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9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0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1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2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3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4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6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7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8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9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  <p:sldMasterId id="2147483804" r:id="rId2"/>
    <p:sldMasterId id="2147483648" r:id="rId3"/>
    <p:sldMasterId id="2147483885" r:id="rId4"/>
    <p:sldMasterId id="2147483955" r:id="rId5"/>
    <p:sldMasterId id="2147483979" r:id="rId6"/>
    <p:sldMasterId id="2147483987" r:id="rId7"/>
    <p:sldMasterId id="2147484024" r:id="rId8"/>
    <p:sldMasterId id="2147484033" r:id="rId9"/>
    <p:sldMasterId id="2147484052" r:id="rId10"/>
    <p:sldMasterId id="2147484072" r:id="rId11"/>
    <p:sldMasterId id="2147484112" r:id="rId12"/>
    <p:sldMasterId id="2147484132" r:id="rId13"/>
    <p:sldMasterId id="2147484152" r:id="rId14"/>
    <p:sldMasterId id="2147484176" r:id="rId15"/>
    <p:sldMasterId id="2147484234" r:id="rId16"/>
    <p:sldMasterId id="2147484256" r:id="rId17"/>
    <p:sldMasterId id="2147484266" r:id="rId18"/>
    <p:sldMasterId id="2147484287" r:id="rId19"/>
    <p:sldMasterId id="2147484308" r:id="rId20"/>
  </p:sldMasterIdLst>
  <p:notesMasterIdLst>
    <p:notesMasterId r:id="rId27"/>
  </p:notesMasterIdLst>
  <p:handoutMasterIdLst>
    <p:handoutMasterId r:id="rId28"/>
  </p:handoutMasterIdLst>
  <p:sldIdLst>
    <p:sldId id="802" r:id="rId21"/>
    <p:sldId id="798" r:id="rId22"/>
    <p:sldId id="797" r:id="rId23"/>
    <p:sldId id="804" r:id="rId24"/>
    <p:sldId id="805" r:id="rId25"/>
    <p:sldId id="796" r:id="rId26"/>
  </p:sldIdLst>
  <p:sldSz cx="9144000" cy="6858000" type="screen4x3"/>
  <p:notesSz cx="6805613" cy="99441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en, Ivo de (WVL)" initials="IdB" lastIdx="9" clrIdx="0"/>
  <p:cmAuthor id="1" name="Weerd, Lourens van der" initials="WLvd" lastIdx="1" clrIdx="1"/>
  <p:cmAuthor id="2" name="Wimfred Grashoff" initials="WG" lastIdx="2" clrIdx="2">
    <p:extLst/>
  </p:cmAuthor>
  <p:cmAuthor id="3" name="Berkel, Linda van (WVL)" initials="LvB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B73C"/>
    <a:srgbClr val="FF9933"/>
    <a:srgbClr val="F76C1F"/>
    <a:srgbClr val="39870C"/>
    <a:srgbClr val="4E9625"/>
    <a:srgbClr val="FF6600"/>
    <a:srgbClr val="D27110"/>
    <a:srgbClr val="046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20" autoAdjust="0"/>
    <p:restoredTop sz="89703" autoAdjust="0"/>
  </p:normalViewPr>
  <p:slideViewPr>
    <p:cSldViewPr>
      <p:cViewPr varScale="1">
        <p:scale>
          <a:sx n="71" d="100"/>
          <a:sy n="71" d="100"/>
        </p:scale>
        <p:origin x="72" y="12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Geneva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91B6F3-CFB3-4D49-96AD-77DCFD4FE18E}" type="datetime1">
              <a:rPr lang="nl-NL" altLang="nl-NL"/>
              <a:pPr/>
              <a:t>28-9-2018</a:t>
            </a:fld>
            <a:endParaRPr lang="nl-NL" alt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Geneva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CE106B-EA20-404A-870E-597BB764BCE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3996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6613750B-EFFA-4E2D-A381-E5749A0A6B87}" type="datetime1">
              <a:rPr lang="nl-NL" altLang="nl-NL"/>
              <a:pPr/>
              <a:t>28-9-2018</a:t>
            </a:fld>
            <a:endParaRPr lang="nl-NL" alt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32C0B003-40C8-452D-B615-5037B8EE7BF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24536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B003-40C8-452D-B615-5037B8EE7BF8}" type="slidenum">
              <a:rPr lang="nl-NL" altLang="nl-NL" smtClean="0"/>
              <a:pPr/>
              <a:t>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55586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4433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7015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191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46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5004000" y="2057400"/>
            <a:ext cx="39383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722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8419642" cy="5724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1800000"/>
            <a:ext cx="4129200" cy="427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3600" y="1800000"/>
            <a:ext cx="4129200" cy="427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D3FCF-446A-41E9-B673-953E0542F094}" type="datetime1">
              <a:rPr lang="en-US" smtClean="0"/>
              <a:pPr>
                <a:defRPr/>
              </a:pPr>
              <a:t>9/28/2018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4018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3250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9086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3250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1784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42913" y="1811338"/>
            <a:ext cx="4453799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5186363" y="1811338"/>
            <a:ext cx="3494087" cy="4300538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483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somming 2col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9600" cy="4256088"/>
          </a:xfrm>
        </p:spPr>
        <p:txBody>
          <a:bodyPr numCol="2" spcCol="360000"/>
          <a:lstStyle>
            <a:lvl1pPr marL="285750" indent="-285750" algn="l"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742950" indent="-285750" algn="l">
              <a:buFont typeface="Arial"/>
              <a:buChar char="•"/>
              <a:defRPr/>
            </a:lvl2pPr>
            <a:lvl3pPr marL="1200150" indent="-285750" algn="l">
              <a:buFont typeface="Arial"/>
              <a:buChar char="•"/>
              <a:defRPr/>
            </a:lvl3pPr>
            <a:lvl4pPr marL="1657350" indent="-285750" algn="l">
              <a:buFont typeface="Arial"/>
              <a:buChar char="•"/>
              <a:defRPr/>
            </a:lvl4pPr>
            <a:lvl5pPr marL="2114550" indent="-285750" algn="l">
              <a:buFont typeface="Arial"/>
              <a:buChar char="•"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9914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18"/>
            <a:ext cx="9144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811338"/>
            <a:ext cx="8223250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2901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50850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0850" y="1811338"/>
            <a:ext cx="82296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458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792644" y="1805082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811338"/>
            <a:ext cx="3947060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221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3736302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F565-E116-0249-97A2-BDF505AB21A5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2182862"/>
            <a:ext cx="3729952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4567238" y="1160462"/>
            <a:ext cx="4235017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628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5" y="1168400"/>
            <a:ext cx="6244648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3"/>
            <a:ext cx="6244070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5" y="5765367"/>
            <a:ext cx="6245225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515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4" y="1168400"/>
            <a:ext cx="2919557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3"/>
            <a:ext cx="6244070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5" y="5765367"/>
            <a:ext cx="6245225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4756727" y="1160463"/>
            <a:ext cx="2932546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875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balk hoo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4129200" cy="8640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2178000"/>
            <a:ext cx="4129200" cy="4032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5600" y="1066800"/>
            <a:ext cx="4572000" cy="526074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82B9D-BF59-46A1-9C70-ABA99E01567D}" type="datetime1">
              <a:rPr lang="en-US" smtClean="0"/>
              <a:pPr>
                <a:defRPr/>
              </a:pPr>
              <a:t>9/28/2018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72857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3424047"/>
            <a:ext cx="3878753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4767263" y="5402696"/>
            <a:ext cx="3878262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23" name="Rechthoek 22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5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E17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4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2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0"/>
            <a:ext cx="8216178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-6256" y="6499852"/>
            <a:ext cx="9156512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0" y="6513084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48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188" y="828241"/>
            <a:ext cx="9156512" cy="5671610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2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0"/>
            <a:ext cx="8216178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3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3250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1160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3250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8596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42913" y="1811338"/>
            <a:ext cx="4453799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5186363" y="1811338"/>
            <a:ext cx="3494087" cy="4300538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1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balk laa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4129200" cy="522326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1814400"/>
            <a:ext cx="4129200" cy="4399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4572000" cy="52482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60723-1798-4CE0-AD2D-BFFF8CD93683}" type="datetime1">
              <a:rPr lang="en-US" smtClean="0"/>
              <a:pPr>
                <a:defRPr/>
              </a:pPr>
              <a:t>9/28/2018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3721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somming 2col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9600" cy="4256088"/>
          </a:xfrm>
        </p:spPr>
        <p:txBody>
          <a:bodyPr numCol="2" spcCol="360000"/>
          <a:lstStyle>
            <a:lvl1pPr marL="285750" indent="-285750" algn="l"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742950" indent="-285750" algn="l">
              <a:buFont typeface="Arial"/>
              <a:buChar char="•"/>
              <a:defRPr/>
            </a:lvl2pPr>
            <a:lvl3pPr marL="1200150" indent="-285750" algn="l">
              <a:buFont typeface="Arial"/>
              <a:buChar char="•"/>
              <a:defRPr/>
            </a:lvl3pPr>
            <a:lvl4pPr marL="1657350" indent="-285750" algn="l">
              <a:buFont typeface="Arial"/>
              <a:buChar char="•"/>
              <a:defRPr/>
            </a:lvl4pPr>
            <a:lvl5pPr marL="2114550" indent="-285750" algn="l">
              <a:buFont typeface="Arial"/>
              <a:buChar char="•"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834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18"/>
            <a:ext cx="9144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811338"/>
            <a:ext cx="8223250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0638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50850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0850" y="1811338"/>
            <a:ext cx="82296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42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792644" y="1805082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811338"/>
            <a:ext cx="3947060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733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3736302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F565-E116-0249-97A2-BDF505AB21A5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2182862"/>
            <a:ext cx="3729952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4567238" y="1160462"/>
            <a:ext cx="4235017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183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5" y="1168400"/>
            <a:ext cx="6244648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3"/>
            <a:ext cx="6244070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5" y="5765367"/>
            <a:ext cx="6245225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3732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4" y="1168400"/>
            <a:ext cx="2919557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3"/>
            <a:ext cx="6244070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5" y="5765367"/>
            <a:ext cx="6245225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4756727" y="1160463"/>
            <a:ext cx="2932546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908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3424047"/>
            <a:ext cx="3878753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4767263" y="5402696"/>
            <a:ext cx="3878262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23" name="Rechthoek 22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2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8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91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pagin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 userDrawn="1"/>
        </p:nvSpPr>
        <p:spPr bwMode="auto">
          <a:xfrm>
            <a:off x="352426" y="1263650"/>
            <a:ext cx="4129088" cy="522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nl-NL" sz="2600" kern="0" spc="-60" dirty="0">
                <a:solidFill>
                  <a:srgbClr val="39870C"/>
                </a:solidFill>
                <a:latin typeface="Verdana"/>
                <a:ea typeface="Verdana" pitchFamily="34" charset="0"/>
                <a:cs typeface="Verdana" pitchFamily="34" charset="0"/>
              </a:rPr>
              <a:t>Klik om de stijl te bewerken</a:t>
            </a:r>
          </a:p>
        </p:txBody>
      </p:sp>
      <p:sp>
        <p:nvSpPr>
          <p:cNvPr id="8" name="shpTekst"/>
          <p:cNvSpPr>
            <a:spLocks noGrp="1"/>
          </p:cNvSpPr>
          <p:nvPr>
            <p:ph idx="1"/>
          </p:nvPr>
        </p:nvSpPr>
        <p:spPr bwMode="auto">
          <a:xfrm>
            <a:off x="4910138" y="1493838"/>
            <a:ext cx="360045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shpVoettekst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C2225E12-E645-427D-8C80-46F9FC9DE73C}" type="datetime1">
              <a:rPr lang="en-US" smtClean="0"/>
              <a:pPr>
                <a:defRPr/>
              </a:pPr>
              <a:t>9/28/2018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2879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E17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0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2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0"/>
            <a:ext cx="8216178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-6256" y="6499852"/>
            <a:ext cx="9156512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0" y="6513084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941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188" y="828241"/>
            <a:ext cx="9156512" cy="5671610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2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0"/>
            <a:ext cx="8216178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9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3250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9956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3250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8244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42913" y="1811338"/>
            <a:ext cx="4453799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5186363" y="1811338"/>
            <a:ext cx="3494087" cy="4300538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25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somming 2col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9600" cy="4256088"/>
          </a:xfrm>
        </p:spPr>
        <p:txBody>
          <a:bodyPr numCol="2" spcCol="360000"/>
          <a:lstStyle>
            <a:lvl1pPr marL="285750" indent="-285750" algn="l"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742950" indent="-285750" algn="l">
              <a:buFont typeface="Arial"/>
              <a:buChar char="•"/>
              <a:defRPr/>
            </a:lvl2pPr>
            <a:lvl3pPr marL="1200150" indent="-285750" algn="l">
              <a:buFont typeface="Arial"/>
              <a:buChar char="•"/>
              <a:defRPr/>
            </a:lvl3pPr>
            <a:lvl4pPr marL="1657350" indent="-285750" algn="l">
              <a:buFont typeface="Arial"/>
              <a:buChar char="•"/>
              <a:defRPr/>
            </a:lvl4pPr>
            <a:lvl5pPr marL="2114550" indent="-285750" algn="l">
              <a:buFont typeface="Arial"/>
              <a:buChar char="•"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2063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18"/>
            <a:ext cx="9144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811338"/>
            <a:ext cx="8223250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6426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50850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0850" y="1811338"/>
            <a:ext cx="82296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264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42DF49-3792-470F-8ED4-9445B0EB8A4B}" type="datetimeFigureOut">
              <a:rPr lang="nl-NL" sz="1800">
                <a:solidFill>
                  <a:prstClr val="black"/>
                </a:solidFill>
                <a:latin typeface="Verdana"/>
              </a:rPr>
              <a:pPr/>
              <a:t>28-9-2018</a:t>
            </a:fld>
            <a:endParaRPr lang="nl-NL" sz="180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 sz="180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05A8F52-45F5-4CA3-BEDF-624690B034DC}" type="slidenum">
              <a:rPr lang="nl-NL" sz="1800">
                <a:solidFill>
                  <a:prstClr val="black"/>
                </a:solidFill>
                <a:latin typeface="Verdana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 sz="1800">
              <a:solidFill>
                <a:prstClr val="black"/>
              </a:solidFill>
              <a:latin typeface="Verdan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038876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792644" y="1805082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811338"/>
            <a:ext cx="3947060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192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3736302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F565-E116-0249-97A2-BDF505AB21A5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2182862"/>
            <a:ext cx="3729952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4567238" y="1160462"/>
            <a:ext cx="4235017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753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5" y="1168400"/>
            <a:ext cx="6244648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3"/>
            <a:ext cx="6244070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5" y="5765367"/>
            <a:ext cx="6245225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336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4" y="1168400"/>
            <a:ext cx="2919557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3"/>
            <a:ext cx="6244070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5" y="5765367"/>
            <a:ext cx="6245225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4756727" y="1160463"/>
            <a:ext cx="2932546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066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sopgave me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514600"/>
            <a:ext cx="7086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 dirty="0"/>
              <a:t>Klik om het opmaakprofiel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0884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shpVoettekst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11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8305-CE4B-439B-88AF-D10E75A23C1D}" type="datetimeFigureOut">
              <a:rPr lang="nl-NL" smtClean="0"/>
              <a:pPr/>
              <a:t>28-9-2018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9A9DDA0-6541-4F55-9960-661A640B4BD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2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8305-CE4B-439B-88AF-D10E75A23C1D}" type="datetimeFigureOut">
              <a:rPr lang="nl-NL" smtClean="0"/>
              <a:pPr/>
              <a:t>28-9-2018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9A9DDA0-6541-4F55-9960-661A640B4BD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8653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g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295999"/>
            <a:ext cx="8402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 err="1"/>
              <a:t>Klik</a:t>
            </a:r>
            <a:r>
              <a:rPr lang="nl-NL" noProof="0" dirty="0"/>
              <a:t> </a:t>
            </a:r>
            <a:r>
              <a:rPr lang="nl-NL" noProof="0" dirty="0" err="1"/>
              <a:t>om</a:t>
            </a:r>
            <a:r>
              <a:rPr lang="nl-NL" noProof="0" dirty="0"/>
              <a:t> </a:t>
            </a:r>
            <a:r>
              <a:rPr lang="nl-NL" noProof="0" dirty="0" err="1"/>
              <a:t>een</a:t>
            </a:r>
            <a:r>
              <a:rPr lang="nl-NL" noProof="0" dirty="0"/>
              <a:t> </a:t>
            </a:r>
            <a:r>
              <a:rPr lang="nl-NL" noProof="0" dirty="0" err="1"/>
              <a:t>titel</a:t>
            </a:r>
            <a:r>
              <a:rPr lang="nl-NL" noProof="0" dirty="0"/>
              <a:t> </a:t>
            </a:r>
            <a:r>
              <a:rPr lang="nl-NL" noProof="0" dirty="0" err="1"/>
              <a:t>te</a:t>
            </a:r>
            <a:r>
              <a:rPr lang="nl-NL" noProof="0" dirty="0"/>
              <a:t> </a:t>
            </a:r>
            <a:r>
              <a:rPr lang="nl-NL" noProof="0" dirty="0" err="1"/>
              <a:t>maken</a:t>
            </a:r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EED1-3B2D-4DF3-84FC-6A29FAA80043}" type="datetime4">
              <a:rPr lang="nl-NL" smtClean="0"/>
              <a:pPr/>
              <a:t>28 september 2018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68313" y="2070000"/>
            <a:ext cx="8402400" cy="4140000"/>
          </a:xfrm>
        </p:spPr>
        <p:txBody>
          <a:bodyPr/>
          <a:lstStyle>
            <a:lvl4pPr marL="1274763" indent="-285750">
              <a:buFont typeface="Verdana" pitchFamily="34" charset="0"/>
              <a:buChar char="–"/>
              <a:defRPr sz="1800"/>
            </a:lvl4pPr>
            <a:lvl5pPr marL="1631950" indent="-285750">
              <a:buFont typeface="Verdana" pitchFamily="34" charset="0"/>
              <a:buChar char="»"/>
              <a:defRPr/>
            </a:lvl5pPr>
          </a:lstStyle>
          <a:p>
            <a:pPr lvl="0"/>
            <a:r>
              <a:rPr lang="nl-NL" noProof="0" dirty="0" err="1"/>
              <a:t>Klik</a:t>
            </a:r>
            <a:r>
              <a:rPr lang="nl-NL" noProof="0" dirty="0"/>
              <a:t> </a:t>
            </a:r>
            <a:r>
              <a:rPr lang="nl-NL" noProof="0" dirty="0" err="1"/>
              <a:t>om</a:t>
            </a:r>
            <a:r>
              <a:rPr lang="nl-NL" noProof="0" dirty="0"/>
              <a:t> de </a:t>
            </a:r>
            <a:r>
              <a:rPr lang="nl-NL" noProof="0" dirty="0" err="1"/>
              <a:t>modelstijlen</a:t>
            </a:r>
            <a:r>
              <a:rPr lang="nl-NL" noProof="0" dirty="0"/>
              <a:t> </a:t>
            </a:r>
            <a:r>
              <a:rPr lang="nl-NL" noProof="0" dirty="0" err="1"/>
              <a:t>te</a:t>
            </a:r>
            <a:r>
              <a:rPr lang="nl-NL" noProof="0" dirty="0"/>
              <a:t> </a:t>
            </a:r>
            <a:r>
              <a:rPr lang="nl-NL" noProof="0" dirty="0" err="1"/>
              <a:t>bewerken</a:t>
            </a:r>
            <a:endParaRPr lang="nl-NL" noProof="0" dirty="0"/>
          </a:p>
          <a:p>
            <a:pPr lvl="1"/>
            <a:r>
              <a:rPr lang="nl-NL" noProof="0" dirty="0" err="1"/>
              <a:t>Tweede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2"/>
            <a:r>
              <a:rPr lang="nl-NL" noProof="0" dirty="0" err="1"/>
              <a:t>Derde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3"/>
            <a:r>
              <a:rPr lang="nl-NL" noProof="0" dirty="0" err="1"/>
              <a:t>Vierde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4"/>
            <a:r>
              <a:rPr lang="nl-NL" noProof="0" dirty="0" err="1"/>
              <a:t>Vijfde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8632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3424047"/>
            <a:ext cx="3878753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4767263" y="5402696"/>
            <a:ext cx="3878262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23" name="Rechthoek 22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55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shpVoettekst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816906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4867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9078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E17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5197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4429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2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0"/>
            <a:ext cx="8216178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-6256" y="6499852"/>
            <a:ext cx="9156512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0" y="6513084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616568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188" y="828241"/>
            <a:ext cx="9156512" cy="5671610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2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0"/>
            <a:ext cx="8216178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1492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3250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2628588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3250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7691632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42913" y="1811338"/>
            <a:ext cx="4453799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5186363" y="1811338"/>
            <a:ext cx="3494087" cy="4300538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70010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somming 2col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9600" cy="4256088"/>
          </a:xfrm>
        </p:spPr>
        <p:txBody>
          <a:bodyPr numCol="2" spcCol="360000"/>
          <a:lstStyle>
            <a:lvl1pPr marL="285750" indent="-285750" algn="l"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742950" indent="-285750" algn="l">
              <a:buFont typeface="Arial"/>
              <a:buChar char="•"/>
              <a:defRPr/>
            </a:lvl2pPr>
            <a:lvl3pPr marL="1200150" indent="-285750" algn="l">
              <a:buFont typeface="Arial"/>
              <a:buChar char="•"/>
              <a:defRPr/>
            </a:lvl3pPr>
            <a:lvl4pPr marL="1657350" indent="-285750" algn="l">
              <a:buFont typeface="Arial"/>
              <a:buChar char="•"/>
              <a:defRPr/>
            </a:lvl4pPr>
            <a:lvl5pPr marL="2114550" indent="-285750" algn="l">
              <a:buFont typeface="Arial"/>
              <a:buChar char="•"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38095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8419642" cy="5724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1800000"/>
            <a:ext cx="4129200" cy="427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3600" y="1800000"/>
            <a:ext cx="4129200" cy="427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58652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18"/>
            <a:ext cx="9144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811338"/>
            <a:ext cx="8223250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0184713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50850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0850" y="1811338"/>
            <a:ext cx="82296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099262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792644" y="1805082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811338"/>
            <a:ext cx="3947060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722064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3736302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F565-E116-0249-97A2-BDF505AB21A5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2182862"/>
            <a:ext cx="3729952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4567238" y="1160462"/>
            <a:ext cx="4235017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982932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5" y="1168400"/>
            <a:ext cx="6244648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3"/>
            <a:ext cx="6244070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5" y="5765367"/>
            <a:ext cx="6245225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6183802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4" y="1168400"/>
            <a:ext cx="2919557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3"/>
            <a:ext cx="6244070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5" y="5765367"/>
            <a:ext cx="6245225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4756727" y="1160463"/>
            <a:ext cx="2932546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756666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3424047"/>
            <a:ext cx="3878753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4767263" y="5402696"/>
            <a:ext cx="3878262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23" name="Rechthoek 22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6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4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15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E17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0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balk hoo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4129200" cy="8640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2178000"/>
            <a:ext cx="4129200" cy="4032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5600" y="1066800"/>
            <a:ext cx="4572000" cy="526074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107441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2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0"/>
            <a:ext cx="8216178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-6256" y="6499852"/>
            <a:ext cx="9156512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0" y="6513084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857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188" y="828241"/>
            <a:ext cx="9156512" cy="5671610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2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0"/>
            <a:ext cx="8216178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0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3250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0187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3250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6097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42913" y="1811338"/>
            <a:ext cx="4453799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5186363" y="1811338"/>
            <a:ext cx="3494087" cy="4300538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163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somming 2col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9600" cy="4256088"/>
          </a:xfrm>
        </p:spPr>
        <p:txBody>
          <a:bodyPr numCol="2" spcCol="360000"/>
          <a:lstStyle>
            <a:lvl1pPr marL="285750" indent="-285750" algn="l"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742950" indent="-285750" algn="l">
              <a:buFont typeface="Arial"/>
              <a:buChar char="•"/>
              <a:defRPr/>
            </a:lvl2pPr>
            <a:lvl3pPr marL="1200150" indent="-285750" algn="l">
              <a:buFont typeface="Arial"/>
              <a:buChar char="•"/>
              <a:defRPr/>
            </a:lvl3pPr>
            <a:lvl4pPr marL="1657350" indent="-285750" algn="l">
              <a:buFont typeface="Arial"/>
              <a:buChar char="•"/>
              <a:defRPr/>
            </a:lvl4pPr>
            <a:lvl5pPr marL="2114550" indent="-285750" algn="l">
              <a:buFont typeface="Arial"/>
              <a:buChar char="•"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8611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18"/>
            <a:ext cx="9144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811338"/>
            <a:ext cx="8223250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369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50850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0850" y="1811338"/>
            <a:ext cx="82296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58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792644" y="1805082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811338"/>
            <a:ext cx="3947060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742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balk laa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4129200" cy="522326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1814400"/>
            <a:ext cx="4129200" cy="4399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4572000" cy="52482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82797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3736302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F565-E116-0249-97A2-BDF505AB21A5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2182862"/>
            <a:ext cx="3729952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4567238" y="1160462"/>
            <a:ext cx="4235017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239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5" y="1168400"/>
            <a:ext cx="6244648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3"/>
            <a:ext cx="6244070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5" y="5765367"/>
            <a:ext cx="6245225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348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4" y="1168400"/>
            <a:ext cx="2919557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3"/>
            <a:ext cx="6244070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5" y="5765367"/>
            <a:ext cx="6245225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4756727" y="1160463"/>
            <a:ext cx="2932546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00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shpVoettekst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RNO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12-10-2017</a:t>
            </a:r>
          </a:p>
        </p:txBody>
      </p:sp>
    </p:spTree>
    <p:extLst>
      <p:ext uri="{BB962C8B-B14F-4D97-AF65-F5344CB8AC3E}">
        <p14:creationId xmlns:p14="http://schemas.microsoft.com/office/powerpoint/2010/main" val="235937484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8419642" cy="5724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1800000"/>
            <a:ext cx="4129200" cy="427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3600" y="1800000"/>
            <a:ext cx="4129200" cy="427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RNO</a:t>
            </a:r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12-10-2017</a:t>
            </a:r>
          </a:p>
        </p:txBody>
      </p:sp>
    </p:spTree>
    <p:extLst>
      <p:ext uri="{BB962C8B-B14F-4D97-AF65-F5344CB8AC3E}">
        <p14:creationId xmlns:p14="http://schemas.microsoft.com/office/powerpoint/2010/main" val="58384664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balk hoo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4129200" cy="8640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2178000"/>
            <a:ext cx="4129200" cy="4032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5600" y="1066800"/>
            <a:ext cx="4572000" cy="526074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RNO</a:t>
            </a:r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12-10-2017</a:t>
            </a:r>
          </a:p>
        </p:txBody>
      </p:sp>
    </p:spTree>
    <p:extLst>
      <p:ext uri="{BB962C8B-B14F-4D97-AF65-F5344CB8AC3E}">
        <p14:creationId xmlns:p14="http://schemas.microsoft.com/office/powerpoint/2010/main" val="65631785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balk laa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4129200" cy="522326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1814400"/>
            <a:ext cx="4129200" cy="4399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4572000" cy="52482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RNO</a:t>
            </a:r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12-10-2017</a:t>
            </a:r>
          </a:p>
        </p:txBody>
      </p:sp>
    </p:spTree>
    <p:extLst>
      <p:ext uri="{BB962C8B-B14F-4D97-AF65-F5344CB8AC3E}">
        <p14:creationId xmlns:p14="http://schemas.microsoft.com/office/powerpoint/2010/main" val="5403348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pagin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 userDrawn="1"/>
        </p:nvSpPr>
        <p:spPr bwMode="auto">
          <a:xfrm>
            <a:off x="352425" y="1263650"/>
            <a:ext cx="4129088" cy="522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nl-NL" sz="2600" kern="0" spc="-60" dirty="0">
                <a:solidFill>
                  <a:srgbClr val="3987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Klik om de stijl te bewerken</a:t>
            </a:r>
          </a:p>
        </p:txBody>
      </p:sp>
      <p:sp>
        <p:nvSpPr>
          <p:cNvPr id="8" name="shpTekst"/>
          <p:cNvSpPr>
            <a:spLocks noGrp="1"/>
          </p:cNvSpPr>
          <p:nvPr>
            <p:ph idx="1"/>
          </p:nvPr>
        </p:nvSpPr>
        <p:spPr bwMode="auto">
          <a:xfrm>
            <a:off x="4910138" y="1493838"/>
            <a:ext cx="360045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shpVoettekst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nl-NL"/>
              <a:t>RNO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nl-NL"/>
              <a:t>12-10-2017</a:t>
            </a:r>
          </a:p>
        </p:txBody>
      </p:sp>
    </p:spTree>
    <p:extLst>
      <p:ext uri="{BB962C8B-B14F-4D97-AF65-F5344CB8AC3E}">
        <p14:creationId xmlns:p14="http://schemas.microsoft.com/office/powerpoint/2010/main" val="163937985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g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295999"/>
            <a:ext cx="8402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 err="1"/>
              <a:t>Klik</a:t>
            </a:r>
            <a:r>
              <a:rPr lang="nl-NL" noProof="0" dirty="0"/>
              <a:t> </a:t>
            </a:r>
            <a:r>
              <a:rPr lang="nl-NL" noProof="0" dirty="0" err="1"/>
              <a:t>om</a:t>
            </a:r>
            <a:r>
              <a:rPr lang="nl-NL" noProof="0" dirty="0"/>
              <a:t> </a:t>
            </a:r>
            <a:r>
              <a:rPr lang="nl-NL" noProof="0" dirty="0" err="1"/>
              <a:t>een</a:t>
            </a:r>
            <a:r>
              <a:rPr lang="nl-NL" noProof="0" dirty="0"/>
              <a:t> </a:t>
            </a:r>
            <a:r>
              <a:rPr lang="nl-NL" noProof="0" dirty="0" err="1"/>
              <a:t>titel</a:t>
            </a:r>
            <a:r>
              <a:rPr lang="nl-NL" noProof="0" dirty="0"/>
              <a:t> </a:t>
            </a:r>
            <a:r>
              <a:rPr lang="nl-NL" noProof="0" dirty="0" err="1"/>
              <a:t>te</a:t>
            </a:r>
            <a:r>
              <a:rPr lang="nl-NL" noProof="0" dirty="0"/>
              <a:t> </a:t>
            </a:r>
            <a:r>
              <a:rPr lang="nl-NL" noProof="0" dirty="0" err="1"/>
              <a:t>maken</a:t>
            </a:r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12-10-2017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68313" y="2070000"/>
            <a:ext cx="8402400" cy="4140000"/>
          </a:xfrm>
        </p:spPr>
        <p:txBody>
          <a:bodyPr/>
          <a:lstStyle>
            <a:lvl4pPr marL="1274763" indent="-285750">
              <a:buFont typeface="Verdana" pitchFamily="34" charset="0"/>
              <a:buChar char="–"/>
              <a:defRPr sz="1800"/>
            </a:lvl4pPr>
            <a:lvl5pPr marL="1631950" indent="-285750">
              <a:buFont typeface="Verdana" pitchFamily="34" charset="0"/>
              <a:buChar char="»"/>
              <a:defRPr/>
            </a:lvl5pPr>
          </a:lstStyle>
          <a:p>
            <a:pPr lvl="0"/>
            <a:r>
              <a:rPr lang="nl-NL" noProof="0" dirty="0" err="1"/>
              <a:t>Klik</a:t>
            </a:r>
            <a:r>
              <a:rPr lang="nl-NL" noProof="0" dirty="0"/>
              <a:t> </a:t>
            </a:r>
            <a:r>
              <a:rPr lang="nl-NL" noProof="0" dirty="0" err="1"/>
              <a:t>om</a:t>
            </a:r>
            <a:r>
              <a:rPr lang="nl-NL" noProof="0" dirty="0"/>
              <a:t> de </a:t>
            </a:r>
            <a:r>
              <a:rPr lang="nl-NL" noProof="0" dirty="0" err="1"/>
              <a:t>modelstijlen</a:t>
            </a:r>
            <a:r>
              <a:rPr lang="nl-NL" noProof="0" dirty="0"/>
              <a:t> </a:t>
            </a:r>
            <a:r>
              <a:rPr lang="nl-NL" noProof="0" dirty="0" err="1"/>
              <a:t>te</a:t>
            </a:r>
            <a:r>
              <a:rPr lang="nl-NL" noProof="0" dirty="0"/>
              <a:t> </a:t>
            </a:r>
            <a:r>
              <a:rPr lang="nl-NL" noProof="0" dirty="0" err="1"/>
              <a:t>bewerken</a:t>
            </a:r>
            <a:endParaRPr lang="nl-NL" noProof="0" dirty="0"/>
          </a:p>
          <a:p>
            <a:pPr lvl="1"/>
            <a:r>
              <a:rPr lang="nl-NL" noProof="0" dirty="0" err="1"/>
              <a:t>Tweede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2"/>
            <a:r>
              <a:rPr lang="nl-NL" noProof="0" dirty="0" err="1"/>
              <a:t>Derde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3"/>
            <a:r>
              <a:rPr lang="nl-NL" noProof="0" dirty="0" err="1"/>
              <a:t>Vierde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4"/>
            <a:r>
              <a:rPr lang="nl-NL" noProof="0" dirty="0" err="1"/>
              <a:t>Vijfde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8914221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oudsopgave met bullet">
    <p:bg>
      <p:bgPr>
        <a:solidFill>
          <a:srgbClr val="8CB83D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600200" y="2514600"/>
            <a:ext cx="7086600" cy="1922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6512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pagin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 userDrawn="1"/>
        </p:nvSpPr>
        <p:spPr bwMode="auto">
          <a:xfrm>
            <a:off x="352425" y="1263650"/>
            <a:ext cx="4129088" cy="522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nl-NL" sz="2600" kern="0" spc="-60" dirty="0">
                <a:solidFill>
                  <a:srgbClr val="3987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Klik om de stijl te bewerken</a:t>
            </a:r>
          </a:p>
        </p:txBody>
      </p:sp>
      <p:sp>
        <p:nvSpPr>
          <p:cNvPr id="8" name="shpTekst"/>
          <p:cNvSpPr>
            <a:spLocks noGrp="1"/>
          </p:cNvSpPr>
          <p:nvPr>
            <p:ph idx="1"/>
          </p:nvPr>
        </p:nvSpPr>
        <p:spPr bwMode="auto">
          <a:xfrm>
            <a:off x="4910138" y="1493838"/>
            <a:ext cx="360045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shpVoettekst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404029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81000" y="1562400"/>
            <a:ext cx="3867150" cy="2010616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20395" y="1562400"/>
            <a:ext cx="3867150" cy="201061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sz="half" idx="10"/>
          </p:nvPr>
        </p:nvSpPr>
        <p:spPr>
          <a:xfrm>
            <a:off x="381000" y="3789040"/>
            <a:ext cx="3867150" cy="2010616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inhoud 3"/>
          <p:cNvSpPr>
            <a:spLocks noGrp="1"/>
          </p:cNvSpPr>
          <p:nvPr>
            <p:ph sz="half" idx="11"/>
          </p:nvPr>
        </p:nvSpPr>
        <p:spPr>
          <a:xfrm>
            <a:off x="4720395" y="3789040"/>
            <a:ext cx="3867150" cy="201061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306311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3424047"/>
            <a:ext cx="3878753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4767263" y="5402696"/>
            <a:ext cx="3878262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23" name="Rechthoek 22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59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432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596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E17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940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375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2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0"/>
            <a:ext cx="8216178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-6256" y="6499852"/>
            <a:ext cx="9156512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0" y="6513084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961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188" y="828241"/>
            <a:ext cx="9156512" cy="5671610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2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0"/>
            <a:ext cx="8216178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151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3250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0127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3250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484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514600"/>
            <a:ext cx="7086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 dirty="0"/>
              <a:t>Klik om het opmaakprofiel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76691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1143002" y="1122361"/>
            <a:ext cx="6858000" cy="2387598"/>
          </a:xfrm>
        </p:spPr>
        <p:txBody>
          <a:bodyPr anchor="b" anchorCtr="1"/>
          <a:lstStyle>
            <a:lvl1pPr algn="ctr">
              <a:defRPr sz="4500"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 txBox="1">
            <a:spLocks noGrp="1"/>
          </p:cNvSpPr>
          <p:nvPr>
            <p:ph type="subTitle" idx="1"/>
          </p:nvPr>
        </p:nvSpPr>
        <p:spPr>
          <a:xfrm>
            <a:off x="1143002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4472B21D-E3E7-4164-889B-8FCD0FD2B909}" type="datetime1">
              <a:rPr lang="nl-NL"/>
              <a:pPr/>
              <a:t>28-9-2018</a:t>
            </a:fld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95B3E721-AF55-47F9-9AA3-1E42B7F03A53}" type="slidenum">
              <a:rPr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18206"/>
      </p:ext>
    </p:extLst>
  </p:cSld>
  <p:clrMapOvr>
    <a:masterClrMapping/>
  </p:clrMapOvr>
  <p:hf sldNum="0" hdr="0" ftr="0" dt="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42913" y="1811338"/>
            <a:ext cx="4453799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5186363" y="1811338"/>
            <a:ext cx="3494087" cy="4300538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01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somming 2col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9600" cy="4256088"/>
          </a:xfrm>
        </p:spPr>
        <p:txBody>
          <a:bodyPr numCol="2" spcCol="360000"/>
          <a:lstStyle>
            <a:lvl1pPr marL="285750" indent="-285750" algn="l"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742950" indent="-285750" algn="l">
              <a:buFont typeface="Arial"/>
              <a:buChar char="•"/>
              <a:defRPr/>
            </a:lvl2pPr>
            <a:lvl3pPr marL="1200150" indent="-285750" algn="l">
              <a:buFont typeface="Arial"/>
              <a:buChar char="•"/>
              <a:defRPr/>
            </a:lvl3pPr>
            <a:lvl4pPr marL="1657350" indent="-285750" algn="l">
              <a:buFont typeface="Arial"/>
              <a:buChar char="•"/>
              <a:defRPr/>
            </a:lvl4pPr>
            <a:lvl5pPr marL="2114550" indent="-285750" algn="l">
              <a:buFont typeface="Arial"/>
              <a:buChar char="•"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3149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18"/>
            <a:ext cx="9144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811338"/>
            <a:ext cx="8223250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035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50850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0850" y="1811338"/>
            <a:ext cx="82296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33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792644" y="1805082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811338"/>
            <a:ext cx="3947060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494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3736302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F565-E116-0249-97A2-BDF505AB21A5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2182862"/>
            <a:ext cx="3729952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4567238" y="1160462"/>
            <a:ext cx="4235017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34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5" y="1168400"/>
            <a:ext cx="6244648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3"/>
            <a:ext cx="6244070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5" y="5765367"/>
            <a:ext cx="6245225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6482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4" y="1168400"/>
            <a:ext cx="2919557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3"/>
            <a:ext cx="6244070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5" y="5765367"/>
            <a:ext cx="6245225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4756727" y="1160463"/>
            <a:ext cx="2932546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602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shpVoettekst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RNO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12-10-2017</a:t>
            </a:r>
          </a:p>
        </p:txBody>
      </p:sp>
    </p:spTree>
    <p:extLst>
      <p:ext uri="{BB962C8B-B14F-4D97-AF65-F5344CB8AC3E}">
        <p14:creationId xmlns:p14="http://schemas.microsoft.com/office/powerpoint/2010/main" val="312858144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3424047"/>
            <a:ext cx="3878753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4767263" y="5402696"/>
            <a:ext cx="3878262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23" name="Rechthoek 22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5407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shpVoettekst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F0AEA3-6D7F-4AF4-83ED-FDF825C0753B}" type="datetime1">
              <a:rPr lang="en-US"/>
              <a:pPr>
                <a:defRPr/>
              </a:pPr>
              <a:t>9/28/2018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338273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560344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273801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E17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58791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589323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2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0"/>
            <a:ext cx="8216178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-6256" y="6499852"/>
            <a:ext cx="9156512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0" y="6513084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8B2320FC-3225-DE4D-874A-8DEE651BC571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292463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188" y="828241"/>
            <a:ext cx="9156512" cy="5671610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2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0"/>
            <a:ext cx="8216178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089777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0BBA-5F40-3048-905F-0A48153D24CD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3250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1790253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DDBB-F4D6-104C-8FFF-E663BC91ABCF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3250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6844914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2197-C453-1743-9E19-62B5287B6E59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42913" y="1811338"/>
            <a:ext cx="4453799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5186363" y="1811338"/>
            <a:ext cx="3494087" cy="4300538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222659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somming 2col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B2CF-E674-8B42-9462-22DD6FBCC10C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9600" cy="4256088"/>
          </a:xfrm>
        </p:spPr>
        <p:txBody>
          <a:bodyPr numCol="2" spcCol="360000"/>
          <a:lstStyle>
            <a:lvl1pPr marL="285750" indent="-285750" algn="l"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742950" indent="-285750" algn="l">
              <a:buFont typeface="Arial"/>
              <a:buChar char="•"/>
              <a:defRPr/>
            </a:lvl2pPr>
            <a:lvl3pPr marL="1200150" indent="-285750" algn="l">
              <a:buFont typeface="Arial"/>
              <a:buChar char="•"/>
              <a:defRPr/>
            </a:lvl3pPr>
            <a:lvl4pPr marL="1657350" indent="-285750" algn="l">
              <a:buFont typeface="Arial"/>
              <a:buChar char="•"/>
              <a:defRPr/>
            </a:lvl4pPr>
            <a:lvl5pPr marL="2114550" indent="-285750" algn="l">
              <a:buFont typeface="Arial"/>
              <a:buChar char="•"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46150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8419642" cy="5724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1800000"/>
            <a:ext cx="4129200" cy="427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3600" y="1800000"/>
            <a:ext cx="4129200" cy="427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25A5E4-BCFB-4DB8-8544-6EC79ADE19B9}" type="datetime1">
              <a:rPr lang="en-US"/>
              <a:pPr>
                <a:defRPr/>
              </a:pPr>
              <a:t>9/28/2018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637480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A74A-F678-424C-933A-98BE7B9C1AA5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18"/>
            <a:ext cx="9144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811338"/>
            <a:ext cx="8223250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1330427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0F1B-4B96-AB46-A3A0-B9C6ADF6E091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50850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0850" y="1811338"/>
            <a:ext cx="82296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346031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BD29-8B1F-C04C-B840-FEA79CB4DE02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792644" y="1805082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811338"/>
            <a:ext cx="3947060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931690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3736302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2E20-7EA5-A840-B4B4-E5A3C3A6C5E3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2182862"/>
            <a:ext cx="3729952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4567238" y="1160462"/>
            <a:ext cx="4235017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991081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5" y="1168400"/>
            <a:ext cx="6244648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3"/>
            <a:ext cx="6244070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46AD-5AE6-8044-A0AA-CBC8A8F81D6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5" y="5765367"/>
            <a:ext cx="6245225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5408046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4" y="1168400"/>
            <a:ext cx="2919557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3"/>
            <a:ext cx="6244070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1193-B985-8343-B731-A66AE2FDB747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5" y="5765367"/>
            <a:ext cx="6245225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4756727" y="1160463"/>
            <a:ext cx="2932546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861876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9" y="3424049"/>
            <a:ext cx="3878753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4767263" y="5402698"/>
            <a:ext cx="3878262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23" name="Rechthoek 22"/>
          <p:cNvSpPr/>
          <p:nvPr userDrawn="1"/>
        </p:nvSpPr>
        <p:spPr>
          <a:xfrm>
            <a:off x="0" y="6506110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369480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9" y="2413592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10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97727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9" y="2413592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10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538910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E17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9" y="2413592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10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81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balk hoo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4129200" cy="8640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2178000"/>
            <a:ext cx="4129200" cy="4032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5600" y="1066800"/>
            <a:ext cx="4572000" cy="526074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CD40D3-73CE-4C94-B8C9-FF1BE118847C}" type="datetime1">
              <a:rPr lang="en-US"/>
              <a:pPr>
                <a:defRPr/>
              </a:pPr>
              <a:t>9/28/2018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625680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9" y="2413592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10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553249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3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2"/>
            <a:ext cx="8216178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-6256" y="6499852"/>
            <a:ext cx="9156512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0" y="6513086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8B2320FC-3225-DE4D-874A-8DEE651BC571}" type="datetime3">
              <a:rPr lang="nl-NL" smtClean="0"/>
              <a:t>28/9/18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220025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189" y="828241"/>
            <a:ext cx="9156512" cy="5671610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3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2"/>
            <a:ext cx="8216178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0" y="6506110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22389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0BBA-5F40-3048-905F-0A48153D24CD}" type="datetime3">
              <a:rPr lang="nl-NL" smtClean="0"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1" y="1811338"/>
            <a:ext cx="8223250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0227052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DDBB-F4D6-104C-8FFF-E663BC91ABCF}" type="datetime3">
              <a:rPr lang="nl-NL" smtClean="0"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1" y="1811338"/>
            <a:ext cx="8223250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5808956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2197-C453-1743-9E19-62B5287B6E59}" type="datetime3">
              <a:rPr lang="nl-NL" smtClean="0"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42914" y="1811338"/>
            <a:ext cx="4453799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5186364" y="1811338"/>
            <a:ext cx="3494087" cy="4300538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14739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somming 2col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B2CF-E674-8B42-9462-22DD6FBCC10C}" type="datetime3">
              <a:rPr lang="nl-NL" smtClean="0"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9600" cy="4256088"/>
          </a:xfrm>
        </p:spPr>
        <p:txBody>
          <a:bodyPr numCol="2" spcCol="360000"/>
          <a:lstStyle>
            <a:lvl1pPr marL="285750" indent="-285750" algn="l"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742950" indent="-285750" algn="l">
              <a:buFont typeface="Arial"/>
              <a:buChar char="•"/>
              <a:defRPr/>
            </a:lvl2pPr>
            <a:lvl3pPr marL="1200150" indent="-285750" algn="l">
              <a:buFont typeface="Arial"/>
              <a:buChar char="•"/>
              <a:defRPr/>
            </a:lvl3pPr>
            <a:lvl4pPr marL="1657350" indent="-285750" algn="l">
              <a:buFont typeface="Arial"/>
              <a:buChar char="•"/>
              <a:defRPr/>
            </a:lvl4pPr>
            <a:lvl5pPr marL="2114550" indent="-285750" algn="l">
              <a:buFont typeface="Arial"/>
              <a:buChar char="•"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9423577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A74A-F678-424C-933A-98BE7B9C1AA5}" type="datetime3">
              <a:rPr lang="nl-NL" smtClean="0"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20"/>
            <a:ext cx="9144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2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811338"/>
            <a:ext cx="8223250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5656916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0F1B-4B96-AB46-A3A0-B9C6ADF6E091}" type="datetime3">
              <a:rPr lang="nl-NL" smtClean="0"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50850" y="4078831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2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0850" y="1811340"/>
            <a:ext cx="82296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31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69553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BD29-8B1F-C04C-B840-FEA79CB4DE02}" type="datetime3">
              <a:rPr lang="nl-NL" smtClean="0"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792644" y="1805084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2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1" y="1811340"/>
            <a:ext cx="3947060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31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6840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balk laa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4129200" cy="522326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1814400"/>
            <a:ext cx="4129200" cy="4399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4572000" cy="52482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E0EEB73-E7F5-4AB7-94D3-71B164026B90}" type="datetime1">
              <a:rPr lang="en-US"/>
              <a:pPr>
                <a:defRPr/>
              </a:pPr>
              <a:t>9/28/2018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20821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1169392"/>
            <a:ext cx="3736302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2E20-7EA5-A840-B4B4-E5A3C3A6C5E3}" type="datetime3">
              <a:rPr lang="nl-NL" smtClean="0"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2182862"/>
            <a:ext cx="3729952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4567239" y="1160464"/>
            <a:ext cx="4235017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747873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6" y="1168400"/>
            <a:ext cx="6244648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5"/>
            <a:ext cx="6244070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46AD-5AE6-8044-A0AA-CBC8A8F81D6A}" type="datetime3">
              <a:rPr lang="nl-NL" smtClean="0"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6" y="5765369"/>
            <a:ext cx="6245225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221580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5" y="1168400"/>
            <a:ext cx="2919557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5"/>
            <a:ext cx="6244070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1193-B985-8343-B731-A66AE2FDB747}" type="datetime3">
              <a:rPr lang="nl-NL" smtClean="0"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6" y="5765369"/>
            <a:ext cx="6245225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4756728" y="1160463"/>
            <a:ext cx="2932546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379090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shpVoettekst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82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g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295999"/>
            <a:ext cx="8402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68313" y="2070000"/>
            <a:ext cx="8402400" cy="4140000"/>
          </a:xfrm>
        </p:spPr>
        <p:txBody>
          <a:bodyPr/>
          <a:lstStyle>
            <a:lvl4pPr marL="1272927" indent="-285331">
              <a:buFont typeface="Verdana" pitchFamily="34" charset="0"/>
              <a:buChar char="–"/>
              <a:defRPr sz="1800"/>
            </a:lvl4pPr>
            <a:lvl5pPr marL="1629604" indent="-285331">
              <a:buFont typeface="Verdana" pitchFamily="34" charset="0"/>
              <a:buChar char="»"/>
              <a:defRPr/>
            </a:lvl5pPr>
          </a:lstStyle>
          <a:p>
            <a:pPr lvl="0"/>
            <a:r>
              <a:rPr lang="nl-NL" noProof="0" dirty="0" err="1"/>
              <a:t>Klik</a:t>
            </a:r>
            <a:r>
              <a:rPr lang="nl-NL" noProof="0" dirty="0"/>
              <a:t> </a:t>
            </a:r>
            <a:r>
              <a:rPr lang="nl-NL" noProof="0" dirty="0" err="1"/>
              <a:t>om</a:t>
            </a:r>
            <a:r>
              <a:rPr lang="nl-NL" noProof="0" dirty="0"/>
              <a:t> de </a:t>
            </a:r>
            <a:r>
              <a:rPr lang="nl-NL" noProof="0" dirty="0" err="1"/>
              <a:t>modelstijlen</a:t>
            </a:r>
            <a:r>
              <a:rPr lang="nl-NL" noProof="0" dirty="0"/>
              <a:t> </a:t>
            </a:r>
            <a:r>
              <a:rPr lang="nl-NL" noProof="0" dirty="0" err="1"/>
              <a:t>te</a:t>
            </a:r>
            <a:r>
              <a:rPr lang="nl-NL" noProof="0" dirty="0"/>
              <a:t> </a:t>
            </a:r>
            <a:r>
              <a:rPr lang="nl-NL" noProof="0" dirty="0" err="1"/>
              <a:t>bewerken</a:t>
            </a:r>
            <a:endParaRPr lang="nl-NL" noProof="0" dirty="0"/>
          </a:p>
          <a:p>
            <a:pPr lvl="1"/>
            <a:r>
              <a:rPr lang="nl-NL" noProof="0" dirty="0" err="1"/>
              <a:t>Tweede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2"/>
            <a:r>
              <a:rPr lang="nl-NL" noProof="0" dirty="0" err="1"/>
              <a:t>Derde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3"/>
            <a:r>
              <a:rPr lang="nl-NL" noProof="0" dirty="0" err="1"/>
              <a:t>Vierde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4"/>
            <a:r>
              <a:rPr lang="nl-NL" noProof="0" dirty="0" err="1"/>
              <a:t>Vijfde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</p:txBody>
      </p:sp>
      <p:sp>
        <p:nvSpPr>
          <p:cNvPr id="4" name="Tijdelijke aanduiding voor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388D197-4E3E-46A3-8F7B-7511CC1A3E35}" type="datetime1">
              <a:rPr lang="en-US"/>
              <a:pPr>
                <a:defRPr/>
              </a:pPr>
              <a:t>9/28/2018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1296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311704" y="740800"/>
            <a:ext cx="2808001" cy="10076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311704" y="1852804"/>
            <a:ext cx="2808001" cy="423920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57"/>
          <p:cNvSpPr>
            <a:spLocks noGrp="1"/>
          </p:cNvSpPr>
          <p:nvPr>
            <p:ph type="sldNum" sz="quarter" idx="10"/>
          </p:nvPr>
        </p:nvSpPr>
        <p:spPr>
          <a:xfrm>
            <a:off x="8601075" y="6254750"/>
            <a:ext cx="420688" cy="450850"/>
          </a:xfrm>
          <a:prstGeom prst="rect">
            <a:avLst/>
          </a:prstGeom>
        </p:spPr>
        <p:txBody>
          <a:bodyPr lIns="91308" tIns="45660" rIns="91308" bIns="45660"/>
          <a:lstStyle>
            <a:lvl1pPr>
              <a:defRPr sz="2400">
                <a:solidFill>
                  <a:prstClr val="black"/>
                </a:solidFill>
                <a:latin typeface="Arial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fld id="{090D80A9-0C2C-41A9-BC56-27398A522630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93351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6714E2-548C-4095-BEC5-8D0C5FA294C2}" type="datetime1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08" tIns="45660" rIns="91308" bIns="4566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864EC0A-B482-40C5-98E8-AAE258EA273A}" type="slidenum">
              <a:rPr lang="en-US" sz="1800">
                <a:solidFill>
                  <a:prstClr val="black"/>
                </a:solidFill>
                <a:ea typeface="+mn-ea"/>
              </a:rPr>
              <a:pPr>
                <a:defRPr/>
              </a:pPr>
              <a:t>‹nr.›</a:t>
            </a:fld>
            <a:endParaRPr lang="en-US" sz="18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09117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shpVoettekst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7E3126-CD6C-4A53-96F2-44AD50C427DE}" type="datetime1">
              <a:rPr lang="en-US"/>
              <a:pPr>
                <a:defRPr/>
              </a:pPr>
              <a:t>9/28/2018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8295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8419642" cy="5724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1800000"/>
            <a:ext cx="4129200" cy="427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3600" y="1800000"/>
            <a:ext cx="4129200" cy="427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6C4129A-5B16-402B-ADC1-2C7182D0458F}" type="datetime1">
              <a:rPr lang="en-US"/>
              <a:pPr>
                <a:defRPr/>
              </a:pPr>
              <a:t>9/28/2018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457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shpVoettekst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5023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balk hoo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4129200" cy="8640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2178000"/>
            <a:ext cx="4129200" cy="4032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5600" y="1066800"/>
            <a:ext cx="4572000" cy="526074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73C0CD-79D2-4E21-BA0C-32B26FC51910}" type="datetime1">
              <a:rPr lang="en-US"/>
              <a:pPr>
                <a:defRPr/>
              </a:pPr>
              <a:t>9/28/2018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181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balk laa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4129200" cy="522326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1814400"/>
            <a:ext cx="4129200" cy="4399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4572000" cy="52482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83E1C2-8B22-4BD8-B8B3-751E1CAE76B1}" type="datetime1">
              <a:rPr lang="en-US"/>
              <a:pPr>
                <a:defRPr/>
              </a:pPr>
              <a:t>9/28/2018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54020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g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295999"/>
            <a:ext cx="8402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68313" y="2070000"/>
            <a:ext cx="8402400" cy="4140000"/>
          </a:xfrm>
        </p:spPr>
        <p:txBody>
          <a:bodyPr/>
          <a:lstStyle>
            <a:lvl4pPr marL="1272927" indent="-285331">
              <a:buFont typeface="Verdana" pitchFamily="34" charset="0"/>
              <a:buChar char="–"/>
              <a:defRPr sz="1800"/>
            </a:lvl4pPr>
            <a:lvl5pPr marL="1629604" indent="-285331">
              <a:buFont typeface="Verdana" pitchFamily="34" charset="0"/>
              <a:buChar char="»"/>
              <a:defRPr/>
            </a:lvl5pPr>
          </a:lstStyle>
          <a:p>
            <a:pPr lvl="0"/>
            <a:r>
              <a:rPr lang="nl-NL" noProof="0" dirty="0" err="1"/>
              <a:t>Klik</a:t>
            </a:r>
            <a:r>
              <a:rPr lang="nl-NL" noProof="0" dirty="0"/>
              <a:t> </a:t>
            </a:r>
            <a:r>
              <a:rPr lang="nl-NL" noProof="0" dirty="0" err="1"/>
              <a:t>om</a:t>
            </a:r>
            <a:r>
              <a:rPr lang="nl-NL" noProof="0" dirty="0"/>
              <a:t> de </a:t>
            </a:r>
            <a:r>
              <a:rPr lang="nl-NL" noProof="0" dirty="0" err="1"/>
              <a:t>modelstijlen</a:t>
            </a:r>
            <a:r>
              <a:rPr lang="nl-NL" noProof="0" dirty="0"/>
              <a:t> </a:t>
            </a:r>
            <a:r>
              <a:rPr lang="nl-NL" noProof="0" dirty="0" err="1"/>
              <a:t>te</a:t>
            </a:r>
            <a:r>
              <a:rPr lang="nl-NL" noProof="0" dirty="0"/>
              <a:t> </a:t>
            </a:r>
            <a:r>
              <a:rPr lang="nl-NL" noProof="0" dirty="0" err="1"/>
              <a:t>bewerken</a:t>
            </a:r>
            <a:endParaRPr lang="nl-NL" noProof="0" dirty="0"/>
          </a:p>
          <a:p>
            <a:pPr lvl="1"/>
            <a:r>
              <a:rPr lang="nl-NL" noProof="0" dirty="0" err="1"/>
              <a:t>Tweede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2"/>
            <a:r>
              <a:rPr lang="nl-NL" noProof="0" dirty="0" err="1"/>
              <a:t>Derde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3"/>
            <a:r>
              <a:rPr lang="nl-NL" noProof="0" dirty="0" err="1"/>
              <a:t>Vierde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4"/>
            <a:r>
              <a:rPr lang="nl-NL" noProof="0" dirty="0" err="1"/>
              <a:t>Vijfde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</p:txBody>
      </p:sp>
      <p:sp>
        <p:nvSpPr>
          <p:cNvPr id="4" name="Tijdelijke aanduiding voor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AE43AD-A880-4F9B-AA80-7D62CE09E968}" type="datetime1">
              <a:rPr lang="en-US"/>
              <a:pPr>
                <a:defRPr/>
              </a:pPr>
              <a:t>9/28/2018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3905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311704" y="740800"/>
            <a:ext cx="2808001" cy="10076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311704" y="1852804"/>
            <a:ext cx="2808001" cy="423920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57"/>
          <p:cNvSpPr>
            <a:spLocks noGrp="1"/>
          </p:cNvSpPr>
          <p:nvPr>
            <p:ph type="sldNum" sz="quarter" idx="10"/>
          </p:nvPr>
        </p:nvSpPr>
        <p:spPr>
          <a:xfrm>
            <a:off x="8601075" y="6254750"/>
            <a:ext cx="420688" cy="450850"/>
          </a:xfrm>
          <a:prstGeom prst="rect">
            <a:avLst/>
          </a:prstGeom>
        </p:spPr>
        <p:txBody>
          <a:bodyPr lIns="91308" tIns="45660" rIns="91308" bIns="45660"/>
          <a:lstStyle>
            <a:lvl1pPr>
              <a:defRPr sz="2400">
                <a:solidFill>
                  <a:prstClr val="black"/>
                </a:solidFill>
                <a:latin typeface="Arial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fld id="{42F183AF-DF35-49E5-AD56-7A615B02FC02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9742788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shpVoettekst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2881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8419642" cy="5724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1800000"/>
            <a:ext cx="4129200" cy="427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3600" y="1800000"/>
            <a:ext cx="4129200" cy="427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3844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balk hoo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4129200" cy="8640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2178000"/>
            <a:ext cx="4129200" cy="4032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5600" y="1066800"/>
            <a:ext cx="4572000" cy="526074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15517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balk laa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4129200" cy="522326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1814400"/>
            <a:ext cx="4129200" cy="4399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4572000" cy="52482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25251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pagin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 userDrawn="1"/>
        </p:nvSpPr>
        <p:spPr bwMode="auto">
          <a:xfrm>
            <a:off x="352425" y="1263650"/>
            <a:ext cx="4129088" cy="522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nl-NL" sz="2600" kern="0" spc="-60" dirty="0">
                <a:solidFill>
                  <a:srgbClr val="3987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Klik om de stijl te bewerken</a:t>
            </a:r>
          </a:p>
        </p:txBody>
      </p:sp>
      <p:sp>
        <p:nvSpPr>
          <p:cNvPr id="8" name="shpTekst"/>
          <p:cNvSpPr>
            <a:spLocks noGrp="1"/>
          </p:cNvSpPr>
          <p:nvPr>
            <p:ph idx="1"/>
          </p:nvPr>
        </p:nvSpPr>
        <p:spPr bwMode="auto">
          <a:xfrm>
            <a:off x="4910138" y="1493838"/>
            <a:ext cx="360045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shpVoettekst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1980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42DF49-3792-470F-8ED4-9445B0EB8A4B}" type="datetimeFigureOut">
              <a:rPr lang="nl-NL">
                <a:solidFill>
                  <a:prstClr val="black"/>
                </a:solidFill>
                <a:ea typeface="Geneva" charset="-128"/>
              </a:rPr>
              <a:pPr/>
              <a:t>28-9-2018</a:t>
            </a:fld>
            <a:endParaRPr lang="nl-NL">
              <a:solidFill>
                <a:prstClr val="black"/>
              </a:solidFill>
              <a:ea typeface="Geneva" charset="-128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  <a:ea typeface="Geneva" charset="-128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5A8F52-45F5-4CA3-BEDF-624690B034DC}" type="slidenum">
              <a:rPr lang="nl-NL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5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8419642" cy="5724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1800000"/>
            <a:ext cx="4129200" cy="427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3600" y="1800000"/>
            <a:ext cx="4129200" cy="427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7791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3424047"/>
            <a:ext cx="3878753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4767263" y="5402696"/>
            <a:ext cx="3878262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23" name="Rechthoek 22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19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177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557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E17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825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957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2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0"/>
            <a:ext cx="8216178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-6256" y="6499852"/>
            <a:ext cx="9156512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0" y="6513084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54678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188" y="828241"/>
            <a:ext cx="9156512" cy="5671610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2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0"/>
            <a:ext cx="8216178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935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3250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585643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3250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487935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42913" y="1811338"/>
            <a:ext cx="4453799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5186363" y="1811338"/>
            <a:ext cx="3494087" cy="4300538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762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balk hoo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4129200" cy="8640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2178000"/>
            <a:ext cx="4129200" cy="4032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5600" y="1066800"/>
            <a:ext cx="4572000" cy="526074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7329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somming 2col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9600" cy="4256088"/>
          </a:xfrm>
        </p:spPr>
        <p:txBody>
          <a:bodyPr numCol="2" spcCol="360000"/>
          <a:lstStyle>
            <a:lvl1pPr marL="285750" indent="-285750" algn="l"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742950" indent="-285750" algn="l">
              <a:buFont typeface="Arial"/>
              <a:buChar char="•"/>
              <a:defRPr/>
            </a:lvl2pPr>
            <a:lvl3pPr marL="1200150" indent="-285750" algn="l">
              <a:buFont typeface="Arial"/>
              <a:buChar char="•"/>
              <a:defRPr/>
            </a:lvl3pPr>
            <a:lvl4pPr marL="1657350" indent="-285750" algn="l">
              <a:buFont typeface="Arial"/>
              <a:buChar char="•"/>
              <a:defRPr/>
            </a:lvl4pPr>
            <a:lvl5pPr marL="2114550" indent="-285750" algn="l">
              <a:buFont typeface="Arial"/>
              <a:buChar char="•"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407885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18"/>
            <a:ext cx="9144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811338"/>
            <a:ext cx="8223250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93342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50850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0850" y="1811338"/>
            <a:ext cx="82296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3581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792644" y="1805082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811338"/>
            <a:ext cx="3947060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52534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3736302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F565-E116-0249-97A2-BDF505AB21A5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2182862"/>
            <a:ext cx="3729952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4567238" y="1160462"/>
            <a:ext cx="4235017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736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5" y="1168400"/>
            <a:ext cx="6244648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3"/>
            <a:ext cx="6244070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5" y="5765367"/>
            <a:ext cx="6245225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427620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4" y="1168400"/>
            <a:ext cx="2919557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3"/>
            <a:ext cx="6244070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5" y="5765367"/>
            <a:ext cx="6245225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4756727" y="1160463"/>
            <a:ext cx="2932546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41601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3424047"/>
            <a:ext cx="3878753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4767263" y="5402696"/>
            <a:ext cx="3878262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23" name="Rechthoek 22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0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6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7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balk laa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4129200" cy="522326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1814400"/>
            <a:ext cx="4129200" cy="4399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4572000" cy="52482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97965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E17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7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7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2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0"/>
            <a:ext cx="8216178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-6256" y="6499852"/>
            <a:ext cx="9156512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0" y="6513084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74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188" y="828241"/>
            <a:ext cx="9156512" cy="5671610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2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0"/>
            <a:ext cx="8216178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0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3250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0736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3250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413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42913" y="1811338"/>
            <a:ext cx="4453799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5186363" y="1811338"/>
            <a:ext cx="3494087" cy="4300538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971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somming 2col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9600" cy="4256088"/>
          </a:xfrm>
        </p:spPr>
        <p:txBody>
          <a:bodyPr numCol="2" spcCol="360000"/>
          <a:lstStyle>
            <a:lvl1pPr marL="285750" indent="-285750" algn="l"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742950" indent="-285750" algn="l">
              <a:buFont typeface="Arial"/>
              <a:buChar char="•"/>
              <a:defRPr/>
            </a:lvl2pPr>
            <a:lvl3pPr marL="1200150" indent="-285750" algn="l">
              <a:buFont typeface="Arial"/>
              <a:buChar char="•"/>
              <a:defRPr/>
            </a:lvl3pPr>
            <a:lvl4pPr marL="1657350" indent="-285750" algn="l">
              <a:buFont typeface="Arial"/>
              <a:buChar char="•"/>
              <a:defRPr/>
            </a:lvl4pPr>
            <a:lvl5pPr marL="2114550" indent="-285750" algn="l">
              <a:buFont typeface="Arial"/>
              <a:buChar char="•"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4707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18"/>
            <a:ext cx="9144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811338"/>
            <a:ext cx="8223250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9730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50850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0850" y="1811338"/>
            <a:ext cx="82296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980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g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295999"/>
            <a:ext cx="8402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 err="1"/>
              <a:t>Klik</a:t>
            </a:r>
            <a:r>
              <a:rPr lang="nl-NL" noProof="0" dirty="0"/>
              <a:t> </a:t>
            </a:r>
            <a:r>
              <a:rPr lang="nl-NL" noProof="0" dirty="0" err="1"/>
              <a:t>om</a:t>
            </a:r>
            <a:r>
              <a:rPr lang="nl-NL" noProof="0" dirty="0"/>
              <a:t> </a:t>
            </a:r>
            <a:r>
              <a:rPr lang="nl-NL" noProof="0" dirty="0" err="1"/>
              <a:t>een</a:t>
            </a:r>
            <a:r>
              <a:rPr lang="nl-NL" noProof="0" dirty="0"/>
              <a:t> </a:t>
            </a:r>
            <a:r>
              <a:rPr lang="nl-NL" noProof="0" dirty="0" err="1"/>
              <a:t>titel</a:t>
            </a:r>
            <a:r>
              <a:rPr lang="nl-NL" noProof="0" dirty="0"/>
              <a:t> </a:t>
            </a:r>
            <a:r>
              <a:rPr lang="nl-NL" noProof="0" dirty="0" err="1"/>
              <a:t>te</a:t>
            </a:r>
            <a:r>
              <a:rPr lang="nl-NL" noProof="0" dirty="0"/>
              <a:t> </a:t>
            </a:r>
            <a:r>
              <a:rPr lang="nl-NL" noProof="0" dirty="0" err="1"/>
              <a:t>maken</a:t>
            </a:r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EED1-3B2D-4DF3-84FC-6A29FAA80043}" type="datetime4">
              <a:rPr lang="nl-NL" noProof="0" smtClean="0"/>
              <a:pPr/>
              <a:t>28 september 2018</a:t>
            </a:fld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68313" y="2070000"/>
            <a:ext cx="8402400" cy="4140000"/>
          </a:xfrm>
        </p:spPr>
        <p:txBody>
          <a:bodyPr/>
          <a:lstStyle>
            <a:lvl4pPr marL="1274763" indent="-285750">
              <a:buFont typeface="Verdana" pitchFamily="34" charset="0"/>
              <a:buChar char="–"/>
              <a:defRPr sz="1800"/>
            </a:lvl4pPr>
            <a:lvl5pPr marL="1631950" indent="-285750">
              <a:buFont typeface="Verdana" pitchFamily="34" charset="0"/>
              <a:buChar char="»"/>
              <a:defRPr/>
            </a:lvl5pPr>
          </a:lstStyle>
          <a:p>
            <a:pPr lvl="0"/>
            <a:r>
              <a:rPr lang="nl-NL" noProof="0" dirty="0" err="1"/>
              <a:t>Klik</a:t>
            </a:r>
            <a:r>
              <a:rPr lang="nl-NL" noProof="0" dirty="0"/>
              <a:t> </a:t>
            </a:r>
            <a:r>
              <a:rPr lang="nl-NL" noProof="0" dirty="0" err="1"/>
              <a:t>om</a:t>
            </a:r>
            <a:r>
              <a:rPr lang="nl-NL" noProof="0" dirty="0"/>
              <a:t> de </a:t>
            </a:r>
            <a:r>
              <a:rPr lang="nl-NL" noProof="0" dirty="0" err="1"/>
              <a:t>modelstijlen</a:t>
            </a:r>
            <a:r>
              <a:rPr lang="nl-NL" noProof="0" dirty="0"/>
              <a:t> </a:t>
            </a:r>
            <a:r>
              <a:rPr lang="nl-NL" noProof="0" dirty="0" err="1"/>
              <a:t>te</a:t>
            </a:r>
            <a:r>
              <a:rPr lang="nl-NL" noProof="0" dirty="0"/>
              <a:t> </a:t>
            </a:r>
            <a:r>
              <a:rPr lang="nl-NL" noProof="0" dirty="0" err="1"/>
              <a:t>bewerken</a:t>
            </a:r>
            <a:endParaRPr lang="nl-NL" noProof="0" dirty="0"/>
          </a:p>
          <a:p>
            <a:pPr lvl="1"/>
            <a:r>
              <a:rPr lang="nl-NL" noProof="0" dirty="0" err="1"/>
              <a:t>Tweede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2"/>
            <a:r>
              <a:rPr lang="nl-NL" noProof="0" dirty="0" err="1"/>
              <a:t>Derde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3"/>
            <a:r>
              <a:rPr lang="nl-NL" noProof="0" dirty="0" err="1"/>
              <a:t>Vierde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4"/>
            <a:r>
              <a:rPr lang="nl-NL" noProof="0" dirty="0" err="1"/>
              <a:t>Vijfde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8272077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792644" y="1805082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811338"/>
            <a:ext cx="3947060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732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3736302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F565-E116-0249-97A2-BDF505AB21A5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2182862"/>
            <a:ext cx="3729952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4567238" y="1160462"/>
            <a:ext cx="4235017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865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5" y="1168400"/>
            <a:ext cx="6244648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3"/>
            <a:ext cx="6244070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5" y="5765367"/>
            <a:ext cx="6245225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1676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4" y="1168400"/>
            <a:ext cx="2919557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3"/>
            <a:ext cx="6244070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5" y="5765367"/>
            <a:ext cx="6245225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4756727" y="1160463"/>
            <a:ext cx="2932546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116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8419642" cy="5724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1800000"/>
            <a:ext cx="4129200" cy="427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3600" y="1800000"/>
            <a:ext cx="4129200" cy="427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158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3424047"/>
            <a:ext cx="3878753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4767263" y="5402696"/>
            <a:ext cx="3878262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23" name="Rechthoek 22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0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E17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7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4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psomming 2col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9600" cy="4256088"/>
          </a:xfrm>
        </p:spPr>
        <p:txBody>
          <a:bodyPr numCol="2" spcCol="360000"/>
          <a:lstStyle>
            <a:lvl1pPr marL="285750" indent="-285750" algn="l"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742950" indent="-285750" algn="l">
              <a:buFont typeface="Arial"/>
              <a:buChar char="•"/>
              <a:defRPr/>
            </a:lvl2pPr>
            <a:lvl3pPr marL="1200150" indent="-285750" algn="l">
              <a:buFont typeface="Arial"/>
              <a:buChar char="•"/>
              <a:defRPr/>
            </a:lvl3pPr>
            <a:lvl4pPr marL="1657350" indent="-285750" algn="l">
              <a:buFont typeface="Arial"/>
              <a:buChar char="•"/>
              <a:defRPr/>
            </a:lvl4pPr>
            <a:lvl5pPr marL="2114550" indent="-285750" algn="l">
              <a:buFont typeface="Arial"/>
              <a:buChar char="•"/>
              <a:defRPr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034484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2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0"/>
            <a:ext cx="8216178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-6256" y="6499852"/>
            <a:ext cx="9156512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0" y="6513084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24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188" y="828241"/>
            <a:ext cx="9156512" cy="5671610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2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0"/>
            <a:ext cx="8216178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9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3250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5877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3250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6198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42913" y="1811338"/>
            <a:ext cx="4453799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5186363" y="1811338"/>
            <a:ext cx="3494087" cy="4300538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873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somming 2col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9600" cy="4256088"/>
          </a:xfrm>
        </p:spPr>
        <p:txBody>
          <a:bodyPr numCol="2" spcCol="360000"/>
          <a:lstStyle>
            <a:lvl1pPr marL="285750" indent="-285750" algn="l"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742950" indent="-285750" algn="l">
              <a:buFont typeface="Arial"/>
              <a:buChar char="•"/>
              <a:defRPr/>
            </a:lvl2pPr>
            <a:lvl3pPr marL="1200150" indent="-285750" algn="l">
              <a:buFont typeface="Arial"/>
              <a:buChar char="•"/>
              <a:defRPr/>
            </a:lvl3pPr>
            <a:lvl4pPr marL="1657350" indent="-285750" algn="l">
              <a:buFont typeface="Arial"/>
              <a:buChar char="•"/>
              <a:defRPr/>
            </a:lvl4pPr>
            <a:lvl5pPr marL="2114550" indent="-285750" algn="l">
              <a:buFont typeface="Arial"/>
              <a:buChar char="•"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3468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18"/>
            <a:ext cx="9144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811338"/>
            <a:ext cx="8223250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0878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50850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0850" y="1811338"/>
            <a:ext cx="82296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94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792644" y="1805082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811338"/>
            <a:ext cx="3947060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9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3736302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F565-E116-0249-97A2-BDF505AB21A5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2182862"/>
            <a:ext cx="3729952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4567238" y="1160462"/>
            <a:ext cx="4235017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552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shpVoettekst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D9EE3-D4C3-4B34-8224-3E22505E4EF5}" type="datetime1">
              <a:rPr lang="en-US" smtClean="0"/>
              <a:pPr>
                <a:defRPr/>
              </a:pPr>
              <a:t>9/28/2018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90161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5" y="1168400"/>
            <a:ext cx="6244648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3"/>
            <a:ext cx="6244070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5" y="5765367"/>
            <a:ext cx="6245225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3920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4" y="1168400"/>
            <a:ext cx="2919557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3"/>
            <a:ext cx="6244070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5" y="5765367"/>
            <a:ext cx="6245225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4756727" y="1160463"/>
            <a:ext cx="2932546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092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8419642" cy="5724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1800000"/>
            <a:ext cx="4129200" cy="427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3600" y="1800000"/>
            <a:ext cx="4129200" cy="427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977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3424047"/>
            <a:ext cx="3878753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4767263" y="5402696"/>
            <a:ext cx="3878262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23" name="Rechthoek 22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45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E17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5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2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2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0"/>
            <a:ext cx="8216178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-6256" y="6499852"/>
            <a:ext cx="9156512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0" y="6513084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pPr/>
              <a:t>28/9/18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281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188" y="828241"/>
            <a:ext cx="9156512" cy="5671610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2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0"/>
            <a:ext cx="8216178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image" Target="../media/image7.emf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image" Target="../media/image7.emf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19" Type="http://schemas.openxmlformats.org/officeDocument/2006/relationships/image" Target="../media/image7.emf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19.xml"/><Relationship Id="rId19" Type="http://schemas.openxmlformats.org/officeDocument/2006/relationships/image" Target="../media/image7.emf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24" Type="http://schemas.openxmlformats.org/officeDocument/2006/relationships/image" Target="../media/image7.emf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23" Type="http://schemas.openxmlformats.org/officeDocument/2006/relationships/theme" Target="../theme/theme14.xml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slideLayout" Target="../slideLayouts/slideLayout14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18" Type="http://schemas.openxmlformats.org/officeDocument/2006/relationships/theme" Target="../theme/theme15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58.xml"/><Relationship Id="rId19" Type="http://schemas.openxmlformats.org/officeDocument/2006/relationships/image" Target="../media/image7.emf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18" Type="http://schemas.openxmlformats.org/officeDocument/2006/relationships/theme" Target="../theme/theme16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17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67.xml"/><Relationship Id="rId16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75.xml"/><Relationship Id="rId19" Type="http://schemas.openxmlformats.org/officeDocument/2006/relationships/image" Target="../media/image7.emf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87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86.xml"/><Relationship Id="rId9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slideLayout" Target="../slideLayouts/slideLayout203.xml"/><Relationship Id="rId18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17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2.xml"/><Relationship Id="rId16" Type="http://schemas.openxmlformats.org/officeDocument/2006/relationships/slideLayout" Target="../slideLayouts/slideLayout206.xml"/><Relationship Id="rId20" Type="http://schemas.openxmlformats.org/officeDocument/2006/relationships/image" Target="../media/image7.emf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00.xml"/><Relationship Id="rId19" Type="http://schemas.openxmlformats.org/officeDocument/2006/relationships/theme" Target="../theme/theme18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slideLayout" Target="../slideLayouts/slideLayout20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slideLayout" Target="../slideLayouts/slideLayout221.xml"/><Relationship Id="rId18" Type="http://schemas.openxmlformats.org/officeDocument/2006/relationships/theme" Target="../theme/theme19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17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10.xml"/><Relationship Id="rId16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5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18.xml"/><Relationship Id="rId19" Type="http://schemas.openxmlformats.org/officeDocument/2006/relationships/image" Target="../media/image7.emf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slideLayout" Target="../slideLayouts/slideLayout2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slideLayout" Target="../slideLayouts/slideLayout238.xml"/><Relationship Id="rId18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17" Type="http://schemas.openxmlformats.org/officeDocument/2006/relationships/slideLayout" Target="../slideLayouts/slideLayout242.xml"/><Relationship Id="rId2" Type="http://schemas.openxmlformats.org/officeDocument/2006/relationships/slideLayout" Target="../slideLayouts/slideLayout227.xml"/><Relationship Id="rId16" Type="http://schemas.openxmlformats.org/officeDocument/2006/relationships/slideLayout" Target="../slideLayouts/slideLayout241.xml"/><Relationship Id="rId20" Type="http://schemas.openxmlformats.org/officeDocument/2006/relationships/image" Target="../media/image7.emf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35.xml"/><Relationship Id="rId19" Type="http://schemas.openxmlformats.org/officeDocument/2006/relationships/theme" Target="../theme/theme20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slideLayout" Target="../slideLayouts/slideLayout2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7.emf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0" y="0"/>
            <a:ext cx="4724400" cy="6858000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nl-NL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/>
          </a:p>
        </p:txBody>
      </p:sp>
      <p:sp>
        <p:nvSpPr>
          <p:cNvPr id="1026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5003800" y="2057400"/>
            <a:ext cx="3886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1" name="shpTitel"/>
          <p:cNvSpPr txBox="1">
            <a:spLocks noChangeArrowheads="1"/>
          </p:cNvSpPr>
          <p:nvPr/>
        </p:nvSpPr>
        <p:spPr bwMode="auto">
          <a:xfrm>
            <a:off x="304800" y="2057400"/>
            <a:ext cx="4038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nl-NL" sz="3600" kern="0" spc="-60" dirty="0">
                <a:latin typeface="Verdana" pitchFamily="34" charset="0"/>
                <a:ea typeface="Verdana" pitchFamily="34" charset="0"/>
                <a:cs typeface="Verdana" pitchFamily="34" charset="0"/>
              </a:rPr>
              <a:t>Foto plaatsen</a:t>
            </a:r>
          </a:p>
        </p:txBody>
      </p:sp>
      <p:pic>
        <p:nvPicPr>
          <p:cNvPr id="1030" name="Afbeelding 6" descr="RO_RWS_Omgevingsloket_Aan de slag met_diap_RGB_500%_donkerd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427037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spc="-6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1" fontAlgn="base" hangingPunct="1">
        <a:spcBef>
          <a:spcPct val="20000"/>
        </a:spcBef>
        <a:spcAft>
          <a:spcPct val="0"/>
        </a:spcAft>
        <a:buBlip>
          <a:blip r:embed="rId4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1" fontAlgn="base" hangingPunct="1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0849" y="1733120"/>
            <a:ext cx="8292909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3B407B4-DD70-D045-8D0A-4EFC055441BF}" type="datetime3">
              <a:rPr lang="nl-NL" smtClean="0"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28/9/18</a:t>
            </a:fld>
            <a:endParaRPr lang="nl-NL" dirty="0">
              <a:ea typeface="+mn-ea"/>
            </a:endParaRPr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l-NL" dirty="0">
              <a:ea typeface="+mn-ea"/>
            </a:endParaRPr>
          </a:p>
        </p:txBody>
      </p:sp>
      <p:pic>
        <p:nvPicPr>
          <p:cNvPr id="17" name="Afbeelding 16" descr="RO_RWS_Aan de slag met_BOL_RGB.eps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7" y="1"/>
            <a:ext cx="3045646" cy="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4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  <p:sldLayoutId id="2147484065" r:id="rId13"/>
    <p:sldLayoutId id="2147484066" r:id="rId14"/>
    <p:sldLayoutId id="2147484067" r:id="rId15"/>
    <p:sldLayoutId id="2147484068" r:id="rId16"/>
    <p:sldLayoutId id="2147484069" r:id="rId17"/>
    <p:sldLayoutId id="2147484071" r:id="rId18"/>
  </p:sldLayoutIdLst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0849" y="1733120"/>
            <a:ext cx="8292909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3B407B4-DD70-D045-8D0A-4EFC055441BF}" type="datetime3">
              <a:rPr lang="nl-NL" smtClean="0"/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28/9/18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l-NL" dirty="0"/>
          </a:p>
        </p:txBody>
      </p:sp>
      <p:pic>
        <p:nvPicPr>
          <p:cNvPr id="17" name="Afbeelding 16" descr="RO_RWS_Aan de slag met_BOL_RGB.eps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7" y="1"/>
            <a:ext cx="3045646" cy="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  <p:sldLayoutId id="2147484086" r:id="rId14"/>
    <p:sldLayoutId id="2147484087" r:id="rId15"/>
    <p:sldLayoutId id="2147484088" r:id="rId16"/>
    <p:sldLayoutId id="2147484089" r:id="rId17"/>
    <p:sldLayoutId id="2147484091" r:id="rId18"/>
  </p:sldLayoutIdLst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0849" y="1733120"/>
            <a:ext cx="8292909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3B407B4-DD70-D045-8D0A-4EFC055441BF}" type="datetime3">
              <a:rPr lang="nl-NL" smtClean="0"/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28/9/18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l-NL" dirty="0"/>
          </a:p>
        </p:txBody>
      </p:sp>
      <p:pic>
        <p:nvPicPr>
          <p:cNvPr id="17" name="Afbeelding 16" descr="RO_RWS_Aan de slag met_BOL_RGB.eps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7" y="1"/>
            <a:ext cx="3045646" cy="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9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  <p:sldLayoutId id="2147484125" r:id="rId13"/>
    <p:sldLayoutId id="2147484126" r:id="rId14"/>
    <p:sldLayoutId id="2147484127" r:id="rId15"/>
    <p:sldLayoutId id="2147484128" r:id="rId16"/>
    <p:sldLayoutId id="2147484129" r:id="rId17"/>
  </p:sldLayoutIdLst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0849" y="1733120"/>
            <a:ext cx="8292909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3B407B4-DD70-D045-8D0A-4EFC055441BF}" type="datetime3">
              <a:rPr lang="nl-NL" smtClean="0"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28/9/18</a:t>
            </a:fld>
            <a:endParaRPr lang="nl-NL" dirty="0">
              <a:ea typeface="+mn-ea"/>
            </a:endParaRPr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l-NL" dirty="0">
              <a:ea typeface="+mn-ea"/>
            </a:endParaRPr>
          </a:p>
        </p:txBody>
      </p:sp>
      <p:pic>
        <p:nvPicPr>
          <p:cNvPr id="17" name="Afbeelding 16" descr="RO_RWS_Aan de slag met_BOL_RGB.eps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7" y="1"/>
            <a:ext cx="3045646" cy="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5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48" r:id="rId16"/>
    <p:sldLayoutId id="2147484149" r:id="rId17"/>
  </p:sldLayoutIdLst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0849" y="1733120"/>
            <a:ext cx="8292909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3B407B4-DD70-D045-8D0A-4EFC055441BF}" type="datetime3">
              <a:rPr lang="nl-NL" smtClean="0"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28/9/18</a:t>
            </a:fld>
            <a:endParaRPr lang="nl-NL" dirty="0">
              <a:ea typeface="+mn-ea"/>
            </a:endParaRPr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l-NL" dirty="0">
              <a:ea typeface="+mn-ea"/>
            </a:endParaRPr>
          </a:p>
        </p:txBody>
      </p:sp>
      <p:pic>
        <p:nvPicPr>
          <p:cNvPr id="17" name="Afbeelding 16" descr="RO_RWS_Aan de slag met_BOL_RGB.eps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67" y="1"/>
            <a:ext cx="3045646" cy="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8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  <p:sldLayoutId id="2147484165" r:id="rId13"/>
    <p:sldLayoutId id="2147484166" r:id="rId14"/>
    <p:sldLayoutId id="2147484167" r:id="rId15"/>
    <p:sldLayoutId id="2147484168" r:id="rId16"/>
    <p:sldLayoutId id="2147484169" r:id="rId17"/>
    <p:sldLayoutId id="2147484170" r:id="rId18"/>
    <p:sldLayoutId id="2147484172" r:id="rId19"/>
    <p:sldLayoutId id="2147484173" r:id="rId20"/>
    <p:sldLayoutId id="2147484174" r:id="rId21"/>
    <p:sldLayoutId id="2147484175" r:id="rId22"/>
  </p:sldLayoutIdLst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0849" y="1733120"/>
            <a:ext cx="8292909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3B407B4-DD70-D045-8D0A-4EFC055441BF}" type="datetime3">
              <a:rPr lang="nl-NL" smtClean="0"/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28/9/18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l-NL" dirty="0"/>
          </a:p>
        </p:txBody>
      </p:sp>
      <p:pic>
        <p:nvPicPr>
          <p:cNvPr id="17" name="Afbeelding 16" descr="RO_RWS_Aan de slag met_BOL_RGB.eps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7" y="1"/>
            <a:ext cx="3045646" cy="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5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  <p:sldLayoutId id="2147484189" r:id="rId13"/>
    <p:sldLayoutId id="2147484190" r:id="rId14"/>
    <p:sldLayoutId id="2147484191" r:id="rId15"/>
    <p:sldLayoutId id="2147484192" r:id="rId16"/>
    <p:sldLayoutId id="2147484193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0849" y="1733120"/>
            <a:ext cx="8292909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3B407B4-DD70-D045-8D0A-4EFC055441BF}" type="datetime3">
              <a:rPr lang="nl-NL" smtClean="0"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28/9/18</a:t>
            </a:fld>
            <a:endParaRPr lang="nl-NL" dirty="0">
              <a:ea typeface="+mn-ea"/>
            </a:endParaRPr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l-NL" dirty="0">
              <a:ea typeface="+mn-ea"/>
            </a:endParaRPr>
          </a:p>
        </p:txBody>
      </p:sp>
      <p:pic>
        <p:nvPicPr>
          <p:cNvPr id="17" name="Afbeelding 16" descr="RO_RWS_Aan de slag met_BOL_RGB.eps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7" y="1"/>
            <a:ext cx="3045646" cy="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6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  <p:sldLayoutId id="2147484247" r:id="rId13"/>
    <p:sldLayoutId id="2147484248" r:id="rId14"/>
    <p:sldLayoutId id="2147484249" r:id="rId15"/>
    <p:sldLayoutId id="2147484250" r:id="rId16"/>
    <p:sldLayoutId id="2147484251" r:id="rId17"/>
  </p:sldLayoutIdLst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398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prstClr val="white"/>
              </a:solidFill>
              <a:latin typeface="Verdana"/>
              <a:cs typeface="Arial"/>
            </a:endParaRPr>
          </a:p>
        </p:txBody>
      </p:sp>
      <p:sp>
        <p:nvSpPr>
          <p:cNvPr id="5123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00225"/>
            <a:ext cx="8201025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</p:txBody>
      </p:sp>
      <p:sp>
        <p:nvSpPr>
          <p:cNvPr id="1026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263650"/>
            <a:ext cx="8201025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398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prstClr val="white"/>
              </a:solidFill>
              <a:latin typeface="Verdana"/>
              <a:cs typeface="Arial"/>
            </a:endParaRPr>
          </a:p>
        </p:txBody>
      </p:sp>
      <p:sp>
        <p:nvSpPr>
          <p:cNvPr id="11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75413"/>
            <a:ext cx="63246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nl-NL"/>
              <a:t>RNO</a:t>
            </a:r>
          </a:p>
        </p:txBody>
      </p:sp>
      <p:sp>
        <p:nvSpPr>
          <p:cNvPr id="12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2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nl-NL"/>
              <a:t>12-10-2017</a:t>
            </a:r>
          </a:p>
        </p:txBody>
      </p:sp>
      <p:pic>
        <p:nvPicPr>
          <p:cNvPr id="5128" name="Afbeelding 8" descr="RO_RWS_Omgevingsloket_Aan de slag met_diap_RGB_500%_donkerder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6513"/>
            <a:ext cx="3551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95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4" r:id="rId7"/>
    <p:sldLayoutId id="2147484265" r:id="rId8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spc="-6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0849" y="1733120"/>
            <a:ext cx="8292909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3B407B4-DD70-D045-8D0A-4EFC055441BF}" type="datetime3">
              <a:rPr lang="nl-NL" smtClean="0"/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28/9/18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l-NL" dirty="0"/>
          </a:p>
        </p:txBody>
      </p:sp>
      <p:pic>
        <p:nvPicPr>
          <p:cNvPr id="17" name="Afbeelding 16" descr="RO_RWS_Aan de slag met_BOL_RGB.eps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7" y="1"/>
            <a:ext cx="3045646" cy="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5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  <p:sldLayoutId id="2147484278" r:id="rId12"/>
    <p:sldLayoutId id="2147484279" r:id="rId13"/>
    <p:sldLayoutId id="2147484280" r:id="rId14"/>
    <p:sldLayoutId id="2147484281" r:id="rId15"/>
    <p:sldLayoutId id="2147484282" r:id="rId16"/>
    <p:sldLayoutId id="2147484283" r:id="rId17"/>
    <p:sldLayoutId id="2147484286" r:id="rId18"/>
  </p:sldLayoutIdLst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0849" y="1733120"/>
            <a:ext cx="8292909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FDD57D2C-5BA3-0D40-BA70-CD099BCA3042}" type="datetime3">
              <a:rPr lang="nl-NL" smtClean="0"/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28/9/18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l-NL" dirty="0"/>
          </a:p>
        </p:txBody>
      </p:sp>
      <p:pic>
        <p:nvPicPr>
          <p:cNvPr id="17" name="Afbeelding 16" descr="RO_RWS_Aan de slag met_BOL_RGB.eps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7" y="1"/>
            <a:ext cx="3045646" cy="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2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  <p:sldLayoutId id="2147484299" r:id="rId12"/>
    <p:sldLayoutId id="2147484300" r:id="rId13"/>
    <p:sldLayoutId id="2147484301" r:id="rId14"/>
    <p:sldLayoutId id="2147484302" r:id="rId15"/>
    <p:sldLayoutId id="2147484303" r:id="rId16"/>
    <p:sldLayoutId id="214748430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987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514600"/>
            <a:ext cx="7086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pic>
        <p:nvPicPr>
          <p:cNvPr id="3075" name="Afbeelding 3" descr="RO_RWS_Omgevingsloket_Aan de slag met_diap_RGB_500%_donkerd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8769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spc="-6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506110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0850" y="1169392"/>
            <a:ext cx="82296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0850" y="1733122"/>
            <a:ext cx="8292909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FDD57D2C-5BA3-0D40-BA70-CD099BCA3042}" type="datetime3">
              <a:rPr lang="nl-NL" smtClean="0"/>
              <a:t>28/9/18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  <p:pic>
        <p:nvPicPr>
          <p:cNvPr id="17" name="Afbeelding 16" descr="RO_RWS_Aan de slag met_BOL_RGB.eps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8" y="1"/>
            <a:ext cx="3045646" cy="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3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  <p:sldLayoutId id="2147484321" r:id="rId13"/>
    <p:sldLayoutId id="2147484322" r:id="rId14"/>
    <p:sldLayoutId id="2147484323" r:id="rId15"/>
    <p:sldLayoutId id="2147484324" r:id="rId16"/>
    <p:sldLayoutId id="2147484325" r:id="rId17"/>
    <p:sldLayoutId id="2147484327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398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/>
          </a:p>
        </p:txBody>
      </p:sp>
      <p:sp>
        <p:nvSpPr>
          <p:cNvPr id="5123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00225"/>
            <a:ext cx="8201025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</p:txBody>
      </p:sp>
      <p:sp>
        <p:nvSpPr>
          <p:cNvPr id="1026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263650"/>
            <a:ext cx="8201025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398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/>
          </a:p>
        </p:txBody>
      </p:sp>
      <p:sp>
        <p:nvSpPr>
          <p:cNvPr id="11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75413"/>
            <a:ext cx="63246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2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pic>
        <p:nvPicPr>
          <p:cNvPr id="5128" name="Afbeelding 8" descr="RO_RWS_Omgevingsloket_Aan de slag met_diap_RGB_500%_donkerder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6513"/>
            <a:ext cx="3551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31" r:id="rId5"/>
    <p:sldLayoutId id="2147484328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spc="-6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398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prstClr val="white"/>
              </a:solidFill>
            </a:endParaRPr>
          </a:p>
        </p:txBody>
      </p:sp>
      <p:sp>
        <p:nvSpPr>
          <p:cNvPr id="5123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1" y="1800225"/>
            <a:ext cx="8201025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</p:txBody>
      </p:sp>
      <p:sp>
        <p:nvSpPr>
          <p:cNvPr id="1026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381001" y="1263650"/>
            <a:ext cx="8201025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7" name="shpKleurvlakBoven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rgbClr val="398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prstClr val="white"/>
              </a:solidFill>
            </a:endParaRPr>
          </a:p>
        </p:txBody>
      </p:sp>
      <p:sp>
        <p:nvSpPr>
          <p:cNvPr id="11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75415"/>
            <a:ext cx="63246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2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5152D5B1-560E-4DCE-A57F-78002D0BD360}" type="datetime1">
              <a:rPr lang="en-US" smtClean="0"/>
              <a:pPr>
                <a:defRPr/>
              </a:pPr>
              <a:t>9/28/2018</a:t>
            </a:fld>
            <a:endParaRPr lang="nl-NL"/>
          </a:p>
        </p:txBody>
      </p:sp>
      <p:pic>
        <p:nvPicPr>
          <p:cNvPr id="5128" name="Afbeelding 8" descr="RO_RWS_Omgevingsloket_Aan de slag met_diap_RGB_500%_donkerder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4" y="36513"/>
            <a:ext cx="3551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74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spc="-6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398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prstClr val="white"/>
              </a:solidFill>
            </a:endParaRPr>
          </a:p>
        </p:txBody>
      </p:sp>
      <p:sp>
        <p:nvSpPr>
          <p:cNvPr id="5123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00225"/>
            <a:ext cx="8201025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</p:txBody>
      </p:sp>
      <p:sp>
        <p:nvSpPr>
          <p:cNvPr id="1026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263650"/>
            <a:ext cx="8201025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398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prstClr val="white"/>
              </a:solidFill>
            </a:endParaRPr>
          </a:p>
        </p:txBody>
      </p:sp>
      <p:sp>
        <p:nvSpPr>
          <p:cNvPr id="11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75413"/>
            <a:ext cx="63246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2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pic>
        <p:nvPicPr>
          <p:cNvPr id="5128" name="Afbeelding 8" descr="RO_RWS_Omgevingsloket_Aan de slag met_diap_RGB_500%_donkerder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6513"/>
            <a:ext cx="3551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65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spc="-6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398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prstClr val="white"/>
              </a:solidFill>
            </a:endParaRPr>
          </a:p>
        </p:txBody>
      </p:sp>
      <p:sp>
        <p:nvSpPr>
          <p:cNvPr id="6147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00225"/>
            <a:ext cx="8201025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8" tIns="45660" rIns="91308" bIns="45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</p:txBody>
      </p:sp>
      <p:sp>
        <p:nvSpPr>
          <p:cNvPr id="1026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263650"/>
            <a:ext cx="8201025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308" tIns="45660" rIns="91308" bIns="45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398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prstClr val="white"/>
              </a:solidFill>
            </a:endParaRPr>
          </a:p>
        </p:txBody>
      </p:sp>
      <p:sp>
        <p:nvSpPr>
          <p:cNvPr id="11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75413"/>
            <a:ext cx="63246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2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91859BC5-AA29-4CD8-B74E-BF37CDAFE8EB}" type="datetime1">
              <a:rPr lang="en-US"/>
              <a:pPr>
                <a:defRPr/>
              </a:pPr>
              <a:t>9/28/2018</a:t>
            </a:fld>
            <a:endParaRPr lang="nl-NL"/>
          </a:p>
        </p:txBody>
      </p:sp>
      <p:pic>
        <p:nvPicPr>
          <p:cNvPr id="6152" name="Afbeelding 8" descr="RO_RWS_Omgevingsloket_Aan de slag met_diap_RGB_500%_donkerder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6513"/>
            <a:ext cx="3551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67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spc="-6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65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30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6962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616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7800" indent="-177800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6238" indent="-249238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8163" indent="-141288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09613" indent="-174625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0979" indent="-2282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7522" indent="-2282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4066" indent="-2282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0609" indent="-2282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3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40" algn="l" defTabSz="913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80" algn="l" defTabSz="913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21" algn="l" defTabSz="913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63" algn="l" defTabSz="913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09" algn="l" defTabSz="913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52" algn="l" defTabSz="913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94" algn="l" defTabSz="913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37" algn="l" defTabSz="913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398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prstClr val="white"/>
              </a:solidFill>
            </a:endParaRPr>
          </a:p>
        </p:txBody>
      </p:sp>
      <p:sp>
        <p:nvSpPr>
          <p:cNvPr id="5123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00225"/>
            <a:ext cx="8201025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8" tIns="45660" rIns="91308" bIns="45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</p:txBody>
      </p:sp>
      <p:sp>
        <p:nvSpPr>
          <p:cNvPr id="1026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263650"/>
            <a:ext cx="8201025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308" tIns="45660" rIns="91308" bIns="45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398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prstClr val="white"/>
              </a:solidFill>
            </a:endParaRPr>
          </a:p>
        </p:txBody>
      </p:sp>
      <p:sp>
        <p:nvSpPr>
          <p:cNvPr id="11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75413"/>
            <a:ext cx="63246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2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BC0EEA21-AC40-433E-9041-04A1EB9BAEB2}" type="datetime1">
              <a:rPr lang="en-US"/>
              <a:pPr>
                <a:defRPr/>
              </a:pPr>
              <a:t>9/28/2018</a:t>
            </a:fld>
            <a:endParaRPr lang="nl-NL"/>
          </a:p>
        </p:txBody>
      </p:sp>
      <p:pic>
        <p:nvPicPr>
          <p:cNvPr id="5128" name="Afbeelding 8" descr="RO_RWS_Omgevingsloket_Aan de slag met_diap_RGB_500%_donkerde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6513"/>
            <a:ext cx="3551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23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spc="-6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65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30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6962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616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7800" indent="-177800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6238" indent="-249238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8163" indent="-141288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09613" indent="-174625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0979" indent="-2282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7522" indent="-2282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4066" indent="-2282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0609" indent="-2282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3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40" algn="l" defTabSz="913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80" algn="l" defTabSz="913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21" algn="l" defTabSz="913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63" algn="l" defTabSz="913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09" algn="l" defTabSz="913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52" algn="l" defTabSz="913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94" algn="l" defTabSz="913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37" algn="l" defTabSz="913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398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prstClr val="white"/>
              </a:solidFill>
            </a:endParaRPr>
          </a:p>
        </p:txBody>
      </p:sp>
      <p:sp>
        <p:nvSpPr>
          <p:cNvPr id="5123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00225"/>
            <a:ext cx="8201025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</p:txBody>
      </p:sp>
      <p:sp>
        <p:nvSpPr>
          <p:cNvPr id="1026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263650"/>
            <a:ext cx="8201025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398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prstClr val="white"/>
              </a:solidFill>
            </a:endParaRPr>
          </a:p>
        </p:txBody>
      </p:sp>
      <p:sp>
        <p:nvSpPr>
          <p:cNvPr id="11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75413"/>
            <a:ext cx="63246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2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pic>
        <p:nvPicPr>
          <p:cNvPr id="5128" name="Afbeelding 8" descr="RO_RWS_Omgevingsloket_Aan de slag met_diap_RGB_500%_donkerder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6513"/>
            <a:ext cx="3551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43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1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spc="-6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0849" y="1733120"/>
            <a:ext cx="8292909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3B407B4-DD70-D045-8D0A-4EFC055441BF}" type="datetime3">
              <a:rPr lang="nl-NL" smtClean="0"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28/9/18</a:t>
            </a:fld>
            <a:endParaRPr lang="nl-NL" dirty="0">
              <a:ea typeface="+mn-ea"/>
            </a:endParaRPr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l-NL" dirty="0">
              <a:ea typeface="+mn-ea"/>
            </a:endParaRPr>
          </a:p>
        </p:txBody>
      </p:sp>
      <p:pic>
        <p:nvPicPr>
          <p:cNvPr id="17" name="Afbeelding 16" descr="RO_RWS_Aan de slag met_BOL_RGB.eps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7" y="1"/>
            <a:ext cx="3045646" cy="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  <p:sldLayoutId id="2147484046" r:id="rId13"/>
    <p:sldLayoutId id="2147484047" r:id="rId14"/>
    <p:sldLayoutId id="2147484048" r:id="rId15"/>
    <p:sldLayoutId id="2147484049" r:id="rId16"/>
    <p:sldLayoutId id="2147484050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een omgevingsplan?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323528" y="1800000"/>
            <a:ext cx="8208912" cy="4273200"/>
          </a:xfrm>
        </p:spPr>
        <p:txBody>
          <a:bodyPr/>
          <a:lstStyle/>
          <a:p>
            <a:pPr marL="0" indent="0"/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Bevat alle </a:t>
            </a:r>
            <a:r>
              <a:rPr lang="nl-NL" dirty="0"/>
              <a:t>regels over de fysieke leefomgeving </a:t>
            </a:r>
            <a:r>
              <a:rPr lang="nl-NL" dirty="0" smtClean="0"/>
              <a:t>van de</a:t>
            </a:r>
            <a:r>
              <a:rPr lang="nl-NL" dirty="0"/>
              <a:t> gemeente </a:t>
            </a:r>
            <a:r>
              <a:rPr lang="nl-NL" dirty="0" smtClean="0"/>
              <a:t>binnen het </a:t>
            </a:r>
            <a:r>
              <a:rPr lang="nl-NL" dirty="0"/>
              <a:t>grondgebied. </a:t>
            </a: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Per</a:t>
            </a:r>
            <a:r>
              <a:rPr lang="nl-NL" dirty="0"/>
              <a:t> gemeente </a:t>
            </a:r>
            <a:r>
              <a:rPr lang="nl-NL" dirty="0" smtClean="0"/>
              <a:t>één </a:t>
            </a:r>
            <a:r>
              <a:rPr lang="nl-NL" dirty="0"/>
              <a:t>omgevingsplan.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Geeft invulling </a:t>
            </a:r>
            <a:r>
              <a:rPr lang="nl-NL" dirty="0"/>
              <a:t>aan de maatschappelijke opgaven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uit </a:t>
            </a:r>
            <a:r>
              <a:rPr lang="nl-NL" dirty="0"/>
              <a:t>de gemeentelijke omgevingsvisie</a:t>
            </a:r>
            <a:r>
              <a:rPr lang="nl-NL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Meer afwegingsruimte voor de gemeente. </a:t>
            </a:r>
          </a:p>
        </p:txBody>
      </p:sp>
      <p:sp>
        <p:nvSpPr>
          <p:cNvPr id="7" name="Rechthoek 6"/>
          <p:cNvSpPr/>
          <p:nvPr/>
        </p:nvSpPr>
        <p:spPr>
          <a:xfrm>
            <a:off x="107504" y="64533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Basispresentatie Omgevingswet augustus 2018</a:t>
            </a:r>
          </a:p>
        </p:txBody>
      </p:sp>
      <p:sp>
        <p:nvSpPr>
          <p:cNvPr id="8" name="Rechthoek 7"/>
          <p:cNvSpPr/>
          <p:nvPr/>
        </p:nvSpPr>
        <p:spPr>
          <a:xfrm>
            <a:off x="7524328" y="6453336"/>
            <a:ext cx="11817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Omgevingsplan</a:t>
            </a:r>
            <a:endParaRPr lang="nl-NL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337710"/>
            <a:ext cx="2326716" cy="192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17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 l="18895" t="19791" r="14452" b="3525"/>
          <a:stretch>
            <a:fillRect/>
          </a:stretch>
        </p:blipFill>
        <p:spPr bwMode="auto">
          <a:xfrm>
            <a:off x="7308304" y="4715415"/>
            <a:ext cx="1770742" cy="155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omgevingsplan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6" cy="4572860"/>
          </a:xfrm>
        </p:spPr>
        <p:txBody>
          <a:bodyPr/>
          <a:lstStyle/>
          <a:p>
            <a:pPr lvl="0">
              <a:buNone/>
            </a:pPr>
            <a:endParaRPr lang="nl-NL" dirty="0" smtClean="0"/>
          </a:p>
          <a:p>
            <a:pPr marL="0" lvl="4" indent="0">
              <a:buClr>
                <a:schemeClr val="tx1"/>
              </a:buClr>
              <a:buNone/>
            </a:pPr>
            <a:r>
              <a:rPr lang="nl-NL" b="1" dirty="0" smtClean="0"/>
              <a:t>Inzichtelijk en samenhangend</a:t>
            </a:r>
            <a:r>
              <a:rPr lang="nl-NL" dirty="0" smtClean="0"/>
              <a:t>: </a:t>
            </a:r>
          </a:p>
          <a:p>
            <a:pPr marL="0" lvl="4" indent="0">
              <a:buClr>
                <a:schemeClr val="tx1"/>
              </a:buClr>
              <a:buNone/>
            </a:pPr>
            <a:r>
              <a:rPr lang="nl-NL" dirty="0" smtClean="0"/>
              <a:t>Eén omgevingsplan met gemeentelijke regels over de fysieke leefomgeving</a:t>
            </a:r>
            <a:br>
              <a:rPr lang="nl-NL" dirty="0" smtClean="0"/>
            </a:br>
            <a:endParaRPr lang="nl-NL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nl-NL" b="1" dirty="0" smtClean="0"/>
              <a:t>Snel</a:t>
            </a:r>
            <a:r>
              <a:rPr lang="nl-NL" dirty="0" smtClean="0"/>
              <a:t>: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nl-NL" dirty="0"/>
              <a:t>K</a:t>
            </a:r>
            <a:r>
              <a:rPr lang="nl-NL" dirty="0" smtClean="0"/>
              <a:t>an worden gedelegeerd aan het uitvoerend bestuursorgaan</a:t>
            </a:r>
            <a:r>
              <a:rPr lang="nl-NL" u="sng" dirty="0" smtClean="0"/>
              <a:t/>
            </a:r>
            <a:br>
              <a:rPr lang="nl-NL" u="sng" dirty="0" smtClean="0"/>
            </a:br>
            <a:endParaRPr lang="nl-NL" u="sng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nl-NL" b="1" dirty="0" smtClean="0"/>
              <a:t>Flexibel</a:t>
            </a:r>
            <a:r>
              <a:rPr lang="nl-NL" dirty="0" smtClean="0"/>
              <a:t>: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nl-NL" dirty="0"/>
              <a:t>O</a:t>
            </a:r>
            <a:r>
              <a:rPr lang="nl-NL" dirty="0" smtClean="0"/>
              <a:t>vergangsrecht op maat, ruimte voor globale regels, van uitvoerbaarheid ‘plan’ naar regels over </a:t>
            </a:r>
            <a:br>
              <a:rPr lang="nl-NL" dirty="0" smtClean="0"/>
            </a:br>
            <a:r>
              <a:rPr lang="nl-NL" dirty="0" smtClean="0"/>
              <a:t>de fysieke leefomgeving</a:t>
            </a:r>
          </a:p>
          <a:p>
            <a:pPr marL="0" lvl="4" indent="0">
              <a:buClr>
                <a:schemeClr val="tx1"/>
              </a:buClr>
              <a:buNone/>
            </a:pPr>
            <a:endParaRPr lang="nl-NL" b="1" dirty="0"/>
          </a:p>
          <a:p>
            <a:pPr lvl="0"/>
            <a:endParaRPr lang="nl-NL" dirty="0" smtClean="0"/>
          </a:p>
          <a:p>
            <a:pPr lvl="0"/>
            <a:endParaRPr lang="nl-NL" dirty="0" smtClean="0"/>
          </a:p>
          <a:p>
            <a:pPr lvl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7524328" y="6453336"/>
            <a:ext cx="11817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Omgevingsplan</a:t>
            </a:r>
            <a:endParaRPr lang="nl-NL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07504" y="64533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Basispresentatie Omgevingswet augustus 2018</a:t>
            </a:r>
          </a:p>
        </p:txBody>
      </p:sp>
    </p:spTree>
    <p:extLst>
      <p:ext uri="{BB962C8B-B14F-4D97-AF65-F5344CB8AC3E}">
        <p14:creationId xmlns:p14="http://schemas.microsoft.com/office/powerpoint/2010/main" val="10920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omgevingsplan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6" y="1700808"/>
            <a:ext cx="8443609" cy="455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7524328" y="6453336"/>
            <a:ext cx="11817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Omgevingsplan</a:t>
            </a:r>
            <a:endParaRPr lang="nl-NL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07504" y="64533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Basispresentatie Omgevingswet augustus 2018</a:t>
            </a:r>
          </a:p>
        </p:txBody>
      </p:sp>
    </p:spTree>
    <p:extLst>
      <p:ext uri="{BB962C8B-B14F-4D97-AF65-F5344CB8AC3E}">
        <p14:creationId xmlns:p14="http://schemas.microsoft.com/office/powerpoint/2010/main" val="111081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 bestemmingsplan naar</a:t>
            </a:r>
            <a:r>
              <a:rPr lang="nl-NL" dirty="0" smtClean="0"/>
              <a:t> </a:t>
            </a:r>
            <a:r>
              <a:rPr lang="nl-NL" dirty="0" smtClean="0"/>
              <a:t>omgevingsplan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7524328" y="6453336"/>
            <a:ext cx="11817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Omgevingsplan</a:t>
            </a:r>
            <a:endParaRPr lang="nl-NL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07504" y="64533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Basispresentatie Omgevingswet augustus 2018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88" y="2204864"/>
            <a:ext cx="9144000" cy="354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6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</a:t>
            </a:r>
            <a:r>
              <a:rPr lang="nl-NL" dirty="0" smtClean="0"/>
              <a:t>ruidsschat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7524328" y="6453336"/>
            <a:ext cx="11817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Omgevingsplan</a:t>
            </a:r>
            <a:endParaRPr lang="nl-NL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07504" y="64533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Basispresentatie Omgevingswet augustus 2018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8981383" cy="452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14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Omgevingsplan in de Omgevingswet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772816"/>
            <a:ext cx="8748464" cy="4414838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sz="1400" dirty="0" smtClean="0"/>
          </a:p>
          <a:p>
            <a:pPr marL="0" indent="0">
              <a:spcBef>
                <a:spcPts val="0"/>
              </a:spcBef>
            </a:pPr>
            <a:endParaRPr lang="nl-NL" sz="1400" dirty="0" smtClean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400" dirty="0" smtClean="0"/>
              <a:t>Artikel 2.4 Ow: De </a:t>
            </a:r>
            <a:r>
              <a:rPr lang="nl-NL" sz="1400" dirty="0"/>
              <a:t>gemeenteraad stelt voor het gehele grondgebied van </a:t>
            </a:r>
            <a:r>
              <a:rPr lang="nl-NL" sz="1400" dirty="0" smtClean="0"/>
              <a:t>de gemeente één omgevingsplan </a:t>
            </a:r>
            <a:r>
              <a:rPr lang="nl-NL" sz="1400" dirty="0"/>
              <a:t>vast waarin regels over de fysieke </a:t>
            </a:r>
            <a:r>
              <a:rPr lang="nl-NL" sz="1400" dirty="0" smtClean="0"/>
              <a:t>leefomgeving worden opgenomen</a:t>
            </a:r>
          </a:p>
          <a:p>
            <a:pPr marL="0" indent="0">
              <a:spcBef>
                <a:spcPts val="0"/>
              </a:spcBef>
            </a:pPr>
            <a:endParaRPr lang="nl-NL" sz="14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400" dirty="0" smtClean="0"/>
              <a:t>Artikel 2.8: Delegatie mogelijk aan college van B&amp;W</a:t>
            </a:r>
          </a:p>
          <a:p>
            <a:pPr marL="0" indent="0">
              <a:spcBef>
                <a:spcPts val="0"/>
              </a:spcBef>
            </a:pPr>
            <a:endParaRPr lang="nl-NL" sz="1400" dirty="0" smtClean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400" dirty="0"/>
              <a:t>Artikel </a:t>
            </a:r>
            <a:r>
              <a:rPr lang="nl-NL" sz="1400" dirty="0" smtClean="0"/>
              <a:t>2.11: In een omgevingsplan kunnen omgevingswaarden worden vastgesteld</a:t>
            </a:r>
          </a:p>
          <a:p>
            <a:pPr marL="0" indent="0">
              <a:spcBef>
                <a:spcPts val="0"/>
              </a:spcBef>
            </a:pPr>
            <a:endParaRPr lang="nl-NL" sz="1400" dirty="0" smtClean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400" dirty="0" smtClean="0"/>
              <a:t>Artikel 3.15: Bij </a:t>
            </a:r>
            <a:r>
              <a:rPr lang="nl-NL" sz="1400" dirty="0"/>
              <a:t>omgevingsplan kunnen programma’s </a:t>
            </a:r>
            <a:r>
              <a:rPr lang="nl-NL" sz="1400" dirty="0" smtClean="0"/>
              <a:t>worden </a:t>
            </a:r>
            <a:r>
              <a:rPr lang="nl-NL" sz="1400" dirty="0"/>
              <a:t>aangewezen, die betrekking hebben op omgevingswaarden van de gemeente </a:t>
            </a:r>
            <a:r>
              <a:rPr lang="nl-NL" sz="1400" dirty="0" smtClean="0"/>
              <a:t>of </a:t>
            </a:r>
            <a:r>
              <a:rPr lang="nl-NL" sz="1400" dirty="0"/>
              <a:t>een andere doelstelling </a:t>
            </a:r>
            <a:r>
              <a:rPr lang="nl-NL" sz="1400" dirty="0" smtClean="0"/>
              <a:t>waarvoor </a:t>
            </a:r>
            <a:r>
              <a:rPr lang="nl-NL" sz="1400" dirty="0"/>
              <a:t>in dat omgevingsplan een regel over het verlenen of weigeren van een omgevingsvergunning voor een omgevingsplanactiviteit is </a:t>
            </a:r>
            <a:r>
              <a:rPr lang="nl-NL" sz="1400" dirty="0" smtClean="0"/>
              <a:t>gesteld</a:t>
            </a:r>
          </a:p>
          <a:p>
            <a:pPr marL="0" indent="0">
              <a:spcBef>
                <a:spcPts val="0"/>
              </a:spcBef>
            </a:pPr>
            <a:endParaRPr lang="nl-NL" sz="1400" dirty="0" smtClean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400" dirty="0" smtClean="0"/>
              <a:t>Artikel 4.1: Decentrale </a:t>
            </a:r>
            <a:r>
              <a:rPr lang="nl-NL" sz="1400" dirty="0"/>
              <a:t>regels over </a:t>
            </a:r>
            <a:r>
              <a:rPr lang="nl-NL" sz="1400" dirty="0" smtClean="0"/>
              <a:t>activiteiten</a:t>
            </a:r>
          </a:p>
          <a:p>
            <a:pPr marL="0" indent="0">
              <a:spcBef>
                <a:spcPts val="0"/>
              </a:spcBef>
            </a:pPr>
            <a:endParaRPr lang="nl-NL" sz="1400" dirty="0" smtClean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400" dirty="0" smtClean="0"/>
              <a:t>Artikel 4.2: Toedeling </a:t>
            </a:r>
            <a:r>
              <a:rPr lang="nl-NL" sz="1400" dirty="0"/>
              <a:t>van functies aan </a:t>
            </a:r>
            <a:r>
              <a:rPr lang="nl-NL" sz="1400" dirty="0" smtClean="0"/>
              <a:t>locaties </a:t>
            </a:r>
            <a:endParaRPr lang="nl-NL" sz="14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107504" y="64533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Basispresentatie Omgevingswet augustus 2018</a:t>
            </a:r>
          </a:p>
        </p:txBody>
      </p:sp>
      <p:sp>
        <p:nvSpPr>
          <p:cNvPr id="10" name="Rechthoek 9"/>
          <p:cNvSpPr/>
          <p:nvPr/>
        </p:nvSpPr>
        <p:spPr>
          <a:xfrm>
            <a:off x="7524328" y="6453336"/>
            <a:ext cx="11817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Omgevingsplan</a:t>
            </a:r>
            <a:endParaRPr lang="nl-NL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149118"/>
      </p:ext>
    </p:extLst>
  </p:cSld>
  <p:clrMapOvr>
    <a:masterClrMapping/>
  </p:clrMapOvr>
</p:sld>
</file>

<file path=ppt/theme/theme1.xml><?xml version="1.0" encoding="utf-8"?>
<a:theme xmlns:a="http://schemas.openxmlformats.org/drawingml/2006/main" name="Aan de slag met de Omgevingswet_template">
  <a:themeElements>
    <a:clrScheme name="Kleurenschema Groen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4E9625"/>
      </a:accent1>
      <a:accent2>
        <a:srgbClr val="6ED9AD"/>
      </a:accent2>
      <a:accent3>
        <a:srgbClr val="046F96"/>
      </a:accent3>
      <a:accent4>
        <a:srgbClr val="9ACCD4"/>
      </a:accent4>
      <a:accent5>
        <a:srgbClr val="ED8FBB"/>
      </a:accent5>
      <a:accent6>
        <a:srgbClr val="900079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2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4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5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6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7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0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5_Volgdia">
  <a:themeElements>
    <a:clrScheme name="Aangepast 3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39870C"/>
      </a:accent1>
      <a:accent2>
        <a:srgbClr val="6ED9AD"/>
      </a:accent2>
      <a:accent3>
        <a:srgbClr val="046F96"/>
      </a:accent3>
      <a:accent4>
        <a:srgbClr val="9ACCD4"/>
      </a:accent4>
      <a:accent5>
        <a:srgbClr val="ED8FBB"/>
      </a:accent5>
      <a:accent6>
        <a:srgbClr val="900079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1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2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elpagina zonder foto">
  <a:themeElements>
    <a:clrScheme name="Aangepast 2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8FB73C"/>
      </a:accent1>
      <a:accent2>
        <a:srgbClr val="6ED9AD"/>
      </a:accent2>
      <a:accent3>
        <a:srgbClr val="046F96"/>
      </a:accent3>
      <a:accent4>
        <a:srgbClr val="9ACCD4"/>
      </a:accent4>
      <a:accent5>
        <a:srgbClr val="ED8FBB"/>
      </a:accent5>
      <a:accent6>
        <a:srgbClr val="900079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3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olgdia">
  <a:themeElements>
    <a:clrScheme name="Aangepast 3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39870C"/>
      </a:accent1>
      <a:accent2>
        <a:srgbClr val="6ED9AD"/>
      </a:accent2>
      <a:accent3>
        <a:srgbClr val="046F96"/>
      </a:accent3>
      <a:accent4>
        <a:srgbClr val="9ACCD4"/>
      </a:accent4>
      <a:accent5>
        <a:srgbClr val="ED8FBB"/>
      </a:accent5>
      <a:accent6>
        <a:srgbClr val="900079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Volgdia">
  <a:themeElements>
    <a:clrScheme name="Aangepast 3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39870C"/>
      </a:accent1>
      <a:accent2>
        <a:srgbClr val="6ED9AD"/>
      </a:accent2>
      <a:accent3>
        <a:srgbClr val="046F96"/>
      </a:accent3>
      <a:accent4>
        <a:srgbClr val="9ACCD4"/>
      </a:accent4>
      <a:accent5>
        <a:srgbClr val="ED8FBB"/>
      </a:accent5>
      <a:accent6>
        <a:srgbClr val="900079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Volgdia">
  <a:themeElements>
    <a:clrScheme name="Aangepast 3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39870C"/>
      </a:accent1>
      <a:accent2>
        <a:srgbClr val="6ED9AD"/>
      </a:accent2>
      <a:accent3>
        <a:srgbClr val="046F96"/>
      </a:accent3>
      <a:accent4>
        <a:srgbClr val="9ACCD4"/>
      </a:accent4>
      <a:accent5>
        <a:srgbClr val="ED8FBB"/>
      </a:accent5>
      <a:accent6>
        <a:srgbClr val="900079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Volgdia">
  <a:themeElements>
    <a:clrScheme name="Aangepast 3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39870C"/>
      </a:accent1>
      <a:accent2>
        <a:srgbClr val="6ED9AD"/>
      </a:accent2>
      <a:accent3>
        <a:srgbClr val="046F96"/>
      </a:accent3>
      <a:accent4>
        <a:srgbClr val="9ACCD4"/>
      </a:accent4>
      <a:accent5>
        <a:srgbClr val="ED8FBB"/>
      </a:accent5>
      <a:accent6>
        <a:srgbClr val="900079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Volgdia">
  <a:themeElements>
    <a:clrScheme name="Aangepast 3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39870C"/>
      </a:accent1>
      <a:accent2>
        <a:srgbClr val="6ED9AD"/>
      </a:accent2>
      <a:accent3>
        <a:srgbClr val="046F96"/>
      </a:accent3>
      <a:accent4>
        <a:srgbClr val="9ACCD4"/>
      </a:accent4>
      <a:accent5>
        <a:srgbClr val="ED8FBB"/>
      </a:accent5>
      <a:accent6>
        <a:srgbClr val="900079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Volgdia">
  <a:themeElements>
    <a:clrScheme name="Aangepast 3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39870C"/>
      </a:accent1>
      <a:accent2>
        <a:srgbClr val="6ED9AD"/>
      </a:accent2>
      <a:accent3>
        <a:srgbClr val="046F96"/>
      </a:accent3>
      <a:accent4>
        <a:srgbClr val="9ACCD4"/>
      </a:accent4>
      <a:accent5>
        <a:srgbClr val="ED8FBB"/>
      </a:accent5>
      <a:accent6>
        <a:srgbClr val="900079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angepast 3">
    <a:dk1>
      <a:sysClr val="windowText" lastClr="000000"/>
    </a:dk1>
    <a:lt1>
      <a:sysClr val="window" lastClr="FFFFFF"/>
    </a:lt1>
    <a:dk2>
      <a:srgbClr val="F4BBD6"/>
    </a:dk2>
    <a:lt2>
      <a:srgbClr val="EEECE1"/>
    </a:lt2>
    <a:accent1>
      <a:srgbClr val="39870C"/>
    </a:accent1>
    <a:accent2>
      <a:srgbClr val="6ED9AD"/>
    </a:accent2>
    <a:accent3>
      <a:srgbClr val="046F96"/>
    </a:accent3>
    <a:accent4>
      <a:srgbClr val="9ACCD4"/>
    </a:accent4>
    <a:accent5>
      <a:srgbClr val="ED8FBB"/>
    </a:accent5>
    <a:accent6>
      <a:srgbClr val="900079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Aan de slag met de Omgevingswet_template</Template>
  <TotalTime>70</TotalTime>
  <Words>176</Words>
  <Application>Microsoft Office PowerPoint</Application>
  <PresentationFormat>Diavoorstelling (4:3)</PresentationFormat>
  <Paragraphs>55</Paragraphs>
  <Slides>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20</vt:i4>
      </vt:variant>
      <vt:variant>
        <vt:lpstr>Diatitels</vt:lpstr>
      </vt:variant>
      <vt:variant>
        <vt:i4>6</vt:i4>
      </vt:variant>
    </vt:vector>
  </HeadingPairs>
  <TitlesOfParts>
    <vt:vector size="30" baseType="lpstr">
      <vt:lpstr>Arial</vt:lpstr>
      <vt:lpstr>Calibri</vt:lpstr>
      <vt:lpstr>Geneva</vt:lpstr>
      <vt:lpstr>Verdana</vt:lpstr>
      <vt:lpstr>Aan de slag met de Omgevingswet_template</vt:lpstr>
      <vt:lpstr>Titelpagina zonder foto</vt:lpstr>
      <vt:lpstr>Volgdia</vt:lpstr>
      <vt:lpstr>1_Volgdia</vt:lpstr>
      <vt:lpstr>2_Volgdia</vt:lpstr>
      <vt:lpstr>3_Volgdia</vt:lpstr>
      <vt:lpstr>4_Volgdia</vt:lpstr>
      <vt:lpstr>6_Volgdia</vt:lpstr>
      <vt:lpstr>Aangepast ontwerp</vt:lpstr>
      <vt:lpstr>1_Aangepast ontwerp</vt:lpstr>
      <vt:lpstr>2_Aangepast ontwerp</vt:lpstr>
      <vt:lpstr>4_Aangepast ontwerp</vt:lpstr>
      <vt:lpstr>5_Aangepast ontwerp</vt:lpstr>
      <vt:lpstr>6_Aangepast ontwerp</vt:lpstr>
      <vt:lpstr>7_Aangepast ontwerp</vt:lpstr>
      <vt:lpstr>10_Aangepast ontwerp</vt:lpstr>
      <vt:lpstr>5_Volgdia</vt:lpstr>
      <vt:lpstr>11_Aangepast ontwerp</vt:lpstr>
      <vt:lpstr>12_Aangepast ontwerp</vt:lpstr>
      <vt:lpstr>3_Aangepast ontwerp</vt:lpstr>
      <vt:lpstr>Wat is een omgevingsplan?</vt:lpstr>
      <vt:lpstr>Het omgevingsplan</vt:lpstr>
      <vt:lpstr>Het omgevingsplan</vt:lpstr>
      <vt:lpstr>Van bestemmingsplan naar omgevingsplan</vt:lpstr>
      <vt:lpstr>De bruidsschat</vt:lpstr>
      <vt:lpstr>Omgevingsplan in de Omgevingswet</vt:lpstr>
    </vt:vector>
  </TitlesOfParts>
  <Company>Rijkswaterstaat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Bartman, Linda (WVL)</dc:creator>
  <cp:lastModifiedBy>Linda van Berkel</cp:lastModifiedBy>
  <cp:revision>428</cp:revision>
  <cp:lastPrinted>2016-05-27T06:58:50Z</cp:lastPrinted>
  <dcterms:created xsi:type="dcterms:W3CDTF">2015-11-23T09:48:32Z</dcterms:created>
  <dcterms:modified xsi:type="dcterms:W3CDTF">2018-09-28T18:18:00Z</dcterms:modified>
</cp:coreProperties>
</file>