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5" r:id="rId6"/>
    <p:sldMasterId id="2147483657" r:id="rId7"/>
    <p:sldMasterId id="2147483668" r:id="rId8"/>
  </p:sldMasterIdLst>
  <p:notesMasterIdLst>
    <p:notesMasterId r:id="rId12"/>
  </p:notesMasterIdLst>
  <p:handoutMasterIdLst>
    <p:handoutMasterId r:id="rId13"/>
  </p:handoutMasterIdLst>
  <p:sldIdLst>
    <p:sldId id="506" r:id="rId9"/>
    <p:sldId id="594" r:id="rId10"/>
    <p:sldId id="598" r:id="rId11"/>
  </p:sldIdLst>
  <p:sldSz cx="9144000" cy="6858000" type="screen4x3"/>
  <p:notesSz cx="6669088" cy="9872663"/>
  <p:defaultTextStyle>
    <a:defPPr>
      <a:defRPr lang="en-US"/>
    </a:defPPr>
    <a:lvl1pPr algn="l" rtl="0" eaLnBrk="0" fontAlgn="base" hangingPunct="0">
      <a:spcBef>
        <a:spcPct val="50000"/>
      </a:spcBef>
      <a:spcAft>
        <a:spcPct val="0"/>
      </a:spcAft>
      <a:defRPr sz="22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50000"/>
      </a:spcBef>
      <a:spcAft>
        <a:spcPct val="0"/>
      </a:spcAft>
      <a:defRPr sz="22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50000"/>
      </a:spcBef>
      <a:spcAft>
        <a:spcPct val="0"/>
      </a:spcAft>
      <a:defRPr sz="22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50000"/>
      </a:spcBef>
      <a:spcAft>
        <a:spcPct val="0"/>
      </a:spcAft>
      <a:defRPr sz="22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50000"/>
      </a:spcBef>
      <a:spcAft>
        <a:spcPct val="0"/>
      </a:spcAft>
      <a:defRPr sz="22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2200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2200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2200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2200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3839">
          <p15:clr>
            <a:srgbClr val="A4A3A4"/>
          </p15:clr>
        </p15:guide>
        <p15:guide id="4" orient="horz" pos="890">
          <p15:clr>
            <a:srgbClr val="A4A3A4"/>
          </p15:clr>
        </p15:guide>
        <p15:guide id="5" orient="horz" pos="1254">
          <p15:clr>
            <a:srgbClr val="A4A3A4"/>
          </p15:clr>
        </p15:guide>
        <p15:guide id="6" pos="2595">
          <p15:clr>
            <a:srgbClr val="A4A3A4"/>
          </p15:clr>
        </p15:guide>
        <p15:guide id="7" pos="286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 userDrawn="1">
          <p15:clr>
            <a:srgbClr val="A4A3A4"/>
          </p15:clr>
        </p15:guide>
        <p15:guide id="2" pos="210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Wijtenburg, Roselie (WVL)" initials="RMW" lastIdx="1" clrIdx="0"/>
  <p:cmAuthor id="1" name="Wijst, Astrid van der (WVL)" initials="AvdW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FF"/>
    <a:srgbClr val="000000"/>
    <a:srgbClr val="39870C"/>
    <a:srgbClr val="8EB73C"/>
    <a:srgbClr val="275937"/>
    <a:srgbClr val="84AD1F"/>
    <a:srgbClr val="7EC234"/>
    <a:srgbClr val="87CB3D"/>
    <a:srgbClr val="85B56B"/>
    <a:srgbClr val="007B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8864" autoAdjust="0"/>
    <p:restoredTop sz="68567" autoAdjust="0"/>
  </p:normalViewPr>
  <p:slideViewPr>
    <p:cSldViewPr>
      <p:cViewPr varScale="1">
        <p:scale>
          <a:sx n="48" d="100"/>
          <a:sy n="48" d="100"/>
        </p:scale>
        <p:origin x="822" y="54"/>
      </p:cViewPr>
      <p:guideLst>
        <p:guide orient="horz" pos="2160"/>
        <p:guide pos="2880"/>
        <p:guide orient="horz" pos="3839"/>
        <p:guide orient="horz" pos="890"/>
        <p:guide orient="horz" pos="1254"/>
        <p:guide pos="2595"/>
        <p:guide pos="2865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 varScale="1">
      <p:scale>
        <a:sx n="100" d="100"/>
        <a:sy n="100" d="100"/>
      </p:scale>
      <p:origin x="0" y="6200"/>
    </p:cViewPr>
  </p:sorterViewPr>
  <p:notesViewPr>
    <p:cSldViewPr>
      <p:cViewPr varScale="1">
        <p:scale>
          <a:sx n="82" d="100"/>
          <a:sy n="82" d="100"/>
        </p:scale>
        <p:origin x="-3972" y="-84"/>
      </p:cViewPr>
      <p:guideLst>
        <p:guide orient="horz" pos="3110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3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2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3.xml"/><Relationship Id="rId5" Type="http://schemas.openxmlformats.org/officeDocument/2006/relationships/customXml" Target="../customXml/item5.xml"/><Relationship Id="rId15" Type="http://schemas.openxmlformats.org/officeDocument/2006/relationships/presProps" Target="presProps.xml"/><Relationship Id="rId10" Type="http://schemas.openxmlformats.org/officeDocument/2006/relationships/slide" Target="slides/slide2.xml"/><Relationship Id="rId4" Type="http://schemas.openxmlformats.org/officeDocument/2006/relationships/customXml" Target="../customXml/item4.xml"/><Relationship Id="rId9" Type="http://schemas.openxmlformats.org/officeDocument/2006/relationships/slide" Target="slides/slide1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13948" y="467355"/>
            <a:ext cx="5653429" cy="434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21782">
              <a:spcBef>
                <a:spcPct val="0"/>
              </a:spcBef>
              <a:defRPr sz="1000">
                <a:latin typeface="Arial" charset="0"/>
              </a:defRPr>
            </a:lvl1pPr>
          </a:lstStyle>
          <a:p>
            <a:endParaRPr lang="nl-NL" dirty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13948" y="119749"/>
            <a:ext cx="2889429" cy="153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21782">
              <a:spcBef>
                <a:spcPct val="0"/>
              </a:spcBef>
              <a:defRPr sz="800">
                <a:latin typeface="Arial" charset="0"/>
              </a:defRPr>
            </a:lvl1pPr>
          </a:lstStyle>
          <a:p>
            <a:endParaRPr lang="nl-NL" dirty="0"/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13948" y="9378698"/>
            <a:ext cx="5800271" cy="493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defTabSz="921782">
              <a:spcBef>
                <a:spcPct val="0"/>
              </a:spcBef>
              <a:defRPr sz="1000">
                <a:latin typeface="Arial" charset="0"/>
              </a:defRPr>
            </a:lvl1pPr>
          </a:lstStyle>
          <a:p>
            <a:r>
              <a:rPr lang="nl-NL" dirty="0"/>
              <a:t>Eventuele voettekst</a:t>
            </a:r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372344" y="9378698"/>
            <a:ext cx="220264" cy="493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ctr" defTabSz="921782">
              <a:spcBef>
                <a:spcPct val="0"/>
              </a:spcBef>
              <a:defRPr sz="1000">
                <a:latin typeface="Arial" charset="0"/>
              </a:defRPr>
            </a:lvl1pPr>
          </a:lstStyle>
          <a:p>
            <a:fld id="{0E374DAA-8175-4415-A3BA-057B77C0EE0E}" type="slidenum">
              <a:rPr lang="nl-NL"/>
              <a:pPr/>
              <a:t>‹nr.›</a:t>
            </a:fld>
            <a:endParaRPr lang="nl-NL" dirty="0"/>
          </a:p>
        </p:txBody>
      </p:sp>
      <p:sp>
        <p:nvSpPr>
          <p:cNvPr id="32788" name="RubriceringEnMerking2"/>
          <p:cNvSpPr txBox="1">
            <a:spLocks noChangeArrowheads="1"/>
          </p:cNvSpPr>
          <p:nvPr/>
        </p:nvSpPr>
        <p:spPr bwMode="auto">
          <a:xfrm rot="-5400000">
            <a:off x="4491311" y="2921368"/>
            <a:ext cx="3989980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r">
              <a:spcBef>
                <a:spcPct val="0"/>
              </a:spcBef>
            </a:pPr>
            <a:endParaRPr lang="nl-NL" sz="800" dirty="0">
              <a:latin typeface="Arial" charset="0"/>
            </a:endParaRPr>
          </a:p>
        </p:txBody>
      </p:sp>
      <p:sp>
        <p:nvSpPr>
          <p:cNvPr id="32789" name="RubriceringEnMerking"/>
          <p:cNvSpPr txBox="1">
            <a:spLocks noChangeArrowheads="1"/>
          </p:cNvSpPr>
          <p:nvPr/>
        </p:nvSpPr>
        <p:spPr bwMode="auto">
          <a:xfrm rot="-5400000">
            <a:off x="4489782" y="6841493"/>
            <a:ext cx="3989979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0"/>
              </a:spcBef>
            </a:pPr>
            <a:endParaRPr lang="nl-NL" sz="8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6355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13948" y="469019"/>
            <a:ext cx="5653429" cy="432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21782">
              <a:spcBef>
                <a:spcPct val="0"/>
              </a:spcBef>
              <a:defRPr sz="100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12419" y="119749"/>
            <a:ext cx="2889428" cy="154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21782">
              <a:spcBef>
                <a:spcPct val="0"/>
              </a:spcBef>
              <a:defRPr sz="80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17500" y="977900"/>
            <a:ext cx="4933950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513948" y="4869805"/>
            <a:ext cx="4552111" cy="402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Klik om het opmaakprofiel van de modeltekst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12420" y="9378698"/>
            <a:ext cx="5875221" cy="493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defTabSz="921782">
              <a:spcBef>
                <a:spcPct val="0"/>
              </a:spcBef>
              <a:defRPr sz="1000">
                <a:latin typeface="Arial" charset="0"/>
              </a:defRPr>
            </a:lvl1pPr>
          </a:lstStyle>
          <a:p>
            <a:r>
              <a:rPr lang="en-US" dirty="0"/>
              <a:t>Eventuele voettekst</a:t>
            </a: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6373875" y="9378698"/>
            <a:ext cx="221793" cy="493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ctr" defTabSz="921782">
              <a:spcBef>
                <a:spcPct val="0"/>
              </a:spcBef>
              <a:defRPr sz="1000">
                <a:latin typeface="Arial" charset="0"/>
              </a:defRPr>
            </a:lvl1pPr>
          </a:lstStyle>
          <a:p>
            <a:fld id="{7C0D88E8-1530-474F-A7AB-EB6DE1C99DCC}" type="slidenum">
              <a:rPr lang="en-US"/>
              <a:pPr/>
              <a:t>‹nr.›</a:t>
            </a:fld>
            <a:endParaRPr lang="en-US" dirty="0"/>
          </a:p>
        </p:txBody>
      </p:sp>
      <p:sp>
        <p:nvSpPr>
          <p:cNvPr id="5139" name="RubriceringEnMerking2"/>
          <p:cNvSpPr txBox="1">
            <a:spLocks noChangeArrowheads="1"/>
          </p:cNvSpPr>
          <p:nvPr/>
        </p:nvSpPr>
        <p:spPr bwMode="auto">
          <a:xfrm rot="-5400000">
            <a:off x="4491311" y="2921368"/>
            <a:ext cx="3989980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r">
              <a:spcBef>
                <a:spcPct val="0"/>
              </a:spcBef>
            </a:pPr>
            <a:endParaRPr lang="nl-NL" sz="800" dirty="0">
              <a:latin typeface="Arial" charset="0"/>
            </a:endParaRPr>
          </a:p>
        </p:txBody>
      </p:sp>
      <p:sp>
        <p:nvSpPr>
          <p:cNvPr id="5140" name="RubriceringEnMerking"/>
          <p:cNvSpPr txBox="1">
            <a:spLocks noChangeArrowheads="1"/>
          </p:cNvSpPr>
          <p:nvPr/>
        </p:nvSpPr>
        <p:spPr bwMode="auto">
          <a:xfrm rot="-5400000">
            <a:off x="4489782" y="6841493"/>
            <a:ext cx="3989979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0"/>
              </a:spcBef>
            </a:pPr>
            <a:endParaRPr lang="nl-NL" sz="8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7756452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lnSpc>
        <a:spcPct val="110000"/>
      </a:lnSpc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1pPr>
    <a:lvl2pPr marL="190500" algn="l" rtl="0" eaLnBrk="0" fontAlgn="base" hangingPunct="0">
      <a:lnSpc>
        <a:spcPct val="110000"/>
      </a:lnSpc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2pPr>
    <a:lvl3pPr marL="381000" algn="l" rtl="0" eaLnBrk="0" fontAlgn="base" hangingPunct="0">
      <a:lnSpc>
        <a:spcPct val="110000"/>
      </a:lnSpc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3pPr>
    <a:lvl4pPr marL="571500" algn="l" rtl="0" eaLnBrk="0" fontAlgn="base" hangingPunct="0">
      <a:lnSpc>
        <a:spcPct val="110000"/>
      </a:lnSpc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4pPr>
    <a:lvl5pPr marL="762000" algn="l" rtl="0" eaLnBrk="0" fontAlgn="base" hangingPunct="0">
      <a:lnSpc>
        <a:spcPct val="110000"/>
      </a:lnSpc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>
              <a:cs typeface="Arial"/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Eventuele voettekst</a:t>
            </a:r>
            <a:endParaRPr lang="en-US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0D88E8-1530-474F-A7AB-EB6DE1C99DCC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06829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Eventuele voettekst</a:t>
            </a:r>
            <a:endParaRPr lang="en-US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0D88E8-1530-474F-A7AB-EB6DE1C99DCC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83063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Eventuele voettekst</a:t>
            </a:r>
            <a:endParaRPr lang="en-US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0D88E8-1530-474F-A7AB-EB6DE1C99DCC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26899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juli 2018</a:t>
            </a: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Basisgids Omgevingswet; versie 1.05, mei 2017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09485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Hoofdstuk + af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 userDrawn="1"/>
        </p:nvSpPr>
        <p:spPr>
          <a:xfrm>
            <a:off x="4579430" y="890588"/>
            <a:ext cx="4577082" cy="5609264"/>
          </a:xfrm>
          <a:prstGeom prst="rect">
            <a:avLst/>
          </a:prstGeom>
          <a:solidFill>
            <a:srgbClr val="2759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nl-NL" sz="1800">
              <a:solidFill>
                <a:prstClr val="white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767108" y="1171764"/>
            <a:ext cx="4015134" cy="1235234"/>
          </a:xfrm>
        </p:spPr>
        <p:txBody>
          <a:bodyPr anchor="t"/>
          <a:lstStyle>
            <a:lvl1pPr algn="l">
              <a:defRPr b="1" baseline="0"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&lt;hoofdstuk titel&gt;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4767108" y="2413590"/>
            <a:ext cx="3878753" cy="1550153"/>
          </a:xfrm>
        </p:spPr>
        <p:txBody>
          <a:bodyPr>
            <a:normAutofit/>
          </a:bodyPr>
          <a:lstStyle>
            <a:lvl1pPr marL="285750" indent="-285750" algn="l">
              <a:buFont typeface="Arial"/>
              <a:buChar char="•"/>
              <a:defRPr sz="18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&lt;inhoud hoofdstuk&gt;</a:t>
            </a:r>
          </a:p>
          <a:p>
            <a:endParaRPr lang="nl-NL" dirty="0" smtClean="0"/>
          </a:p>
        </p:txBody>
      </p:sp>
      <p:pic>
        <p:nvPicPr>
          <p:cNvPr id="7" name="Afbeelding 6" descr="RO_RWS_Aan de slag met_pos_RGB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87" y="-1"/>
            <a:ext cx="3045648" cy="898525"/>
          </a:xfrm>
          <a:prstGeom prst="rect">
            <a:avLst/>
          </a:prstGeom>
        </p:spPr>
      </p:pic>
      <p:sp>
        <p:nvSpPr>
          <p:cNvPr id="13" name="Tijdelijke aanduiding voor afbeelding 12"/>
          <p:cNvSpPr>
            <a:spLocks noGrp="1"/>
          </p:cNvSpPr>
          <p:nvPr>
            <p:ph type="pic" sz="quarter" idx="10"/>
          </p:nvPr>
        </p:nvSpPr>
        <p:spPr>
          <a:xfrm>
            <a:off x="-6256" y="890588"/>
            <a:ext cx="4585686" cy="560926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endParaRPr lang="nl-NL" dirty="0"/>
          </a:p>
        </p:txBody>
      </p:sp>
      <p:sp>
        <p:nvSpPr>
          <p:cNvPr id="9" name="Rechthoek 8"/>
          <p:cNvSpPr/>
          <p:nvPr userDrawn="1"/>
        </p:nvSpPr>
        <p:spPr>
          <a:xfrm>
            <a:off x="0" y="6506108"/>
            <a:ext cx="9144000" cy="358149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nl-NL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331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Hoofdstuk + af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 userDrawn="1"/>
        </p:nvSpPr>
        <p:spPr>
          <a:xfrm>
            <a:off x="4579430" y="890588"/>
            <a:ext cx="4577082" cy="5609264"/>
          </a:xfrm>
          <a:prstGeom prst="rect">
            <a:avLst/>
          </a:prstGeom>
          <a:solidFill>
            <a:srgbClr val="E17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nl-NL" sz="1800">
              <a:solidFill>
                <a:prstClr val="white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767108" y="1171764"/>
            <a:ext cx="4015134" cy="1235234"/>
          </a:xfrm>
        </p:spPr>
        <p:txBody>
          <a:bodyPr anchor="t"/>
          <a:lstStyle>
            <a:lvl1pPr algn="l">
              <a:defRPr b="1" baseline="0"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&lt;hoofdstuk titel&gt;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4767108" y="2413590"/>
            <a:ext cx="3878753" cy="1550153"/>
          </a:xfrm>
        </p:spPr>
        <p:txBody>
          <a:bodyPr>
            <a:normAutofit/>
          </a:bodyPr>
          <a:lstStyle>
            <a:lvl1pPr marL="285750" indent="-285750" algn="l">
              <a:buFont typeface="Arial"/>
              <a:buChar char="•"/>
              <a:defRPr sz="18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&lt;inhoud hoofdstuk&gt;</a:t>
            </a:r>
          </a:p>
          <a:p>
            <a:endParaRPr lang="nl-NL" dirty="0" smtClean="0"/>
          </a:p>
        </p:txBody>
      </p:sp>
      <p:pic>
        <p:nvPicPr>
          <p:cNvPr id="7" name="Afbeelding 6" descr="RO_RWS_Aan de slag met_pos_RGB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87" y="-1"/>
            <a:ext cx="3045648" cy="898525"/>
          </a:xfrm>
          <a:prstGeom prst="rect">
            <a:avLst/>
          </a:prstGeom>
        </p:spPr>
      </p:pic>
      <p:sp>
        <p:nvSpPr>
          <p:cNvPr id="13" name="Tijdelijke aanduiding voor afbeelding 12"/>
          <p:cNvSpPr>
            <a:spLocks noGrp="1"/>
          </p:cNvSpPr>
          <p:nvPr>
            <p:ph type="pic" sz="quarter" idx="10"/>
          </p:nvPr>
        </p:nvSpPr>
        <p:spPr>
          <a:xfrm>
            <a:off x="-6256" y="890588"/>
            <a:ext cx="4585686" cy="560926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endParaRPr lang="nl-NL" dirty="0"/>
          </a:p>
        </p:txBody>
      </p:sp>
      <p:sp>
        <p:nvSpPr>
          <p:cNvPr id="9" name="Rechthoek 8"/>
          <p:cNvSpPr/>
          <p:nvPr userDrawn="1"/>
        </p:nvSpPr>
        <p:spPr>
          <a:xfrm>
            <a:off x="0" y="6506108"/>
            <a:ext cx="9144000" cy="358149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nl-NL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2479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Hoofdstuk + af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767108" y="1171764"/>
            <a:ext cx="4015134" cy="1235234"/>
          </a:xfrm>
        </p:spPr>
        <p:txBody>
          <a:bodyPr anchor="t"/>
          <a:lstStyle>
            <a:lvl1pPr algn="l">
              <a:defRPr b="1" baseline="0">
                <a:solidFill>
                  <a:srgbClr val="275937"/>
                </a:solidFill>
              </a:defRPr>
            </a:lvl1pPr>
          </a:lstStyle>
          <a:p>
            <a:r>
              <a:rPr lang="nl-NL" dirty="0" smtClean="0"/>
              <a:t>&lt;hoofdstuk titel&gt;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4767108" y="2413590"/>
            <a:ext cx="3878753" cy="1550153"/>
          </a:xfrm>
        </p:spPr>
        <p:txBody>
          <a:bodyPr>
            <a:normAutofit/>
          </a:bodyPr>
          <a:lstStyle>
            <a:lvl1pPr marL="285750" indent="-285750" algn="l">
              <a:buFont typeface="Arial"/>
              <a:buChar char="•"/>
              <a:defRPr sz="1800" baseline="0">
                <a:solidFill>
                  <a:srgbClr val="275937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&lt;inhoud hoofdstuk&gt;</a:t>
            </a:r>
          </a:p>
          <a:p>
            <a:endParaRPr lang="nl-NL" dirty="0" smtClean="0"/>
          </a:p>
        </p:txBody>
      </p:sp>
      <p:pic>
        <p:nvPicPr>
          <p:cNvPr id="7" name="Afbeelding 6" descr="RO_RWS_Aan de slag met_pos_RGB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87" y="-1"/>
            <a:ext cx="3045648" cy="898525"/>
          </a:xfrm>
          <a:prstGeom prst="rect">
            <a:avLst/>
          </a:prstGeom>
        </p:spPr>
      </p:pic>
      <p:sp>
        <p:nvSpPr>
          <p:cNvPr id="13" name="Tijdelijke aanduiding voor afbeelding 12"/>
          <p:cNvSpPr>
            <a:spLocks noGrp="1"/>
          </p:cNvSpPr>
          <p:nvPr>
            <p:ph type="pic" sz="quarter" idx="10"/>
          </p:nvPr>
        </p:nvSpPr>
        <p:spPr>
          <a:xfrm>
            <a:off x="-6256" y="890588"/>
            <a:ext cx="4585686" cy="560926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endParaRPr lang="nl-NL" dirty="0"/>
          </a:p>
        </p:txBody>
      </p:sp>
      <p:sp>
        <p:nvSpPr>
          <p:cNvPr id="9" name="Rechthoek 8"/>
          <p:cNvSpPr/>
          <p:nvPr userDrawn="1"/>
        </p:nvSpPr>
        <p:spPr>
          <a:xfrm>
            <a:off x="0" y="6506108"/>
            <a:ext cx="9144000" cy="358149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nl-NL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205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_Hoofdstuk alle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42912" y="1171764"/>
            <a:ext cx="8216179" cy="1235234"/>
          </a:xfrm>
        </p:spPr>
        <p:txBody>
          <a:bodyPr anchor="t"/>
          <a:lstStyle>
            <a:lvl1pPr algn="l">
              <a:defRPr b="1" baseline="0">
                <a:solidFill>
                  <a:srgbClr val="275937"/>
                </a:solidFill>
              </a:defRPr>
            </a:lvl1pPr>
          </a:lstStyle>
          <a:p>
            <a:r>
              <a:rPr lang="nl-NL" dirty="0" smtClean="0"/>
              <a:t>&lt;hoofdstuk titel&gt;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442913" y="2413590"/>
            <a:ext cx="8216178" cy="1550153"/>
          </a:xfrm>
        </p:spPr>
        <p:txBody>
          <a:bodyPr>
            <a:normAutofit/>
          </a:bodyPr>
          <a:lstStyle>
            <a:lvl1pPr marL="285750" indent="-285750" algn="l">
              <a:buFont typeface="Arial"/>
              <a:buChar char="•"/>
              <a:defRPr sz="1800" baseline="0">
                <a:solidFill>
                  <a:srgbClr val="275937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&lt;inhoud hoofdstuk&gt;</a:t>
            </a:r>
          </a:p>
          <a:p>
            <a:endParaRPr lang="nl-NL" dirty="0" smtClean="0"/>
          </a:p>
        </p:txBody>
      </p:sp>
      <p:pic>
        <p:nvPicPr>
          <p:cNvPr id="7" name="Afbeelding 6" descr="RO_RWS_Aan de slag met_pos_RGB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87" y="-1"/>
            <a:ext cx="3045648" cy="898525"/>
          </a:xfrm>
          <a:prstGeom prst="rect">
            <a:avLst/>
          </a:prstGeom>
        </p:spPr>
      </p:pic>
      <p:sp>
        <p:nvSpPr>
          <p:cNvPr id="10" name="Rechthoek 9"/>
          <p:cNvSpPr/>
          <p:nvPr userDrawn="1"/>
        </p:nvSpPr>
        <p:spPr>
          <a:xfrm>
            <a:off x="-6256" y="6499852"/>
            <a:ext cx="9156512" cy="3831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nl-NL" sz="1800">
              <a:solidFill>
                <a:prstClr val="white"/>
              </a:solidFill>
            </a:endParaRPr>
          </a:p>
        </p:txBody>
      </p:sp>
      <p:sp>
        <p:nvSpPr>
          <p:cNvPr id="8" name="Rechthoek 7"/>
          <p:cNvSpPr/>
          <p:nvPr userDrawn="1"/>
        </p:nvSpPr>
        <p:spPr>
          <a:xfrm>
            <a:off x="0" y="6513084"/>
            <a:ext cx="9144000" cy="358149"/>
          </a:xfrm>
          <a:prstGeom prst="rect">
            <a:avLst/>
          </a:prstGeom>
          <a:solidFill>
            <a:srgbClr val="39870C"/>
          </a:solidFill>
          <a:ln>
            <a:solidFill>
              <a:srgbClr val="39870C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nl-NL" sz="1800">
              <a:solidFill>
                <a:prstClr val="black"/>
              </a:solidFill>
            </a:endParaRPr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sz="half" idx="2"/>
          </p:nvPr>
        </p:nvSpPr>
        <p:spPr>
          <a:xfrm>
            <a:off x="6668655" y="65061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nl-NL" smtClean="0"/>
              <a:t>juli 2018</a:t>
            </a:r>
            <a:endParaRPr lang="nl-NL" dirty="0"/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3"/>
          </p:nvPr>
        </p:nvSpPr>
        <p:spPr>
          <a:xfrm>
            <a:off x="457200" y="651308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nl-NL" smtClean="0"/>
              <a:t>Basisgids Omgevingswet; versie 1.05, mei 2017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187897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_Hoofdstuk alle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/>
          <p:cNvSpPr/>
          <p:nvPr userDrawn="1"/>
        </p:nvSpPr>
        <p:spPr>
          <a:xfrm>
            <a:off x="188" y="828241"/>
            <a:ext cx="9156512" cy="5671610"/>
          </a:xfrm>
          <a:prstGeom prst="rect">
            <a:avLst/>
          </a:prstGeom>
          <a:solidFill>
            <a:srgbClr val="2759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nl-NL" sz="1800" dirty="0">
              <a:solidFill>
                <a:prstClr val="white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42912" y="1171764"/>
            <a:ext cx="8216179" cy="1235234"/>
          </a:xfrm>
        </p:spPr>
        <p:txBody>
          <a:bodyPr anchor="t"/>
          <a:lstStyle>
            <a:lvl1pPr algn="l">
              <a:defRPr b="1" baseline="0"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&lt;hoofdstuk titel&gt;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442913" y="2413590"/>
            <a:ext cx="8216178" cy="1550153"/>
          </a:xfrm>
        </p:spPr>
        <p:txBody>
          <a:bodyPr>
            <a:normAutofit/>
          </a:bodyPr>
          <a:lstStyle>
            <a:lvl1pPr marL="285750" indent="-285750" algn="l">
              <a:buFont typeface="Arial"/>
              <a:buChar char="•"/>
              <a:defRPr sz="18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&lt;inhoud hoofdstuk&gt;</a:t>
            </a:r>
          </a:p>
          <a:p>
            <a:endParaRPr lang="nl-NL" dirty="0" smtClean="0"/>
          </a:p>
        </p:txBody>
      </p:sp>
      <p:pic>
        <p:nvPicPr>
          <p:cNvPr id="7" name="Afbeelding 6" descr="RO_RWS_Aan de slag met_pos_RGB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87" y="-1"/>
            <a:ext cx="3045648" cy="898525"/>
          </a:xfrm>
          <a:prstGeom prst="rect">
            <a:avLst/>
          </a:prstGeom>
        </p:spPr>
      </p:pic>
      <p:sp>
        <p:nvSpPr>
          <p:cNvPr id="13" name="Rechthoek 12"/>
          <p:cNvSpPr/>
          <p:nvPr userDrawn="1"/>
        </p:nvSpPr>
        <p:spPr>
          <a:xfrm>
            <a:off x="0" y="6506108"/>
            <a:ext cx="9144000" cy="358149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nl-NL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63028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juli 2018</a:t>
            </a: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Basisgids Omgevingswet; versie 1.05, mei 2017</a:t>
            </a:r>
            <a:endParaRPr lang="nl-NL" dirty="0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2"/>
          </p:nvPr>
        </p:nvSpPr>
        <p:spPr>
          <a:xfrm>
            <a:off x="450850" y="1811338"/>
            <a:ext cx="8223250" cy="4305685"/>
          </a:xfrm>
        </p:spPr>
        <p:txBody>
          <a:bodyPr>
            <a:normAutofit/>
          </a:bodyPr>
          <a:lstStyle>
            <a:lvl1pPr marL="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1pPr>
            <a:lvl2pPr marL="4572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2pPr>
            <a:lvl3pPr marL="9144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3pPr>
            <a:lvl4pPr marL="13716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4pPr>
            <a:lvl5pPr marL="18288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5pPr>
          </a:lstStyle>
          <a:p>
            <a:pPr lvl="0"/>
            <a:r>
              <a:rPr lang="nl-NL" dirty="0" smtClean="0"/>
              <a:t>Klik om de tekststijl van het model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029385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juli 2018</a:t>
            </a: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Basisgids Omgevingswet; versie 1.05, mei 2017</a:t>
            </a:r>
            <a:endParaRPr lang="nl-NL" dirty="0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2"/>
          </p:nvPr>
        </p:nvSpPr>
        <p:spPr>
          <a:xfrm>
            <a:off x="450850" y="1811338"/>
            <a:ext cx="8223250" cy="4305685"/>
          </a:xfrm>
        </p:spPr>
        <p:txBody>
          <a:bodyPr>
            <a:normAutofit/>
          </a:bodyPr>
          <a:lstStyle>
            <a:lvl1pPr marL="285750" indent="-285750">
              <a:lnSpc>
                <a:spcPts val="2400"/>
              </a:lnSpc>
              <a:buFont typeface="Arial"/>
              <a:buChar char="•"/>
              <a:defRPr sz="1600">
                <a:solidFill>
                  <a:schemeClr val="tx1"/>
                </a:solidFill>
              </a:defRPr>
            </a:lvl1pPr>
            <a:lvl2pPr marL="457200" indent="0">
              <a:lnSpc>
                <a:spcPts val="2400"/>
              </a:lnSpc>
              <a:buFontTx/>
              <a:buNone/>
              <a:defRPr sz="1800"/>
            </a:lvl2pPr>
            <a:lvl3pPr marL="914400" indent="0">
              <a:lnSpc>
                <a:spcPts val="2400"/>
              </a:lnSpc>
              <a:buFontTx/>
              <a:buNone/>
              <a:defRPr sz="1800"/>
            </a:lvl3pPr>
            <a:lvl4pPr marL="1371600" indent="0">
              <a:lnSpc>
                <a:spcPts val="2400"/>
              </a:lnSpc>
              <a:buFontTx/>
              <a:buNone/>
              <a:defRPr sz="1800"/>
            </a:lvl4pPr>
            <a:lvl5pPr marL="1828800" indent="0">
              <a:lnSpc>
                <a:spcPts val="2400"/>
              </a:lnSpc>
              <a:buFontTx/>
              <a:buNone/>
              <a:defRPr sz="1800"/>
            </a:lvl5pPr>
          </a:lstStyle>
          <a:p>
            <a:pPr lvl="0"/>
            <a:r>
              <a:rPr lang="nl-NL" dirty="0" smtClean="0"/>
              <a:t>Klik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3327664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somming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juli 2018</a:t>
            </a: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Basisgids Omgevingswet; versie 1.05, mei 2017</a:t>
            </a:r>
            <a:endParaRPr lang="nl-NL" dirty="0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2"/>
          </p:nvPr>
        </p:nvSpPr>
        <p:spPr>
          <a:xfrm>
            <a:off x="442913" y="1811338"/>
            <a:ext cx="4453799" cy="4305685"/>
          </a:xfrm>
        </p:spPr>
        <p:txBody>
          <a:bodyPr>
            <a:normAutofit/>
          </a:bodyPr>
          <a:lstStyle>
            <a:lvl1pPr marL="285750" indent="-285750">
              <a:lnSpc>
                <a:spcPts val="2400"/>
              </a:lnSpc>
              <a:buFont typeface="Arial"/>
              <a:buChar char="•"/>
              <a:defRPr sz="1600">
                <a:solidFill>
                  <a:schemeClr val="tx1"/>
                </a:solidFill>
              </a:defRPr>
            </a:lvl1pPr>
            <a:lvl2pPr marL="457200" indent="0">
              <a:lnSpc>
                <a:spcPts val="2400"/>
              </a:lnSpc>
              <a:buFontTx/>
              <a:buNone/>
              <a:defRPr sz="1800"/>
            </a:lvl2pPr>
            <a:lvl3pPr marL="914400" indent="0">
              <a:lnSpc>
                <a:spcPts val="2400"/>
              </a:lnSpc>
              <a:buFontTx/>
              <a:buNone/>
              <a:defRPr sz="1800"/>
            </a:lvl3pPr>
            <a:lvl4pPr marL="1371600" indent="0">
              <a:lnSpc>
                <a:spcPts val="2400"/>
              </a:lnSpc>
              <a:buFontTx/>
              <a:buNone/>
              <a:defRPr sz="1800"/>
            </a:lvl4pPr>
            <a:lvl5pPr marL="1828800" indent="0">
              <a:lnSpc>
                <a:spcPts val="2400"/>
              </a:lnSpc>
              <a:buFontTx/>
              <a:buNone/>
              <a:defRPr sz="1800"/>
            </a:lvl5pPr>
          </a:lstStyle>
          <a:p>
            <a:pPr lvl="0"/>
            <a:r>
              <a:rPr lang="nl-NL" dirty="0" smtClean="0"/>
              <a:t>Klik om de tekststijl van het model te bewerken</a:t>
            </a:r>
          </a:p>
        </p:txBody>
      </p:sp>
      <p:sp>
        <p:nvSpPr>
          <p:cNvPr id="7" name="Tijdelijke aanduiding voor afbeelding 6"/>
          <p:cNvSpPr>
            <a:spLocks noGrp="1"/>
          </p:cNvSpPr>
          <p:nvPr>
            <p:ph type="pic" sz="quarter" idx="13"/>
          </p:nvPr>
        </p:nvSpPr>
        <p:spPr>
          <a:xfrm>
            <a:off x="5186363" y="1811338"/>
            <a:ext cx="3494087" cy="4300538"/>
          </a:xfrm>
        </p:spPr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307417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psomming 2collo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juli 2018</a:t>
            </a: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Basisgids Omgevingswet; versie 1.05, mei 2017</a:t>
            </a:r>
            <a:endParaRPr lang="nl-NL" dirty="0"/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2"/>
          </p:nvPr>
        </p:nvSpPr>
        <p:spPr>
          <a:xfrm>
            <a:off x="450850" y="1811338"/>
            <a:ext cx="8229600" cy="4256088"/>
          </a:xfrm>
        </p:spPr>
        <p:txBody>
          <a:bodyPr numCol="2" spcCol="360000"/>
          <a:lstStyle>
            <a:lvl1pPr marL="285750" indent="-285750" algn="l">
              <a:buFont typeface="Arial"/>
              <a:buChar char="•"/>
              <a:defRPr>
                <a:solidFill>
                  <a:schemeClr val="tx1"/>
                </a:solidFill>
              </a:defRPr>
            </a:lvl1pPr>
            <a:lvl2pPr marL="742950" indent="-285750" algn="l">
              <a:buFont typeface="Arial"/>
              <a:buChar char="•"/>
              <a:defRPr/>
            </a:lvl2pPr>
            <a:lvl3pPr marL="1200150" indent="-285750" algn="l">
              <a:buFont typeface="Arial"/>
              <a:buChar char="•"/>
              <a:defRPr/>
            </a:lvl3pPr>
            <a:lvl4pPr marL="1657350" indent="-285750" algn="l">
              <a:buFont typeface="Arial"/>
              <a:buChar char="•"/>
              <a:defRPr/>
            </a:lvl4pPr>
            <a:lvl5pPr marL="2114550" indent="-285750" algn="l">
              <a:buFont typeface="Arial"/>
              <a:buChar char="•"/>
              <a:defRPr/>
            </a:lvl5pPr>
          </a:lstStyle>
          <a:p>
            <a:pPr lvl="0"/>
            <a:r>
              <a:rPr lang="nl-NL" dirty="0" smtClean="0"/>
              <a:t>Klik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713089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juli 2018</a:t>
            </a: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Basisgids Omgevingswet; versie 1.05, mei 2017</a:t>
            </a:r>
            <a:endParaRPr lang="nl-NL" dirty="0"/>
          </a:p>
        </p:txBody>
      </p:sp>
      <p:sp>
        <p:nvSpPr>
          <p:cNvPr id="6" name="Tijdelijke aanduiding voor afbeelding 5"/>
          <p:cNvSpPr>
            <a:spLocks noGrp="1"/>
          </p:cNvSpPr>
          <p:nvPr>
            <p:ph type="pic" sz="quarter" idx="12"/>
          </p:nvPr>
        </p:nvSpPr>
        <p:spPr>
          <a:xfrm>
            <a:off x="0" y="4779818"/>
            <a:ext cx="9144000" cy="1486045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nl-NL" dirty="0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450850" y="1169390"/>
            <a:ext cx="8229600" cy="663123"/>
          </a:xfrm>
        </p:spPr>
        <p:txBody>
          <a:bodyPr/>
          <a:lstStyle/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8" name="Tijdelijke aanduiding voor tekst 5"/>
          <p:cNvSpPr>
            <a:spLocks noGrp="1"/>
          </p:cNvSpPr>
          <p:nvPr>
            <p:ph type="body" sz="quarter" idx="13"/>
          </p:nvPr>
        </p:nvSpPr>
        <p:spPr>
          <a:xfrm>
            <a:off x="457200" y="1811338"/>
            <a:ext cx="8223250" cy="2743200"/>
          </a:xfrm>
        </p:spPr>
        <p:txBody>
          <a:bodyPr>
            <a:normAutofit/>
          </a:bodyPr>
          <a:lstStyle>
            <a:lvl1pPr marL="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1pPr>
            <a:lvl2pPr marL="4572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2pPr>
            <a:lvl3pPr marL="9144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3pPr>
            <a:lvl4pPr marL="13716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4pPr>
            <a:lvl5pPr marL="18288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5pPr>
          </a:lstStyle>
          <a:p>
            <a:pPr lvl="0"/>
            <a:r>
              <a:rPr lang="nl-NL" dirty="0" smtClean="0"/>
              <a:t>Klik om de tekststijl van het model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84459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/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</p:txBody>
      </p:sp>
      <p:sp>
        <p:nvSpPr>
          <p:cNvPr id="8" name="Tijdelijke aanduiding voor datum 8"/>
          <p:cNvSpPr>
            <a:spLocks noGrp="1"/>
          </p:cNvSpPr>
          <p:nvPr>
            <p:ph type="dt" sz="half" idx="2"/>
          </p:nvPr>
        </p:nvSpPr>
        <p:spPr>
          <a:xfrm>
            <a:off x="6660232" y="65061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000" b="0" i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nl-NL" smtClean="0"/>
              <a:t>juli 2018</a:t>
            </a:r>
            <a:endParaRPr lang="nl-NL" dirty="0" smtClean="0"/>
          </a:p>
        </p:txBody>
      </p:sp>
      <p:sp>
        <p:nvSpPr>
          <p:cNvPr id="9" name="Tijdelijke aanduiding voor voettekst 10"/>
          <p:cNvSpPr>
            <a:spLocks noGrp="1"/>
          </p:cNvSpPr>
          <p:nvPr>
            <p:ph type="ftr" sz="quarter" idx="3"/>
          </p:nvPr>
        </p:nvSpPr>
        <p:spPr>
          <a:xfrm>
            <a:off x="380256" y="651308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nl-NL" smtClean="0"/>
              <a:t>Basisgids Omgevingswet; versie 1.05, mei 2017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023717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kst + 2x beeld h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juli 2018</a:t>
            </a: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Basisgids Omgevingswet; versie 1.05, mei 2017</a:t>
            </a:r>
            <a:endParaRPr lang="nl-NL" dirty="0"/>
          </a:p>
        </p:txBody>
      </p:sp>
      <p:sp>
        <p:nvSpPr>
          <p:cNvPr id="6" name="Tijdelijke aanduiding voor afbeelding 5"/>
          <p:cNvSpPr>
            <a:spLocks noGrp="1"/>
          </p:cNvSpPr>
          <p:nvPr>
            <p:ph type="pic" sz="quarter" idx="12"/>
          </p:nvPr>
        </p:nvSpPr>
        <p:spPr>
          <a:xfrm>
            <a:off x="450850" y="4078829"/>
            <a:ext cx="3890754" cy="2053685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nl-NL" dirty="0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450850" y="1169390"/>
            <a:ext cx="8229600" cy="663123"/>
          </a:xfrm>
        </p:spPr>
        <p:txBody>
          <a:bodyPr/>
          <a:lstStyle/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8" name="Tijdelijke aanduiding voor tekst 5"/>
          <p:cNvSpPr>
            <a:spLocks noGrp="1"/>
          </p:cNvSpPr>
          <p:nvPr>
            <p:ph type="body" sz="quarter" idx="13"/>
          </p:nvPr>
        </p:nvSpPr>
        <p:spPr>
          <a:xfrm>
            <a:off x="450850" y="1811338"/>
            <a:ext cx="8229600" cy="2073559"/>
          </a:xfrm>
        </p:spPr>
        <p:txBody>
          <a:bodyPr>
            <a:normAutofit/>
          </a:bodyPr>
          <a:lstStyle>
            <a:lvl1pPr marL="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1pPr>
            <a:lvl2pPr marL="4572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2pPr>
            <a:lvl3pPr marL="9144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3pPr>
            <a:lvl4pPr marL="13716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4pPr>
            <a:lvl5pPr marL="18288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5pPr>
          </a:lstStyle>
          <a:p>
            <a:pPr lvl="0"/>
            <a:r>
              <a:rPr lang="nl-NL" dirty="0" smtClean="0"/>
              <a:t>Klik om de tekststijl van het model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9" name="Tijdelijke aanduiding voor afbeelding 5"/>
          <p:cNvSpPr>
            <a:spLocks noGrp="1"/>
          </p:cNvSpPr>
          <p:nvPr>
            <p:ph type="pic" sz="quarter" idx="14"/>
          </p:nvPr>
        </p:nvSpPr>
        <p:spPr>
          <a:xfrm>
            <a:off x="4789696" y="4078829"/>
            <a:ext cx="3890754" cy="2053685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806263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kst + 2x beeld 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juli 2018</a:t>
            </a: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Basisgids Omgevingswet; versie 1.05, mei 2017</a:t>
            </a:r>
            <a:endParaRPr lang="nl-NL" dirty="0"/>
          </a:p>
        </p:txBody>
      </p:sp>
      <p:sp>
        <p:nvSpPr>
          <p:cNvPr id="6" name="Tijdelijke aanduiding voor afbeelding 5"/>
          <p:cNvSpPr>
            <a:spLocks noGrp="1"/>
          </p:cNvSpPr>
          <p:nvPr>
            <p:ph type="pic" sz="quarter" idx="12"/>
          </p:nvPr>
        </p:nvSpPr>
        <p:spPr>
          <a:xfrm>
            <a:off x="4792644" y="1805082"/>
            <a:ext cx="3890754" cy="2053685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nl-NL" dirty="0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450850" y="1169390"/>
            <a:ext cx="8229600" cy="663123"/>
          </a:xfrm>
        </p:spPr>
        <p:txBody>
          <a:bodyPr/>
          <a:lstStyle/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8" name="Tijdelijke aanduiding voor tekst 5"/>
          <p:cNvSpPr>
            <a:spLocks noGrp="1"/>
          </p:cNvSpPr>
          <p:nvPr>
            <p:ph type="body" sz="quarter" idx="13"/>
          </p:nvPr>
        </p:nvSpPr>
        <p:spPr>
          <a:xfrm>
            <a:off x="457200" y="1811338"/>
            <a:ext cx="3947060" cy="4321175"/>
          </a:xfrm>
        </p:spPr>
        <p:txBody>
          <a:bodyPr>
            <a:normAutofit/>
          </a:bodyPr>
          <a:lstStyle>
            <a:lvl1pPr marL="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1pPr>
            <a:lvl2pPr marL="4572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2pPr>
            <a:lvl3pPr marL="9144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3pPr>
            <a:lvl4pPr marL="13716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4pPr>
            <a:lvl5pPr marL="18288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5pPr>
          </a:lstStyle>
          <a:p>
            <a:pPr lvl="0"/>
            <a:r>
              <a:rPr lang="nl-NL" dirty="0" smtClean="0"/>
              <a:t>Klik om de tekststijl van het model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9" name="Tijdelijke aanduiding voor afbeelding 5"/>
          <p:cNvSpPr>
            <a:spLocks noGrp="1"/>
          </p:cNvSpPr>
          <p:nvPr>
            <p:ph type="pic" sz="quarter" idx="14"/>
          </p:nvPr>
        </p:nvSpPr>
        <p:spPr>
          <a:xfrm>
            <a:off x="4789696" y="4078829"/>
            <a:ext cx="3890754" cy="2053685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862387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+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0850" y="1169390"/>
            <a:ext cx="3736302" cy="663123"/>
          </a:xfrm>
        </p:spPr>
        <p:txBody>
          <a:bodyPr/>
          <a:lstStyle/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juli 2018</a:t>
            </a: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Basisgids Omgevingswet; versie 1.05, mei 2017</a:t>
            </a:r>
            <a:endParaRPr lang="nl-NL" dirty="0"/>
          </a:p>
        </p:txBody>
      </p:sp>
      <p:sp>
        <p:nvSpPr>
          <p:cNvPr id="5" name="Tijdelijke aanduiding voor tekst 5"/>
          <p:cNvSpPr>
            <a:spLocks noGrp="1"/>
          </p:cNvSpPr>
          <p:nvPr>
            <p:ph type="body" sz="quarter" idx="13"/>
          </p:nvPr>
        </p:nvSpPr>
        <p:spPr>
          <a:xfrm>
            <a:off x="457200" y="2182862"/>
            <a:ext cx="3729952" cy="2743200"/>
          </a:xfrm>
        </p:spPr>
        <p:txBody>
          <a:bodyPr>
            <a:normAutofit/>
          </a:bodyPr>
          <a:lstStyle>
            <a:lvl1pPr marL="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1pPr>
            <a:lvl2pPr marL="4572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2pPr>
            <a:lvl3pPr marL="9144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3pPr>
            <a:lvl4pPr marL="13716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4pPr>
            <a:lvl5pPr marL="18288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5pPr>
          </a:lstStyle>
          <a:p>
            <a:pPr lvl="0"/>
            <a:r>
              <a:rPr lang="nl-NL" dirty="0" smtClean="0"/>
              <a:t>Klik om de tekststijl van het model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7" name="Tijdelijke aanduiding voor afbeelding 6"/>
          <p:cNvSpPr>
            <a:spLocks noGrp="1"/>
          </p:cNvSpPr>
          <p:nvPr>
            <p:ph type="pic" sz="quarter" idx="14"/>
          </p:nvPr>
        </p:nvSpPr>
        <p:spPr>
          <a:xfrm>
            <a:off x="4567238" y="1160462"/>
            <a:ext cx="4235017" cy="4972051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066194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afbeelding 8"/>
          <p:cNvSpPr>
            <a:spLocks noGrp="1"/>
          </p:cNvSpPr>
          <p:nvPr>
            <p:ph type="pic" sz="quarter" idx="13"/>
          </p:nvPr>
        </p:nvSpPr>
        <p:spPr>
          <a:xfrm>
            <a:off x="1444625" y="1168400"/>
            <a:ext cx="6244648" cy="4159250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45203" y="5384243"/>
            <a:ext cx="6244070" cy="519333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juli 2018</a:t>
            </a: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Basisgids Omgevingswet; versie 1.05, mei 2017</a:t>
            </a:r>
            <a:endParaRPr lang="nl-NL" dirty="0"/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2"/>
          </p:nvPr>
        </p:nvSpPr>
        <p:spPr>
          <a:xfrm>
            <a:off x="1444625" y="5765367"/>
            <a:ext cx="6245225" cy="407987"/>
          </a:xfrm>
        </p:spPr>
        <p:txBody>
          <a:bodyPr>
            <a:noAutofit/>
          </a:bodyPr>
          <a:lstStyle>
            <a:lvl1pPr algn="l">
              <a:defRPr sz="1400">
                <a:solidFill>
                  <a:srgbClr val="000000"/>
                </a:solidFill>
              </a:defRPr>
            </a:lvl1pPr>
            <a:lvl2pPr algn="l">
              <a:defRPr sz="1400"/>
            </a:lvl2pPr>
            <a:lvl3pPr algn="l">
              <a:defRPr sz="1400"/>
            </a:lvl3pPr>
            <a:lvl4pPr algn="l">
              <a:defRPr sz="1400"/>
            </a:lvl4pPr>
            <a:lvl5pPr algn="l">
              <a:defRPr sz="1400"/>
            </a:lvl5pPr>
          </a:lstStyle>
          <a:p>
            <a:pPr lvl="0"/>
            <a:r>
              <a:rPr lang="nl-NL" dirty="0" smtClean="0"/>
              <a:t>Klik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9839683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afbeeldingen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afbeelding 8"/>
          <p:cNvSpPr>
            <a:spLocks noGrp="1"/>
          </p:cNvSpPr>
          <p:nvPr>
            <p:ph type="pic" sz="quarter" idx="13"/>
          </p:nvPr>
        </p:nvSpPr>
        <p:spPr>
          <a:xfrm>
            <a:off x="1444624" y="1168400"/>
            <a:ext cx="2919557" cy="4159250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45203" y="5384243"/>
            <a:ext cx="6244070" cy="519333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juli 2018</a:t>
            </a: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Basisgids Omgevingswet; versie 1.05, mei 2017</a:t>
            </a:r>
            <a:endParaRPr lang="nl-NL" dirty="0"/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2"/>
          </p:nvPr>
        </p:nvSpPr>
        <p:spPr>
          <a:xfrm>
            <a:off x="1444625" y="5765367"/>
            <a:ext cx="6245225" cy="407987"/>
          </a:xfrm>
        </p:spPr>
        <p:txBody>
          <a:bodyPr>
            <a:noAutofit/>
          </a:bodyPr>
          <a:lstStyle>
            <a:lvl1pPr algn="l">
              <a:defRPr sz="1400">
                <a:solidFill>
                  <a:srgbClr val="000000"/>
                </a:solidFill>
              </a:defRPr>
            </a:lvl1pPr>
            <a:lvl2pPr algn="l">
              <a:defRPr sz="1400"/>
            </a:lvl2pPr>
            <a:lvl3pPr algn="l">
              <a:defRPr sz="1400"/>
            </a:lvl3pPr>
            <a:lvl4pPr algn="l">
              <a:defRPr sz="1400"/>
            </a:lvl4pPr>
            <a:lvl5pPr algn="l">
              <a:defRPr sz="1400"/>
            </a:lvl5pPr>
          </a:lstStyle>
          <a:p>
            <a:pPr lvl="0"/>
            <a:r>
              <a:rPr lang="nl-NL" dirty="0" smtClean="0"/>
              <a:t>Klik om de tekststijl van het model te bewerken</a:t>
            </a:r>
          </a:p>
        </p:txBody>
      </p:sp>
      <p:sp>
        <p:nvSpPr>
          <p:cNvPr id="8" name="Tijdelijke aanduiding voor afbeelding 8"/>
          <p:cNvSpPr>
            <a:spLocks noGrp="1"/>
          </p:cNvSpPr>
          <p:nvPr>
            <p:ph type="pic" sz="quarter" idx="14"/>
          </p:nvPr>
        </p:nvSpPr>
        <p:spPr>
          <a:xfrm>
            <a:off x="4756727" y="1160463"/>
            <a:ext cx="2932546" cy="4159250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688976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</p:txBody>
      </p:sp>
      <p:sp>
        <p:nvSpPr>
          <p:cNvPr id="4" name="shpVoettekst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Basisgids Omgevingswet; versie 1.05, mei 2017</a:t>
            </a:r>
            <a:endParaRPr lang="nl-NL"/>
          </a:p>
        </p:txBody>
      </p:sp>
      <p:sp>
        <p:nvSpPr>
          <p:cNvPr id="5" name="shpDatum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juli 2018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331855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2800" y="1263600"/>
            <a:ext cx="8419642" cy="572400"/>
          </a:xfrm>
        </p:spPr>
        <p:txBody>
          <a:bodyPr/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352800" y="1800000"/>
            <a:ext cx="4129200" cy="42732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83600" y="1800000"/>
            <a:ext cx="4129200" cy="42732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</p:txBody>
      </p:sp>
      <p:sp>
        <p:nvSpPr>
          <p:cNvPr id="5" name="shpVoettekst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Basisgids Omgevingswet; versie 1.05, mei 2017</a:t>
            </a:r>
            <a:endParaRPr lang="nl-NL"/>
          </a:p>
        </p:txBody>
      </p:sp>
      <p:sp>
        <p:nvSpPr>
          <p:cNvPr id="6" name="shpDatum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juli 2018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417590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olgdia met 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000" y="1295999"/>
            <a:ext cx="8402400" cy="400110"/>
          </a:xfrm>
        </p:spPr>
        <p:txBody>
          <a:bodyPr/>
          <a:lstStyle>
            <a:lvl1pPr>
              <a:defRPr/>
            </a:lvl1pPr>
          </a:lstStyle>
          <a:p>
            <a:r>
              <a:rPr lang="nl-NL" noProof="0" smtClean="0"/>
              <a:t>Klik om de stijl te bewerken</a:t>
            </a:r>
            <a:endParaRPr lang="nl-NL" noProof="0" dirty="0"/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1"/>
          </p:nvPr>
        </p:nvSpPr>
        <p:spPr>
          <a:xfrm>
            <a:off x="468313" y="2070000"/>
            <a:ext cx="8402400" cy="4140000"/>
          </a:xfrm>
        </p:spPr>
        <p:txBody>
          <a:bodyPr/>
          <a:lstStyle>
            <a:lvl4pPr marL="1274763" indent="-285750">
              <a:buFont typeface="Verdana" pitchFamily="34" charset="0"/>
              <a:buChar char="–"/>
              <a:defRPr sz="1800"/>
            </a:lvl4pPr>
            <a:lvl5pPr marL="1631950" indent="-285750">
              <a:buFont typeface="Verdana" pitchFamily="34" charset="0"/>
              <a:buChar char="»"/>
              <a:defRPr/>
            </a:lvl5pPr>
          </a:lstStyle>
          <a:p>
            <a:pPr lvl="0"/>
            <a:r>
              <a:rPr lang="nl-NL" noProof="0" dirty="0" err="1" smtClean="0"/>
              <a:t>Klik</a:t>
            </a:r>
            <a:r>
              <a:rPr lang="nl-NL" noProof="0" dirty="0" smtClean="0"/>
              <a:t> </a:t>
            </a:r>
            <a:r>
              <a:rPr lang="nl-NL" noProof="0" dirty="0" err="1" smtClean="0"/>
              <a:t>om</a:t>
            </a:r>
            <a:r>
              <a:rPr lang="nl-NL" noProof="0" dirty="0" smtClean="0"/>
              <a:t> de </a:t>
            </a:r>
            <a:r>
              <a:rPr lang="nl-NL" noProof="0" dirty="0" err="1" smtClean="0"/>
              <a:t>modelstijlen</a:t>
            </a:r>
            <a:r>
              <a:rPr lang="nl-NL" noProof="0" dirty="0" smtClean="0"/>
              <a:t> </a:t>
            </a:r>
            <a:r>
              <a:rPr lang="nl-NL" noProof="0" dirty="0" err="1" smtClean="0"/>
              <a:t>te</a:t>
            </a:r>
            <a:r>
              <a:rPr lang="nl-NL" noProof="0" dirty="0" smtClean="0"/>
              <a:t> </a:t>
            </a:r>
            <a:r>
              <a:rPr lang="nl-NL" noProof="0" dirty="0" err="1" smtClean="0"/>
              <a:t>bewerken</a:t>
            </a:r>
            <a:endParaRPr lang="nl-NL" noProof="0" dirty="0" smtClean="0"/>
          </a:p>
          <a:p>
            <a:pPr lvl="1"/>
            <a:r>
              <a:rPr lang="nl-NL" noProof="0" dirty="0" err="1" smtClean="0"/>
              <a:t>Tweede</a:t>
            </a:r>
            <a:r>
              <a:rPr lang="nl-NL" noProof="0" dirty="0" smtClean="0"/>
              <a:t> </a:t>
            </a:r>
            <a:r>
              <a:rPr lang="nl-NL" noProof="0" dirty="0" err="1" smtClean="0"/>
              <a:t>niveau</a:t>
            </a:r>
            <a:endParaRPr lang="nl-NL" noProof="0" dirty="0" smtClean="0"/>
          </a:p>
          <a:p>
            <a:pPr lvl="2"/>
            <a:r>
              <a:rPr lang="nl-NL" noProof="0" dirty="0" err="1" smtClean="0"/>
              <a:t>Derde</a:t>
            </a:r>
            <a:r>
              <a:rPr lang="nl-NL" noProof="0" dirty="0" smtClean="0"/>
              <a:t> </a:t>
            </a:r>
            <a:r>
              <a:rPr lang="nl-NL" noProof="0" dirty="0" err="1" smtClean="0"/>
              <a:t>niveau</a:t>
            </a:r>
            <a:endParaRPr lang="nl-NL" noProof="0" dirty="0" smtClean="0"/>
          </a:p>
          <a:p>
            <a:pPr lvl="3"/>
            <a:r>
              <a:rPr lang="nl-NL" noProof="0" dirty="0" err="1" smtClean="0"/>
              <a:t>Vierde</a:t>
            </a:r>
            <a:r>
              <a:rPr lang="nl-NL" noProof="0" dirty="0" smtClean="0"/>
              <a:t> </a:t>
            </a:r>
            <a:r>
              <a:rPr lang="nl-NL" noProof="0" dirty="0" err="1" smtClean="0"/>
              <a:t>niveau</a:t>
            </a:r>
            <a:endParaRPr lang="nl-NL" noProof="0" dirty="0" smtClean="0"/>
          </a:p>
          <a:p>
            <a:pPr lvl="4"/>
            <a:r>
              <a:rPr lang="nl-NL" noProof="0" dirty="0" err="1" smtClean="0"/>
              <a:t>Vijfde</a:t>
            </a:r>
            <a:r>
              <a:rPr lang="nl-NL" noProof="0" dirty="0" smtClean="0"/>
              <a:t> </a:t>
            </a:r>
            <a:r>
              <a:rPr lang="nl-NL" noProof="0" dirty="0" err="1" smtClean="0"/>
              <a:t>niveau</a:t>
            </a:r>
            <a:endParaRPr lang="nl-NL" noProof="0" dirty="0"/>
          </a:p>
        </p:txBody>
      </p:sp>
      <p:sp>
        <p:nvSpPr>
          <p:cNvPr id="4" name="Tijdelijke aanduiding voor datum 2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nl-NL" smtClean="0"/>
              <a:t>juli 2018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122661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vert="horz"/>
          <a:lstStyle/>
          <a:p>
            <a:endParaRPr lang="en-US"/>
          </a:p>
        </p:txBody>
      </p:sp>
      <p:grpSp>
        <p:nvGrpSpPr>
          <p:cNvPr id="27" name="Group 26"/>
          <p:cNvGrpSpPr/>
          <p:nvPr userDrawn="1"/>
        </p:nvGrpSpPr>
        <p:grpSpPr>
          <a:xfrm>
            <a:off x="3" y="0"/>
            <a:ext cx="9144000" cy="6858000"/>
            <a:chOff x="4" y="0"/>
            <a:chExt cx="14401800" cy="10799763"/>
          </a:xfrm>
        </p:grpSpPr>
        <p:cxnSp>
          <p:nvCxnSpPr>
            <p:cNvPr id="29" name="Straight Connector 28"/>
            <p:cNvCxnSpPr/>
            <p:nvPr userDrawn="1"/>
          </p:nvCxnSpPr>
          <p:spPr>
            <a:xfrm>
              <a:off x="1802099" y="0"/>
              <a:ext cx="0" cy="10799763"/>
            </a:xfrm>
            <a:prstGeom prst="line">
              <a:avLst/>
            </a:prstGeom>
            <a:ln w="3175" cmpd="sng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 userDrawn="1"/>
          </p:nvCxnSpPr>
          <p:spPr>
            <a:xfrm>
              <a:off x="900039" y="0"/>
              <a:ext cx="0" cy="10799763"/>
            </a:xfrm>
            <a:prstGeom prst="line">
              <a:avLst/>
            </a:prstGeom>
            <a:ln w="3175" cmpd="sng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 userDrawn="1"/>
          </p:nvCxnSpPr>
          <p:spPr>
            <a:xfrm>
              <a:off x="13481399" y="0"/>
              <a:ext cx="0" cy="10799763"/>
            </a:xfrm>
            <a:prstGeom prst="line">
              <a:avLst/>
            </a:prstGeom>
            <a:ln w="3175" cmpd="sng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 userDrawn="1"/>
          </p:nvCxnSpPr>
          <p:spPr>
            <a:xfrm>
              <a:off x="4" y="1804174"/>
              <a:ext cx="14401800" cy="0"/>
            </a:xfrm>
            <a:prstGeom prst="line">
              <a:avLst/>
            </a:prstGeom>
            <a:ln w="3175" cmpd="sng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 userDrawn="1"/>
          </p:nvCxnSpPr>
          <p:spPr>
            <a:xfrm>
              <a:off x="4" y="3620207"/>
              <a:ext cx="14401800" cy="0"/>
            </a:xfrm>
            <a:prstGeom prst="line">
              <a:avLst/>
            </a:prstGeom>
            <a:ln w="3175" cmpd="sng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 userDrawn="1"/>
          </p:nvCxnSpPr>
          <p:spPr>
            <a:xfrm>
              <a:off x="4" y="5400633"/>
              <a:ext cx="14401800" cy="0"/>
            </a:xfrm>
            <a:prstGeom prst="line">
              <a:avLst/>
            </a:prstGeom>
            <a:ln w="3175" cmpd="sng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 userDrawn="1"/>
          </p:nvCxnSpPr>
          <p:spPr>
            <a:xfrm>
              <a:off x="4" y="7169188"/>
              <a:ext cx="14401800" cy="0"/>
            </a:xfrm>
            <a:prstGeom prst="line">
              <a:avLst/>
            </a:prstGeom>
            <a:ln w="3175" cmpd="sng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 userDrawn="1"/>
          </p:nvCxnSpPr>
          <p:spPr>
            <a:xfrm>
              <a:off x="4" y="8997091"/>
              <a:ext cx="14401800" cy="0"/>
            </a:xfrm>
            <a:prstGeom prst="line">
              <a:avLst/>
            </a:prstGeom>
            <a:ln w="3175" cmpd="sng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 userDrawn="1"/>
          </p:nvCxnSpPr>
          <p:spPr>
            <a:xfrm>
              <a:off x="4" y="9875435"/>
              <a:ext cx="14401800" cy="0"/>
            </a:xfrm>
            <a:prstGeom prst="line">
              <a:avLst/>
            </a:prstGeom>
            <a:ln w="3175" cmpd="sng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 userDrawn="1"/>
          </p:nvCxnSpPr>
          <p:spPr>
            <a:xfrm>
              <a:off x="7202589" y="0"/>
              <a:ext cx="0" cy="10799763"/>
            </a:xfrm>
            <a:prstGeom prst="line">
              <a:avLst/>
            </a:prstGeom>
            <a:ln w="3175" cmpd="sng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9144000" cy="1149350"/>
          </a:xfrm>
          <a:prstGeom prst="rect">
            <a:avLst/>
          </a:prstGeom>
          <a:solidFill>
            <a:srgbClr val="39870C"/>
          </a:solidFill>
          <a:ln>
            <a:noFill/>
          </a:ln>
        </p:spPr>
        <p:txBody>
          <a:bodyPr vert="horz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381818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12"/>
          <p:cNvSpPr>
            <a:spLocks noGrp="1"/>
          </p:cNvSpPr>
          <p:nvPr>
            <p:ph type="body" sz="quarter" idx="13" hasCustomPrompt="1"/>
          </p:nvPr>
        </p:nvSpPr>
        <p:spPr>
          <a:xfrm>
            <a:off x="671052" y="1681611"/>
            <a:ext cx="6333430" cy="756000"/>
          </a:xfrm>
        </p:spPr>
        <p:txBody>
          <a:bodyPr wrap="square">
            <a:noAutofit/>
          </a:bodyPr>
          <a:lstStyle>
            <a:lvl1pPr marL="0" indent="0">
              <a:buNone/>
              <a:defRPr lang="nl-NL" sz="1400" dirty="0" smtClean="0">
                <a:solidFill>
                  <a:srgbClr val="D5002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600" indent="0">
              <a:buNone/>
              <a:defRPr lang="nl-NL" sz="1800" dirty="0" smtClean="0"/>
            </a:lvl2pPr>
            <a:lvl3pPr marL="685800" indent="0">
              <a:buNone/>
              <a:defRPr lang="nl-NL" sz="1800" dirty="0" smtClean="0"/>
            </a:lvl3pPr>
            <a:lvl4pPr marL="1143000" indent="0">
              <a:buNone/>
              <a:defRPr lang="nl-NL" dirty="0" smtClean="0"/>
            </a:lvl4pPr>
            <a:lvl5pPr marL="1600200" indent="0">
              <a:buNone/>
              <a:defRPr lang="nl-NL" dirty="0"/>
            </a:lvl5pPr>
          </a:lstStyle>
          <a:p>
            <a:pPr marL="0" lvl="0">
              <a:spcBef>
                <a:spcPts val="600"/>
              </a:spcBef>
            </a:pPr>
            <a:r>
              <a:rPr lang="nl-NL" dirty="0"/>
              <a:t>Klik om de mededelingen te bewerken</a:t>
            </a:r>
          </a:p>
        </p:txBody>
      </p:sp>
      <p:sp>
        <p:nvSpPr>
          <p:cNvPr id="5" name="Titel 1"/>
          <p:cNvSpPr>
            <a:spLocks noGrp="1"/>
          </p:cNvSpPr>
          <p:nvPr>
            <p:ph type="title" hasCustomPrompt="1"/>
          </p:nvPr>
        </p:nvSpPr>
        <p:spPr>
          <a:xfrm>
            <a:off x="671052" y="347370"/>
            <a:ext cx="6333430" cy="1305899"/>
          </a:xfrm>
        </p:spPr>
        <p:txBody>
          <a:bodyPr>
            <a:normAutofit/>
          </a:bodyPr>
          <a:lstStyle>
            <a:lvl1pPr>
              <a:defRPr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nl-NL" dirty="0"/>
              <a:t>Klik om de story line te bewerken</a:t>
            </a:r>
          </a:p>
        </p:txBody>
      </p:sp>
      <p:sp>
        <p:nvSpPr>
          <p:cNvPr id="6" name="Tijdelijke aanduiding voor tekst 4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1"/>
            <a:ext cx="3767829" cy="347369"/>
          </a:xfrm>
        </p:spPr>
        <p:txBody>
          <a:bodyPr/>
          <a:lstStyle>
            <a:lvl1pPr marL="0" indent="0">
              <a:buNone/>
              <a:defRPr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Klik het onderdeel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59963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323528" y="1800000"/>
            <a:ext cx="4129200" cy="42732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83600" y="1800000"/>
            <a:ext cx="4129200" cy="42732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</p:txBody>
      </p:sp>
      <p:sp>
        <p:nvSpPr>
          <p:cNvPr id="7" name="Tijdelijke aanduiding voor datum 8"/>
          <p:cNvSpPr>
            <a:spLocks noGrp="1"/>
          </p:cNvSpPr>
          <p:nvPr>
            <p:ph type="dt" sz="half" idx="10"/>
          </p:nvPr>
        </p:nvSpPr>
        <p:spPr>
          <a:xfrm>
            <a:off x="6660232" y="65061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000" b="0" i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nl-NL" smtClean="0"/>
              <a:t>juli 2018</a:t>
            </a:r>
            <a:endParaRPr lang="nl-NL" dirty="0" smtClean="0"/>
          </a:p>
        </p:txBody>
      </p:sp>
      <p:sp>
        <p:nvSpPr>
          <p:cNvPr id="8" name="Tijdelijke aanduiding voor voettekst 10"/>
          <p:cNvSpPr>
            <a:spLocks noGrp="1"/>
          </p:cNvSpPr>
          <p:nvPr>
            <p:ph type="ftr" sz="quarter" idx="3"/>
          </p:nvPr>
        </p:nvSpPr>
        <p:spPr>
          <a:xfrm>
            <a:off x="380256" y="651308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nl-NL" smtClean="0"/>
              <a:t>Basisgids Omgevingswet; versie 1.05, mei 2017</a:t>
            </a:r>
            <a:endParaRPr lang="nl-NL" dirty="0"/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331415" y="908720"/>
            <a:ext cx="8201025" cy="571500"/>
          </a:xfrm>
        </p:spPr>
        <p:txBody>
          <a:bodyPr/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363242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juli 2018</a:t>
            </a:r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Basisgids Omgevingswet; versie 1.05, mei 2017</a:t>
            </a:r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261B09C8-0E00-254A-BF8E-C54BDEF21CD6}" type="slidenum">
              <a:rPr lang="nl-NL" sz="1800" smtClean="0">
                <a:solidFill>
                  <a:prstClr val="black"/>
                </a:solidFill>
                <a:latin typeface="Calibri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‹nr.›</a:t>
            </a:fld>
            <a:endParaRPr lang="nl-NL" sz="18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5316973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juli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Basisgids Omgevingswet; versie 1.05, mei 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F2C20C58-3CA7-5D4C-8F41-81BE050BB5EB}" type="slidenum">
              <a:rPr lang="en-US" sz="1800" smtClean="0">
                <a:solidFill>
                  <a:prstClr val="black"/>
                </a:solidFill>
                <a:latin typeface="Calibri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‹nr.›</a:t>
            </a:fld>
            <a:endParaRPr lang="en-US" sz="18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65870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balk hoog, tekst, afbeelding, grafiek en over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323528" y="2178000"/>
            <a:ext cx="4129200" cy="40320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5600" y="1066800"/>
            <a:ext cx="4572000" cy="5260744"/>
          </a:xfrm>
        </p:spPr>
        <p:txBody>
          <a:bodyPr/>
          <a:lstStyle>
            <a:lvl1pPr>
              <a:defRPr sz="14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nl-NL" dirty="0" smtClean="0"/>
          </a:p>
        </p:txBody>
      </p:sp>
      <p:sp>
        <p:nvSpPr>
          <p:cNvPr id="8" name="Tijdelijke aanduiding voor voettekst 10"/>
          <p:cNvSpPr>
            <a:spLocks noGrp="1"/>
          </p:cNvSpPr>
          <p:nvPr>
            <p:ph type="ftr" sz="quarter" idx="3"/>
          </p:nvPr>
        </p:nvSpPr>
        <p:spPr>
          <a:xfrm>
            <a:off x="380256" y="651308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nl-NL" smtClean="0"/>
              <a:t>Basisgids Omgevingswet; versie 1.05, mei 2017</a:t>
            </a:r>
            <a:endParaRPr lang="nl-NL" dirty="0"/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343982" y="980728"/>
            <a:ext cx="4168577" cy="1008112"/>
          </a:xfrm>
        </p:spPr>
        <p:txBody>
          <a:bodyPr/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10" name="Tijdelijke aanduiding voor datum 8"/>
          <p:cNvSpPr>
            <a:spLocks noGrp="1"/>
          </p:cNvSpPr>
          <p:nvPr>
            <p:ph type="dt" sz="half" idx="10"/>
          </p:nvPr>
        </p:nvSpPr>
        <p:spPr>
          <a:xfrm>
            <a:off x="6660232" y="65061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000" b="0" i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nl-NL" smtClean="0"/>
              <a:t>juli 2018</a:t>
            </a: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160409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balk laag, tekst, afbeelding, grafiek en over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323528" y="1814400"/>
            <a:ext cx="4129200" cy="43992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0" y="1066800"/>
            <a:ext cx="4572000" cy="5248274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nl-NL" dirty="0" smtClean="0"/>
          </a:p>
        </p:txBody>
      </p:sp>
      <p:sp>
        <p:nvSpPr>
          <p:cNvPr id="8" name="Tijdelijke aanduiding voor voettekst 10"/>
          <p:cNvSpPr>
            <a:spLocks noGrp="1"/>
          </p:cNvSpPr>
          <p:nvPr>
            <p:ph type="ftr" sz="quarter" idx="3"/>
          </p:nvPr>
        </p:nvSpPr>
        <p:spPr>
          <a:xfrm>
            <a:off x="380256" y="651308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nl-NL" smtClean="0"/>
              <a:t>Basisgids Omgevingswet; versie 1.05, mei 2017</a:t>
            </a:r>
            <a:endParaRPr lang="nl-NL" dirty="0"/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331415" y="908720"/>
            <a:ext cx="4168577" cy="1008112"/>
          </a:xfrm>
          <a:noFill/>
        </p:spPr>
        <p:txBody>
          <a:bodyPr/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sz="half" idx="10"/>
          </p:nvPr>
        </p:nvSpPr>
        <p:spPr>
          <a:xfrm>
            <a:off x="6660232" y="65061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000" b="0" i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nl-NL" smtClean="0"/>
              <a:t>juli 2018</a:t>
            </a: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3174025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pagina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pTekst"/>
          <p:cNvSpPr>
            <a:spLocks noGrp="1"/>
          </p:cNvSpPr>
          <p:nvPr>
            <p:ph idx="1"/>
          </p:nvPr>
        </p:nvSpPr>
        <p:spPr bwMode="auto">
          <a:xfrm>
            <a:off x="4910138" y="1493838"/>
            <a:ext cx="3600450" cy="277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nl-NL" dirty="0" smtClean="0"/>
              <a:t>Klik om de modelstijlen te bewerken</a:t>
            </a:r>
          </a:p>
        </p:txBody>
      </p:sp>
      <p:sp>
        <p:nvSpPr>
          <p:cNvPr id="7" name="Tijdelijke aanduiding voor voettekst 10"/>
          <p:cNvSpPr>
            <a:spLocks noGrp="1"/>
          </p:cNvSpPr>
          <p:nvPr>
            <p:ph type="ftr" sz="quarter" idx="3"/>
          </p:nvPr>
        </p:nvSpPr>
        <p:spPr>
          <a:xfrm>
            <a:off x="380256" y="651308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nl-NL" smtClean="0"/>
              <a:t>Basisgids Omgevingswet; versie 1.05, mei 2017</a:t>
            </a:r>
            <a:endParaRPr lang="nl-NL" dirty="0"/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331415" y="908720"/>
            <a:ext cx="4168577" cy="1008112"/>
          </a:xfrm>
          <a:noFill/>
        </p:spPr>
        <p:txBody>
          <a:bodyPr/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10" name="Tijdelijke aanduiding voor datum 8"/>
          <p:cNvSpPr>
            <a:spLocks noGrp="1"/>
          </p:cNvSpPr>
          <p:nvPr>
            <p:ph type="dt" sz="half" idx="2"/>
          </p:nvPr>
        </p:nvSpPr>
        <p:spPr>
          <a:xfrm>
            <a:off x="6660232" y="65061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000" b="0" i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nl-NL" smtClean="0"/>
              <a:t>juli 2018</a:t>
            </a: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34167812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psomming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juli 2018</a:t>
            </a: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Basisgids Omgevingswet; versie 1.05, mei 2017</a:t>
            </a:r>
            <a:endParaRPr lang="nl-NL" dirty="0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2"/>
          </p:nvPr>
        </p:nvSpPr>
        <p:spPr>
          <a:xfrm>
            <a:off x="442913" y="1811338"/>
            <a:ext cx="4453799" cy="4305685"/>
          </a:xfrm>
        </p:spPr>
        <p:txBody>
          <a:bodyPr>
            <a:normAutofit/>
          </a:bodyPr>
          <a:lstStyle>
            <a:lvl1pPr marL="285750" indent="-285750">
              <a:lnSpc>
                <a:spcPts val="2400"/>
              </a:lnSpc>
              <a:buFont typeface="Arial"/>
              <a:buChar char="•"/>
              <a:defRPr sz="1600">
                <a:solidFill>
                  <a:schemeClr val="tx1"/>
                </a:solidFill>
              </a:defRPr>
            </a:lvl1pPr>
            <a:lvl2pPr marL="457200" indent="0">
              <a:lnSpc>
                <a:spcPts val="2400"/>
              </a:lnSpc>
              <a:buFontTx/>
              <a:buNone/>
              <a:defRPr sz="1800"/>
            </a:lvl2pPr>
            <a:lvl3pPr marL="914400" indent="0">
              <a:lnSpc>
                <a:spcPts val="2400"/>
              </a:lnSpc>
              <a:buFontTx/>
              <a:buNone/>
              <a:defRPr sz="1800"/>
            </a:lvl3pPr>
            <a:lvl4pPr marL="1371600" indent="0">
              <a:lnSpc>
                <a:spcPts val="2400"/>
              </a:lnSpc>
              <a:buFontTx/>
              <a:buNone/>
              <a:defRPr sz="1800"/>
            </a:lvl4pPr>
            <a:lvl5pPr marL="1828800" indent="0">
              <a:lnSpc>
                <a:spcPts val="2400"/>
              </a:lnSpc>
              <a:buFontTx/>
              <a:buNone/>
              <a:defRPr sz="1800"/>
            </a:lvl5pPr>
          </a:lstStyle>
          <a:p>
            <a:pPr lvl="0"/>
            <a:r>
              <a:rPr lang="nl-NL" dirty="0" smtClean="0"/>
              <a:t>Klik om de tekststijl van het model te bewerken</a:t>
            </a:r>
          </a:p>
        </p:txBody>
      </p:sp>
      <p:sp>
        <p:nvSpPr>
          <p:cNvPr id="7" name="Tijdelijke aanduiding voor afbeelding 6"/>
          <p:cNvSpPr>
            <a:spLocks noGrp="1"/>
          </p:cNvSpPr>
          <p:nvPr>
            <p:ph type="pic" sz="quarter" idx="13"/>
          </p:nvPr>
        </p:nvSpPr>
        <p:spPr>
          <a:xfrm>
            <a:off x="5186363" y="1811338"/>
            <a:ext cx="3494087" cy="4300538"/>
          </a:xfrm>
        </p:spPr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5057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 userDrawn="1"/>
        </p:nvSpPr>
        <p:spPr>
          <a:xfrm>
            <a:off x="4579430" y="890588"/>
            <a:ext cx="4577082" cy="5609264"/>
          </a:xfrm>
          <a:prstGeom prst="rect">
            <a:avLst/>
          </a:prstGeom>
          <a:solidFill>
            <a:srgbClr val="39870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nl-NL" sz="1800">
              <a:solidFill>
                <a:prstClr val="white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767108" y="1171764"/>
            <a:ext cx="4015134" cy="1235234"/>
          </a:xfrm>
        </p:spPr>
        <p:txBody>
          <a:bodyPr anchor="t"/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4767108" y="3424047"/>
            <a:ext cx="3878753" cy="1550153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&lt;naam&gt;</a:t>
            </a:r>
          </a:p>
          <a:p>
            <a:endParaRPr lang="nl-NL" dirty="0" smtClean="0"/>
          </a:p>
        </p:txBody>
      </p:sp>
      <p:pic>
        <p:nvPicPr>
          <p:cNvPr id="7" name="Afbeelding 6" descr="RO_RWS_Aan de slag met_pos_RGB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87" y="-1"/>
            <a:ext cx="3045648" cy="898525"/>
          </a:xfrm>
          <a:prstGeom prst="rect">
            <a:avLst/>
          </a:prstGeom>
        </p:spPr>
      </p:pic>
      <p:sp>
        <p:nvSpPr>
          <p:cNvPr id="13" name="Tijdelijke aanduiding voor afbeelding 12"/>
          <p:cNvSpPr>
            <a:spLocks noGrp="1"/>
          </p:cNvSpPr>
          <p:nvPr>
            <p:ph type="pic" sz="quarter" idx="10"/>
          </p:nvPr>
        </p:nvSpPr>
        <p:spPr>
          <a:xfrm>
            <a:off x="-6256" y="890588"/>
            <a:ext cx="4585686" cy="560926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endParaRPr lang="nl-NL" dirty="0"/>
          </a:p>
        </p:txBody>
      </p:sp>
      <p:sp>
        <p:nvSpPr>
          <p:cNvPr id="17" name="Tijdelijke aanduiding voor tekst 16"/>
          <p:cNvSpPr>
            <a:spLocks noGrp="1"/>
          </p:cNvSpPr>
          <p:nvPr>
            <p:ph type="body" sz="quarter" idx="11" hasCustomPrompt="1"/>
          </p:nvPr>
        </p:nvSpPr>
        <p:spPr>
          <a:xfrm>
            <a:off x="4767263" y="5402696"/>
            <a:ext cx="3878262" cy="931863"/>
          </a:xfrm>
        </p:spPr>
        <p:txBody>
          <a:bodyPr anchor="b">
            <a:noAutofit/>
          </a:bodyPr>
          <a:lstStyle>
            <a:lvl1pPr marL="0" indent="0" algn="l">
              <a:buFontTx/>
              <a:buNone/>
              <a:defRPr sz="1000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 sz="10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0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000">
                <a:solidFill>
                  <a:schemeClr val="bg1"/>
                </a:solidFill>
              </a:defRPr>
            </a:lvl4pPr>
            <a:lvl5pPr marL="1828800" indent="0" algn="l">
              <a:buFontTx/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 smtClean="0"/>
              <a:t>&lt;versie&gt;</a:t>
            </a:r>
            <a:endParaRPr lang="nl-NL" dirty="0"/>
          </a:p>
        </p:txBody>
      </p:sp>
      <p:sp>
        <p:nvSpPr>
          <p:cNvPr id="23" name="Rechthoek 22"/>
          <p:cNvSpPr/>
          <p:nvPr userDrawn="1"/>
        </p:nvSpPr>
        <p:spPr>
          <a:xfrm>
            <a:off x="0" y="6506108"/>
            <a:ext cx="9144000" cy="358149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nl-NL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06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 + afb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 userDrawn="1"/>
        </p:nvSpPr>
        <p:spPr>
          <a:xfrm>
            <a:off x="4579430" y="890588"/>
            <a:ext cx="4577082" cy="5609264"/>
          </a:xfrm>
          <a:prstGeom prst="rect">
            <a:avLst/>
          </a:prstGeom>
          <a:solidFill>
            <a:srgbClr val="39870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nl-NL" sz="1800">
              <a:solidFill>
                <a:prstClr val="white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767108" y="1171764"/>
            <a:ext cx="4015134" cy="1235234"/>
          </a:xfrm>
        </p:spPr>
        <p:txBody>
          <a:bodyPr anchor="t"/>
          <a:lstStyle>
            <a:lvl1pPr algn="l">
              <a:defRPr b="1" baseline="0"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&lt;hoofdstuk titel&gt;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4767108" y="2413590"/>
            <a:ext cx="3878753" cy="1550153"/>
          </a:xfrm>
        </p:spPr>
        <p:txBody>
          <a:bodyPr>
            <a:normAutofit/>
          </a:bodyPr>
          <a:lstStyle>
            <a:lvl1pPr marL="285750" indent="-285750" algn="l">
              <a:buFont typeface="Arial"/>
              <a:buChar char="•"/>
              <a:defRPr sz="18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&lt;inhoud hoofdstuk&gt;</a:t>
            </a:r>
          </a:p>
          <a:p>
            <a:endParaRPr lang="nl-NL" dirty="0" smtClean="0"/>
          </a:p>
        </p:txBody>
      </p:sp>
      <p:pic>
        <p:nvPicPr>
          <p:cNvPr id="7" name="Afbeelding 6" descr="RO_RWS_Aan de slag met_pos_RGB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87" y="-1"/>
            <a:ext cx="3045648" cy="898525"/>
          </a:xfrm>
          <a:prstGeom prst="rect">
            <a:avLst/>
          </a:prstGeom>
        </p:spPr>
      </p:pic>
      <p:sp>
        <p:nvSpPr>
          <p:cNvPr id="13" name="Tijdelijke aanduiding voor afbeelding 12"/>
          <p:cNvSpPr>
            <a:spLocks noGrp="1"/>
          </p:cNvSpPr>
          <p:nvPr>
            <p:ph type="pic" sz="quarter" idx="10"/>
          </p:nvPr>
        </p:nvSpPr>
        <p:spPr>
          <a:xfrm>
            <a:off x="-6256" y="890588"/>
            <a:ext cx="4585686" cy="560926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endParaRPr lang="nl-NL" dirty="0"/>
          </a:p>
        </p:txBody>
      </p:sp>
      <p:sp>
        <p:nvSpPr>
          <p:cNvPr id="9" name="Rechthoek 8"/>
          <p:cNvSpPr/>
          <p:nvPr userDrawn="1"/>
        </p:nvSpPr>
        <p:spPr>
          <a:xfrm>
            <a:off x="0" y="6506108"/>
            <a:ext cx="9144000" cy="358149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nl-NL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164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slideLayout" Target="../slideLayouts/slideLayout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slideLayout" Target="../slideLayouts/slideLayout20.xml"/><Relationship Id="rId18" Type="http://schemas.openxmlformats.org/officeDocument/2006/relationships/slideLayout" Target="../slideLayouts/slideLayout25.xml"/><Relationship Id="rId26" Type="http://schemas.openxmlformats.org/officeDocument/2006/relationships/image" Target="../media/image6.emf"/><Relationship Id="rId3" Type="http://schemas.openxmlformats.org/officeDocument/2006/relationships/slideLayout" Target="../slideLayouts/slideLayout10.xml"/><Relationship Id="rId21" Type="http://schemas.openxmlformats.org/officeDocument/2006/relationships/slideLayout" Target="../slideLayouts/slideLayout28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17" Type="http://schemas.openxmlformats.org/officeDocument/2006/relationships/slideLayout" Target="../slideLayouts/slideLayout24.xml"/><Relationship Id="rId25" Type="http://schemas.openxmlformats.org/officeDocument/2006/relationships/theme" Target="../theme/theme3.xml"/><Relationship Id="rId2" Type="http://schemas.openxmlformats.org/officeDocument/2006/relationships/slideLayout" Target="../slideLayouts/slideLayout9.xml"/><Relationship Id="rId16" Type="http://schemas.openxmlformats.org/officeDocument/2006/relationships/slideLayout" Target="../slideLayouts/slideLayout23.xml"/><Relationship Id="rId20" Type="http://schemas.openxmlformats.org/officeDocument/2006/relationships/slideLayout" Target="../slideLayouts/slideLayout27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24" Type="http://schemas.openxmlformats.org/officeDocument/2006/relationships/slideLayout" Target="../slideLayouts/slideLayout31.xml"/><Relationship Id="rId5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26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hoek 13"/>
          <p:cNvSpPr/>
          <p:nvPr userDrawn="1"/>
        </p:nvSpPr>
        <p:spPr>
          <a:xfrm>
            <a:off x="0" y="6506108"/>
            <a:ext cx="9144000" cy="358149"/>
          </a:xfrm>
          <a:prstGeom prst="rect">
            <a:avLst/>
          </a:prstGeom>
          <a:solidFill>
            <a:srgbClr val="39870C"/>
          </a:solidFill>
          <a:ln>
            <a:solidFill>
              <a:srgbClr val="39870C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3" name="Afbeelding 12" descr="HH-49233140.jp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7" r="588" b="1111"/>
          <a:stretch/>
        </p:blipFill>
        <p:spPr>
          <a:xfrm>
            <a:off x="0" y="764703"/>
            <a:ext cx="9144000" cy="5736713"/>
          </a:xfrm>
          <a:prstGeom prst="rect">
            <a:avLst/>
          </a:prstGeom>
        </p:spPr>
      </p:pic>
      <p:sp>
        <p:nvSpPr>
          <p:cNvPr id="20" name="Ovaal 19"/>
          <p:cNvSpPr/>
          <p:nvPr/>
        </p:nvSpPr>
        <p:spPr>
          <a:xfrm>
            <a:off x="-1879236" y="1315616"/>
            <a:ext cx="4824536" cy="4824536"/>
          </a:xfrm>
          <a:prstGeom prst="ellipse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Ovaal 20"/>
          <p:cNvSpPr/>
          <p:nvPr/>
        </p:nvSpPr>
        <p:spPr>
          <a:xfrm>
            <a:off x="-1095249" y="2099603"/>
            <a:ext cx="3256562" cy="3256562"/>
          </a:xfrm>
          <a:prstGeom prst="ellipse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" name="Ovaal 21"/>
          <p:cNvSpPr/>
          <p:nvPr/>
        </p:nvSpPr>
        <p:spPr>
          <a:xfrm>
            <a:off x="-190648" y="3004204"/>
            <a:ext cx="1447361" cy="1447361"/>
          </a:xfrm>
          <a:prstGeom prst="ellipse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7" name="Rechthoek 26"/>
          <p:cNvSpPr/>
          <p:nvPr/>
        </p:nvSpPr>
        <p:spPr>
          <a:xfrm>
            <a:off x="0" y="0"/>
            <a:ext cx="9144000" cy="7628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1" name="Afbeelding 10" descr="Omgevingswet_pos_RGB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817" y="78679"/>
            <a:ext cx="2368731" cy="698821"/>
          </a:xfrm>
          <a:prstGeom prst="rect">
            <a:avLst/>
          </a:prstGeom>
        </p:spPr>
      </p:pic>
      <p:sp>
        <p:nvSpPr>
          <p:cNvPr id="28" name="Tijdelijke aanduiding voor datum 8"/>
          <p:cNvSpPr>
            <a:spLocks noGrp="1"/>
          </p:cNvSpPr>
          <p:nvPr>
            <p:ph type="dt" sz="half" idx="2"/>
          </p:nvPr>
        </p:nvSpPr>
        <p:spPr>
          <a:xfrm>
            <a:off x="6668655" y="65061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rgbClr val="39870C"/>
                </a:solidFill>
                <a:latin typeface="Verdana"/>
                <a:cs typeface="Verdana"/>
              </a:defRPr>
            </a:lvl1pPr>
          </a:lstStyle>
          <a:p>
            <a:r>
              <a:rPr lang="nl-NL" smtClean="0"/>
              <a:t>juli 2018</a:t>
            </a:r>
            <a:endParaRPr lang="nl-NL" dirty="0"/>
          </a:p>
        </p:txBody>
      </p:sp>
      <p:sp>
        <p:nvSpPr>
          <p:cNvPr id="29" name="Tijdelijke aanduiding voor voettekst 10"/>
          <p:cNvSpPr>
            <a:spLocks noGrp="1"/>
          </p:cNvSpPr>
          <p:nvPr>
            <p:ph type="ftr" sz="quarter" idx="3"/>
          </p:nvPr>
        </p:nvSpPr>
        <p:spPr>
          <a:xfrm>
            <a:off x="457200" y="651308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rgbClr val="39870C"/>
                </a:solidFill>
                <a:latin typeface="Verdana"/>
                <a:cs typeface="Verdana"/>
              </a:defRPr>
            </a:lvl1pPr>
          </a:lstStyle>
          <a:p>
            <a:r>
              <a:rPr lang="nl-NL" smtClean="0"/>
              <a:t>Basisgids Omgevingswet; versie 1.05, mei 2017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08296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</p:sldLayoutIdLst>
  <p:hf sldNum="0"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spc="-6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lang="nl-NL" kern="1200" dirty="0">
          <a:solidFill>
            <a:srgbClr val="000000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179388" indent="-179388" algn="l" rtl="0" eaLnBrk="1" fontAlgn="base" hangingPunct="1">
        <a:spcBef>
          <a:spcPct val="20000"/>
        </a:spcBef>
        <a:spcAft>
          <a:spcPct val="0"/>
        </a:spcAft>
        <a:buBlip>
          <a:blip r:embed="rId5"/>
        </a:buBlip>
        <a:defRPr lang="nl-NL" kern="1200" dirty="0">
          <a:solidFill>
            <a:srgbClr val="000000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377825" indent="-250825" algn="l" rtl="0" eaLnBrk="1" fontAlgn="base" hangingPunct="1">
        <a:spcBef>
          <a:spcPct val="20000"/>
        </a:spcBef>
        <a:spcAft>
          <a:spcPct val="0"/>
        </a:spcAft>
        <a:buBlip>
          <a:blip r:embed="rId6"/>
        </a:buBlip>
        <a:defRPr lang="nl-NL" kern="1200" dirty="0">
          <a:solidFill>
            <a:srgbClr val="000000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539750" indent="-142875" algn="l" rtl="0" eaLnBrk="1" fontAlgn="base" hangingPunct="1">
        <a:spcBef>
          <a:spcPct val="20000"/>
        </a:spcBef>
        <a:spcAft>
          <a:spcPct val="0"/>
        </a:spcAft>
        <a:buBlip>
          <a:blip r:embed="rId7"/>
        </a:buBlip>
        <a:defRPr lang="nl-NL" kern="1200" dirty="0">
          <a:solidFill>
            <a:srgbClr val="000000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711200" indent="-176213" algn="l" rtl="0" eaLnBrk="1" fontAlgn="base" hangingPunct="1">
        <a:spcBef>
          <a:spcPct val="20000"/>
        </a:spcBef>
        <a:spcAft>
          <a:spcPct val="0"/>
        </a:spcAft>
        <a:defRPr lang="nl-NL" kern="1200" dirty="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shpTekst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1415" y="1628800"/>
            <a:ext cx="8201025" cy="441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dirty="0" smtClean="0"/>
              <a:t>Klik om de opmaakprofielen van de </a:t>
            </a:r>
            <a:r>
              <a:rPr lang="nl-NL" altLang="nl-NL" dirty="0" err="1" smtClean="0"/>
              <a:t>modeltekst</a:t>
            </a:r>
            <a:r>
              <a:rPr lang="nl-NL" altLang="nl-NL" dirty="0" smtClean="0"/>
              <a:t> te bewerken</a:t>
            </a:r>
          </a:p>
          <a:p>
            <a:pPr lvl="1"/>
            <a:r>
              <a:rPr lang="nl-NL" altLang="nl-NL" dirty="0" smtClean="0"/>
              <a:t>Tweede niveau</a:t>
            </a:r>
          </a:p>
          <a:p>
            <a:pPr lvl="2"/>
            <a:r>
              <a:rPr lang="nl-NL" altLang="nl-NL" dirty="0" smtClean="0"/>
              <a:t>Derde niveau</a:t>
            </a:r>
          </a:p>
          <a:p>
            <a:pPr lvl="3"/>
            <a:r>
              <a:rPr lang="nl-NL" altLang="nl-NL" dirty="0" smtClean="0"/>
              <a:t>Vierde niveau</a:t>
            </a:r>
          </a:p>
        </p:txBody>
      </p:sp>
      <p:sp>
        <p:nvSpPr>
          <p:cNvPr id="1026" name="shpTitel"/>
          <p:cNvSpPr>
            <a:spLocks noGrp="1" noChangeArrowheads="1"/>
          </p:cNvSpPr>
          <p:nvPr>
            <p:ph type="title"/>
          </p:nvPr>
        </p:nvSpPr>
        <p:spPr bwMode="auto">
          <a:xfrm>
            <a:off x="331415" y="908720"/>
            <a:ext cx="82010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 smtClean="0"/>
              <a:t>Klik om het opmaakprofiel te bewerken</a:t>
            </a:r>
          </a:p>
        </p:txBody>
      </p:sp>
      <p:pic>
        <p:nvPicPr>
          <p:cNvPr id="11" name="Afbeelding 10" descr="Omgevingswet_pos_RGB.eps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817" y="78679"/>
            <a:ext cx="2368731" cy="698821"/>
          </a:xfrm>
          <a:prstGeom prst="rect">
            <a:avLst/>
          </a:prstGeom>
        </p:spPr>
      </p:pic>
      <p:sp>
        <p:nvSpPr>
          <p:cNvPr id="12" name="Rechthoek 11"/>
          <p:cNvSpPr/>
          <p:nvPr/>
        </p:nvSpPr>
        <p:spPr>
          <a:xfrm>
            <a:off x="0" y="6506108"/>
            <a:ext cx="9144000" cy="358149"/>
          </a:xfrm>
          <a:prstGeom prst="rect">
            <a:avLst/>
          </a:prstGeom>
          <a:solidFill>
            <a:srgbClr val="39870C"/>
          </a:solidFill>
          <a:ln>
            <a:solidFill>
              <a:srgbClr val="39870C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Tijdelijke aanduiding voor datum 8"/>
          <p:cNvSpPr>
            <a:spLocks noGrp="1"/>
          </p:cNvSpPr>
          <p:nvPr>
            <p:ph type="dt" sz="half" idx="2"/>
          </p:nvPr>
        </p:nvSpPr>
        <p:spPr>
          <a:xfrm>
            <a:off x="6668655" y="65061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000" b="0" i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nl-NL" smtClean="0"/>
              <a:t>juli 2018</a:t>
            </a:r>
            <a:endParaRPr lang="nl-NL" dirty="0" smtClean="0"/>
          </a:p>
        </p:txBody>
      </p:sp>
      <p:sp>
        <p:nvSpPr>
          <p:cNvPr id="15" name="Tijdelijke aanduiding voor voettekst 10"/>
          <p:cNvSpPr>
            <a:spLocks noGrp="1"/>
          </p:cNvSpPr>
          <p:nvPr>
            <p:ph type="ftr" sz="quarter" idx="3"/>
          </p:nvPr>
        </p:nvSpPr>
        <p:spPr>
          <a:xfrm>
            <a:off x="457200" y="651308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nl-NL" smtClean="0"/>
              <a:t>Basisgids Omgevingswet; versie 1.05, mei 2017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306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7" r:id="rId6"/>
  </p:sldLayoutIdLst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500" b="1" spc="-60">
          <a:solidFill>
            <a:srgbClr val="275937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39870C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39870C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39870C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39870C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lang="nl-NL" sz="1400" kern="1200" dirty="0">
          <a:solidFill>
            <a:srgbClr val="000000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179388" indent="-179388" algn="l" rtl="0" eaLnBrk="0" fontAlgn="base" hangingPunct="0">
        <a:spcBef>
          <a:spcPct val="20000"/>
        </a:spcBef>
        <a:spcAft>
          <a:spcPct val="0"/>
        </a:spcAft>
        <a:buBlip>
          <a:blip r:embed="rId9"/>
        </a:buBlip>
        <a:defRPr lang="nl-NL" sz="1400" kern="1200" dirty="0">
          <a:solidFill>
            <a:srgbClr val="000000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377825" indent="-250825" algn="l" rtl="0" eaLnBrk="0" fontAlgn="base" hangingPunct="0">
        <a:spcBef>
          <a:spcPct val="20000"/>
        </a:spcBef>
        <a:spcAft>
          <a:spcPct val="0"/>
        </a:spcAft>
        <a:buBlip>
          <a:blip r:embed="rId10"/>
        </a:buBlip>
        <a:defRPr lang="nl-NL" sz="1400" kern="1200" dirty="0">
          <a:solidFill>
            <a:srgbClr val="000000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539750" indent="-142875" algn="l" rtl="0" eaLnBrk="0" fontAlgn="base" hangingPunct="0">
        <a:spcBef>
          <a:spcPct val="20000"/>
        </a:spcBef>
        <a:spcAft>
          <a:spcPct val="0"/>
        </a:spcAft>
        <a:buBlip>
          <a:blip r:embed="rId11"/>
        </a:buBlip>
        <a:defRPr lang="nl-NL" sz="1400" kern="1200" dirty="0">
          <a:solidFill>
            <a:srgbClr val="000000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711200" indent="-176213" algn="l" rtl="0" eaLnBrk="0" fontAlgn="base" hangingPunct="0">
        <a:spcBef>
          <a:spcPct val="20000"/>
        </a:spcBef>
        <a:spcAft>
          <a:spcPct val="0"/>
        </a:spcAft>
        <a:defRPr lang="nl-NL" kern="1200" dirty="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6506108"/>
            <a:ext cx="9144000" cy="358149"/>
          </a:xfrm>
          <a:prstGeom prst="rect">
            <a:avLst/>
          </a:prstGeom>
          <a:solidFill>
            <a:srgbClr val="39870C"/>
          </a:solidFill>
          <a:ln>
            <a:solidFill>
              <a:srgbClr val="39870C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nl-NL" sz="1800">
              <a:solidFill>
                <a:prstClr val="black"/>
              </a:solidFill>
            </a:endParaRPr>
          </a:p>
        </p:txBody>
      </p:sp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0850" y="1169390"/>
            <a:ext cx="8229600" cy="66312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0849" y="1733120"/>
            <a:ext cx="8292909" cy="40165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 smtClean="0"/>
              <a:t>Klik om de tekststijl van het model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sz="half" idx="2"/>
          </p:nvPr>
        </p:nvSpPr>
        <p:spPr>
          <a:xfrm>
            <a:off x="6668655" y="65061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nl-NL" smtClean="0"/>
              <a:t>juli 2018</a:t>
            </a:r>
            <a:endParaRPr lang="nl-NL" dirty="0"/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3"/>
          </p:nvPr>
        </p:nvSpPr>
        <p:spPr>
          <a:xfrm>
            <a:off x="457200" y="651308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nl-NL" smtClean="0"/>
              <a:t>Basisgids Omgevingswet; versie 1.05, mei 2017</a:t>
            </a:r>
            <a:endParaRPr lang="nl-NL" dirty="0"/>
          </a:p>
        </p:txBody>
      </p:sp>
      <p:pic>
        <p:nvPicPr>
          <p:cNvPr id="17" name="Afbeelding 16" descr="RO_RWS_Aan de slag met_BOL_RGB.eps"/>
          <p:cNvPicPr>
            <a:picLocks noChangeAspect="1"/>
          </p:cNvPicPr>
          <p:nvPr userDrawn="1"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67" y="1"/>
            <a:ext cx="3045646" cy="898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21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  <p:sldLayoutId id="2147483685" r:id="rId17"/>
    <p:sldLayoutId id="2147483686" r:id="rId18"/>
    <p:sldLayoutId id="2147483687" r:id="rId19"/>
    <p:sldLayoutId id="2147483688" r:id="rId20"/>
    <p:sldLayoutId id="2147483689" r:id="rId21"/>
    <p:sldLayoutId id="2147483690" r:id="rId22"/>
    <p:sldLayoutId id="2147483691" r:id="rId23"/>
    <p:sldLayoutId id="2147483692" r:id="rId24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l" defTabSz="457200" rtl="0" eaLnBrk="1" latinLnBrk="0" hangingPunct="1">
        <a:spcBef>
          <a:spcPct val="0"/>
        </a:spcBef>
        <a:buNone/>
        <a:defRPr sz="2800" b="1" i="0" kern="1200">
          <a:solidFill>
            <a:srgbClr val="275937"/>
          </a:solidFill>
          <a:latin typeface="Verdana"/>
          <a:ea typeface="+mj-ea"/>
          <a:cs typeface="Verdana"/>
        </a:defRPr>
      </a:lvl1pPr>
    </p:titleStyle>
    <p:bodyStyle>
      <a:lvl1pPr marL="0" indent="0" algn="l" defTabSz="457200" rtl="0" eaLnBrk="1" latinLnBrk="0" hangingPunct="1">
        <a:lnSpc>
          <a:spcPct val="100000"/>
        </a:lnSpc>
        <a:spcBef>
          <a:spcPct val="20000"/>
        </a:spcBef>
        <a:buFontTx/>
        <a:buNone/>
        <a:defRPr sz="1600" b="0" i="0" kern="1200">
          <a:solidFill>
            <a:srgbClr val="275937"/>
          </a:solidFill>
          <a:latin typeface="Verdana"/>
          <a:ea typeface="+mn-ea"/>
          <a:cs typeface="Verdana"/>
        </a:defRPr>
      </a:lvl1pPr>
      <a:lvl2pPr marL="457200" indent="0" algn="l" defTabSz="457200" rtl="0" eaLnBrk="1" latinLnBrk="0" hangingPunct="1">
        <a:lnSpc>
          <a:spcPct val="100000"/>
        </a:lnSpc>
        <a:spcBef>
          <a:spcPct val="20000"/>
        </a:spcBef>
        <a:buFontTx/>
        <a:buNone/>
        <a:defRPr sz="1600" b="0" i="0" kern="1200">
          <a:solidFill>
            <a:srgbClr val="275937"/>
          </a:solidFill>
          <a:latin typeface="Verdana"/>
          <a:ea typeface="+mn-ea"/>
          <a:cs typeface="Verdana"/>
        </a:defRPr>
      </a:lvl2pPr>
      <a:lvl3pPr marL="914400" indent="0" algn="l" defTabSz="457200" rtl="0" eaLnBrk="1" latinLnBrk="0" hangingPunct="1">
        <a:lnSpc>
          <a:spcPct val="100000"/>
        </a:lnSpc>
        <a:spcBef>
          <a:spcPct val="20000"/>
        </a:spcBef>
        <a:buFontTx/>
        <a:buNone/>
        <a:defRPr sz="1600" b="0" i="0" kern="1200">
          <a:solidFill>
            <a:srgbClr val="275937"/>
          </a:solidFill>
          <a:latin typeface="Verdana"/>
          <a:ea typeface="+mn-ea"/>
          <a:cs typeface="Verdana"/>
        </a:defRPr>
      </a:lvl3pPr>
      <a:lvl4pPr marL="1371600" indent="0" algn="l" defTabSz="457200" rtl="0" eaLnBrk="1" latinLnBrk="0" hangingPunct="1">
        <a:lnSpc>
          <a:spcPct val="100000"/>
        </a:lnSpc>
        <a:spcBef>
          <a:spcPct val="20000"/>
        </a:spcBef>
        <a:buFontTx/>
        <a:buNone/>
        <a:defRPr sz="1600" b="0" i="0" kern="1200">
          <a:solidFill>
            <a:srgbClr val="275937"/>
          </a:solidFill>
          <a:latin typeface="Verdana"/>
          <a:ea typeface="+mn-ea"/>
          <a:cs typeface="Verdana"/>
        </a:defRPr>
      </a:lvl4pPr>
      <a:lvl5pPr marL="1828800" indent="0" algn="l" defTabSz="457200" rtl="0" eaLnBrk="1" latinLnBrk="0" hangingPunct="1">
        <a:lnSpc>
          <a:spcPct val="100000"/>
        </a:lnSpc>
        <a:spcBef>
          <a:spcPct val="20000"/>
        </a:spcBef>
        <a:buFontTx/>
        <a:buNone/>
        <a:defRPr sz="1600" b="0" i="0" kern="1200">
          <a:solidFill>
            <a:srgbClr val="275937"/>
          </a:solidFill>
          <a:latin typeface="Verdana"/>
          <a:ea typeface="+mn-ea"/>
          <a:cs typeface="Verdan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/>
        </p:nvSpPr>
        <p:spPr>
          <a:xfrm>
            <a:off x="323528" y="1844824"/>
            <a:ext cx="820891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800" dirty="0" smtClean="0"/>
              <a:t>Samen met de Omgevingsvisie zijn programma’s de belangrijkste instrumenten voor </a:t>
            </a:r>
            <a:r>
              <a:rPr lang="nl-NL" sz="1800" b="1" dirty="0" smtClean="0"/>
              <a:t>beleidsontwikkeling</a:t>
            </a:r>
          </a:p>
          <a:p>
            <a:endParaRPr lang="nl-NL" sz="18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sz="1800" dirty="0" smtClean="0"/>
              <a:t>Bevat een </a:t>
            </a:r>
            <a:r>
              <a:rPr lang="nl-NL" sz="1800" dirty="0"/>
              <a:t>uitwerking van het beleid voor ontwikkeling, gebruik, beheer, bescherming en behoud van de fysieke </a:t>
            </a:r>
            <a:r>
              <a:rPr lang="nl-NL" sz="1800" dirty="0" smtClean="0"/>
              <a:t>leefomgeving </a:t>
            </a:r>
            <a:r>
              <a:rPr lang="nl-NL" sz="1800" i="1" dirty="0" smtClean="0"/>
              <a:t>en/of</a:t>
            </a:r>
            <a:endParaRPr lang="nl-NL" sz="1800" i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nl-NL" sz="18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sz="1800" dirty="0" smtClean="0"/>
              <a:t>Bevat </a:t>
            </a:r>
            <a:r>
              <a:rPr lang="nl-NL" sz="1800" dirty="0" smtClean="0"/>
              <a:t>maatregelen </a:t>
            </a:r>
            <a:r>
              <a:rPr lang="nl-NL" sz="1800" dirty="0"/>
              <a:t>om aan omgevingswaarden te voldoen </a:t>
            </a:r>
            <a:r>
              <a:rPr lang="nl-NL" sz="1800" i="1" dirty="0" smtClean="0"/>
              <a:t>en/of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nl-NL" sz="18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sz="1800" dirty="0" smtClean="0"/>
              <a:t>Bevat </a:t>
            </a:r>
            <a:r>
              <a:rPr lang="nl-NL" sz="1800" dirty="0" smtClean="0"/>
              <a:t>maatregelen om een of meer andere </a:t>
            </a:r>
            <a:r>
              <a:rPr lang="nl-NL" sz="1800" dirty="0"/>
              <a:t>doelstellingen voor de fysieke leefomgeving </a:t>
            </a:r>
            <a:r>
              <a:rPr lang="nl-NL" sz="1800" dirty="0" smtClean="0"/>
              <a:t>te bereiken </a:t>
            </a:r>
            <a:endParaRPr lang="nl-NL" sz="1800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323528" y="908720"/>
            <a:ext cx="8201025" cy="571500"/>
          </a:xfrm>
        </p:spPr>
        <p:txBody>
          <a:bodyPr/>
          <a:lstStyle/>
          <a:p>
            <a:r>
              <a:rPr lang="nl-NL" dirty="0"/>
              <a:t>Wat is het </a:t>
            </a:r>
            <a:r>
              <a:rPr lang="nl-NL" dirty="0" smtClean="0"/>
              <a:t>programma</a:t>
            </a:r>
            <a:r>
              <a:rPr lang="nl-NL" dirty="0"/>
              <a:t>?</a:t>
            </a:r>
          </a:p>
        </p:txBody>
      </p:sp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dirty="0" smtClean="0"/>
              <a:t>Programma</a:t>
            </a:r>
            <a:endParaRPr lang="nl-NL" dirty="0" smtClean="0"/>
          </a:p>
        </p:txBody>
      </p:sp>
      <p:sp>
        <p:nvSpPr>
          <p:cNvPr id="6" name="Rechthoek 5"/>
          <p:cNvSpPr/>
          <p:nvPr/>
        </p:nvSpPr>
        <p:spPr>
          <a:xfrm>
            <a:off x="107504" y="6567155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sz="1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Basispresentatie Omgevingswet </a:t>
            </a:r>
            <a:r>
              <a:rPr lang="nl-NL" sz="1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september </a:t>
            </a:r>
            <a:r>
              <a:rPr lang="nl-NL" sz="1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2018</a:t>
            </a:r>
          </a:p>
        </p:txBody>
      </p:sp>
    </p:spTree>
    <p:extLst>
      <p:ext uri="{BB962C8B-B14F-4D97-AF65-F5344CB8AC3E}">
        <p14:creationId xmlns:p14="http://schemas.microsoft.com/office/powerpoint/2010/main" val="2075534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4 typen programma’s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sz="1800" dirty="0" smtClean="0"/>
          </a:p>
          <a:p>
            <a:pPr marL="544513" indent="-544513"/>
            <a:r>
              <a:rPr lang="nl-NL" sz="1800" dirty="0" smtClean="0"/>
              <a:t>1.	Onverplichte </a:t>
            </a:r>
            <a:r>
              <a:rPr lang="nl-NL" sz="1800" dirty="0"/>
              <a:t>programma’s </a:t>
            </a:r>
          </a:p>
          <a:p>
            <a:pPr marL="544513" indent="-544513"/>
            <a:endParaRPr lang="nl-NL" sz="1800" dirty="0" smtClean="0"/>
          </a:p>
          <a:p>
            <a:pPr marL="544513" indent="-544513"/>
            <a:r>
              <a:rPr lang="nl-NL" sz="1800" dirty="0" smtClean="0"/>
              <a:t>2a.	Verplichte </a:t>
            </a:r>
            <a:r>
              <a:rPr lang="nl-NL" sz="1800" dirty="0"/>
              <a:t>programma’s volgend uit EU regelgeving </a:t>
            </a:r>
          </a:p>
          <a:p>
            <a:pPr marL="544513" indent="-544513"/>
            <a:endParaRPr lang="nl-NL" sz="1800" dirty="0" smtClean="0"/>
          </a:p>
          <a:p>
            <a:pPr marL="544513" indent="-544513"/>
            <a:r>
              <a:rPr lang="nl-NL" sz="1800" dirty="0" smtClean="0"/>
              <a:t>2b.	Verplichte </a:t>
            </a:r>
            <a:r>
              <a:rPr lang="nl-NL" sz="1800" dirty="0"/>
              <a:t>programma’s  bij dreigende overschrijding </a:t>
            </a:r>
          </a:p>
          <a:p>
            <a:pPr marL="544513" indent="-544513"/>
            <a:r>
              <a:rPr lang="nl-NL" sz="1800" dirty="0"/>
              <a:t>	omgevingswaarde</a:t>
            </a:r>
          </a:p>
          <a:p>
            <a:pPr marL="544513" indent="-544513"/>
            <a:endParaRPr lang="nl-NL" sz="1800" dirty="0" smtClean="0"/>
          </a:p>
          <a:p>
            <a:pPr marL="544513" indent="-544513"/>
            <a:r>
              <a:rPr lang="nl-NL" sz="1800" dirty="0" smtClean="0"/>
              <a:t>3.	Programma’s </a:t>
            </a:r>
            <a:r>
              <a:rPr lang="nl-NL" sz="1800" dirty="0"/>
              <a:t>met programmatische aanpak</a:t>
            </a:r>
          </a:p>
          <a:p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nl-NL" dirty="0"/>
              <a:t>Programma</a:t>
            </a:r>
          </a:p>
        </p:txBody>
      </p:sp>
      <p:sp>
        <p:nvSpPr>
          <p:cNvPr id="5" name="Rechthoek 4"/>
          <p:cNvSpPr/>
          <p:nvPr/>
        </p:nvSpPr>
        <p:spPr>
          <a:xfrm>
            <a:off x="107504" y="6567155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sz="1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Basispresentatie Omgevingswet </a:t>
            </a:r>
            <a:r>
              <a:rPr lang="nl-NL" sz="1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september </a:t>
            </a:r>
            <a:r>
              <a:rPr lang="nl-NL" sz="1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2018</a:t>
            </a:r>
          </a:p>
        </p:txBody>
      </p:sp>
    </p:spTree>
    <p:extLst>
      <p:ext uri="{BB962C8B-B14F-4D97-AF65-F5344CB8AC3E}">
        <p14:creationId xmlns:p14="http://schemas.microsoft.com/office/powerpoint/2010/main" val="3760016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Type ‘maatregelen’ in een programma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2"/>
          </p:nvPr>
        </p:nvSpPr>
        <p:spPr>
          <a:xfrm>
            <a:off x="442913" y="1811338"/>
            <a:ext cx="7873503" cy="4305685"/>
          </a:xfrm>
        </p:spPr>
        <p:txBody>
          <a:bodyPr>
            <a:normAutofit/>
          </a:bodyPr>
          <a:lstStyle/>
          <a:p>
            <a:pPr lvl="0"/>
            <a:r>
              <a:rPr lang="pt-BR" sz="1800" dirty="0" smtClean="0"/>
              <a:t>de </a:t>
            </a:r>
            <a:r>
              <a:rPr lang="pt-BR" sz="1800" dirty="0"/>
              <a:t>inzet van communicatie- of informatie-instrumenten</a:t>
            </a:r>
            <a:endParaRPr lang="nl-NL" sz="1800" dirty="0"/>
          </a:p>
          <a:p>
            <a:pPr lvl="0"/>
            <a:endParaRPr lang="pt-BR" sz="1800" dirty="0" smtClean="0"/>
          </a:p>
          <a:p>
            <a:pPr lvl="0"/>
            <a:r>
              <a:rPr lang="pt-BR" sz="1800" dirty="0" smtClean="0"/>
              <a:t>de </a:t>
            </a:r>
            <a:r>
              <a:rPr lang="pt-BR" sz="1800" dirty="0"/>
              <a:t>inzet van financiële instrumenten, bijvoorbeeld gerichte inzet van overheidsinvesteringen of het beschikbaar stellen van </a:t>
            </a:r>
            <a:r>
              <a:rPr lang="pt-BR" sz="1800" dirty="0" smtClean="0"/>
              <a:t>subsidie</a:t>
            </a:r>
          </a:p>
          <a:p>
            <a:endParaRPr lang="pt-BR" sz="1800" dirty="0" smtClean="0"/>
          </a:p>
          <a:p>
            <a:r>
              <a:rPr lang="pt-BR" sz="1800" dirty="0" smtClean="0"/>
              <a:t>het </a:t>
            </a:r>
            <a:r>
              <a:rPr lang="pt-BR" sz="1800" dirty="0"/>
              <a:t>aanscherpen van bestaande omgevingsvergunningen</a:t>
            </a:r>
            <a:endParaRPr lang="nl-NL" sz="1800" dirty="0"/>
          </a:p>
          <a:p>
            <a:pPr lvl="0"/>
            <a:endParaRPr lang="pt-BR" sz="1800" dirty="0" smtClean="0"/>
          </a:p>
          <a:p>
            <a:pPr lvl="0"/>
            <a:r>
              <a:rPr lang="pt-BR" sz="1800" dirty="0" smtClean="0"/>
              <a:t>afspraken </a:t>
            </a:r>
            <a:r>
              <a:rPr lang="pt-BR" sz="1800" dirty="0"/>
              <a:t>met </a:t>
            </a:r>
            <a:r>
              <a:rPr lang="pt-BR" sz="1800" dirty="0" smtClean="0"/>
              <a:t>organisaties</a:t>
            </a:r>
          </a:p>
          <a:p>
            <a:pPr lvl="0"/>
            <a:endParaRPr lang="pt-BR" sz="1800" dirty="0" smtClean="0"/>
          </a:p>
          <a:p>
            <a:pPr lvl="0"/>
            <a:r>
              <a:rPr lang="pt-BR" sz="1800" dirty="0" smtClean="0"/>
              <a:t>feitelijke/fysieke maatregelen</a:t>
            </a:r>
            <a:endParaRPr lang="nl-NL" sz="1800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dirty="0"/>
              <a:t>Programma</a:t>
            </a:r>
          </a:p>
        </p:txBody>
      </p:sp>
      <p:sp>
        <p:nvSpPr>
          <p:cNvPr id="7" name="Rechthoek 6"/>
          <p:cNvSpPr/>
          <p:nvPr/>
        </p:nvSpPr>
        <p:spPr>
          <a:xfrm>
            <a:off x="107504" y="6567155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sz="1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Basispresentatie Omgevingswet </a:t>
            </a:r>
            <a:r>
              <a:rPr lang="nl-NL" sz="1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september </a:t>
            </a:r>
            <a:r>
              <a:rPr lang="nl-NL" sz="1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2018</a:t>
            </a:r>
          </a:p>
        </p:txBody>
      </p:sp>
    </p:spTree>
    <p:extLst>
      <p:ext uri="{BB962C8B-B14F-4D97-AF65-F5344CB8AC3E}">
        <p14:creationId xmlns:p14="http://schemas.microsoft.com/office/powerpoint/2010/main" val="91275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an de slag met de Omgevingswet_template">
  <a:themeElements>
    <a:clrScheme name="Kleurenschema Groen">
      <a:dk1>
        <a:sysClr val="windowText" lastClr="000000"/>
      </a:dk1>
      <a:lt1>
        <a:sysClr val="window" lastClr="FFFFFF"/>
      </a:lt1>
      <a:dk2>
        <a:srgbClr val="F4BBD6"/>
      </a:dk2>
      <a:lt2>
        <a:srgbClr val="EEECE1"/>
      </a:lt2>
      <a:accent1>
        <a:srgbClr val="4E9625"/>
      </a:accent1>
      <a:accent2>
        <a:srgbClr val="6ED9AD"/>
      </a:accent2>
      <a:accent3>
        <a:srgbClr val="046F96"/>
      </a:accent3>
      <a:accent4>
        <a:srgbClr val="9ACCD4"/>
      </a:accent4>
      <a:accent5>
        <a:srgbClr val="ED8FBB"/>
      </a:accent5>
      <a:accent6>
        <a:srgbClr val="900079"/>
      </a:accent6>
      <a:hlink>
        <a:srgbClr val="0000FF"/>
      </a:hlink>
      <a:folHlink>
        <a:srgbClr val="800080"/>
      </a:folHlink>
    </a:clrScheme>
    <a:fontScheme name="Standaardontwerp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ardontwe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Volgdia">
  <a:themeElements>
    <a:clrScheme name="Aangepast 3">
      <a:dk1>
        <a:sysClr val="windowText" lastClr="000000"/>
      </a:dk1>
      <a:lt1>
        <a:sysClr val="window" lastClr="FFFFFF"/>
      </a:lt1>
      <a:dk2>
        <a:srgbClr val="F4BBD6"/>
      </a:dk2>
      <a:lt2>
        <a:srgbClr val="EEECE1"/>
      </a:lt2>
      <a:accent1>
        <a:srgbClr val="39870C"/>
      </a:accent1>
      <a:accent2>
        <a:srgbClr val="6ED9AD"/>
      </a:accent2>
      <a:accent3>
        <a:srgbClr val="046F96"/>
      </a:accent3>
      <a:accent4>
        <a:srgbClr val="9ACCD4"/>
      </a:accent4>
      <a:accent5>
        <a:srgbClr val="ED8FBB"/>
      </a:accent5>
      <a:accent6>
        <a:srgbClr val="900079"/>
      </a:accent6>
      <a:hlink>
        <a:srgbClr val="0000FF"/>
      </a:hlink>
      <a:folHlink>
        <a:srgbClr val="800080"/>
      </a:folHlink>
    </a:clrScheme>
    <a:fontScheme name="Standaardontwerp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ardontwe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Aangepast ontwerp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124BB3F53438F45B0D4731348D32D36" ma:contentTypeVersion="6" ma:contentTypeDescription="Een nieuw document maken." ma:contentTypeScope="" ma:versionID="0ea41adb0fd7821150ba7616709e507b">
  <xsd:schema xmlns:xsd="http://www.w3.org/2001/XMLSchema" xmlns:xs="http://www.w3.org/2001/XMLSchema" xmlns:p="http://schemas.microsoft.com/office/2006/metadata/properties" xmlns:ns2="e884e19b-67f8-43c0-a42e-022881338946" xmlns:ns3="http://schemas.microsoft.com/sharepoint/v3/fields" xmlns:ns4="17f7dfa5-6c1a-4446-ad67-d45716440daf" targetNamespace="http://schemas.microsoft.com/office/2006/metadata/properties" ma:root="true" ma:fieldsID="8db0d4d47b8a280cc27f51af695ed0d4" ns2:_="" ns3:_="" ns4:_="">
    <xsd:import namespace="e884e19b-67f8-43c0-a42e-022881338946"/>
    <xsd:import namespace="http://schemas.microsoft.com/sharepoint/v3/fields"/>
    <xsd:import namespace="17f7dfa5-6c1a-4446-ad67-d45716440daf"/>
    <xsd:element name="properties">
      <xsd:complexType>
        <xsd:sequence>
          <xsd:element name="documentManagement">
            <xsd:complexType>
              <xsd:all>
                <xsd:element ref="ns2:Datum_x0020_document" minOccurs="0"/>
                <xsd:element ref="ns3:_Status" minOccurs="0"/>
                <xsd:element ref="ns2:Documentsoort" minOccurs="0"/>
                <xsd:element ref="ns2:Archiefwaardig_x0020_document" minOccurs="0"/>
                <xsd:element ref="ns4:Vertrouwelijkheid" minOccurs="0"/>
                <xsd:element ref="ns2:_dlc_DocId" minOccurs="0"/>
                <xsd:element ref="ns2:_dlc_DocIdUrl" minOccurs="0"/>
                <xsd:element ref="ns2:_dlc_DocIdPersistId" minOccurs="0"/>
                <xsd:element ref="ns4:lepw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84e19b-67f8-43c0-a42e-022881338946" elementFormDefault="qualified">
    <xsd:import namespace="http://schemas.microsoft.com/office/2006/documentManagement/types"/>
    <xsd:import namespace="http://schemas.microsoft.com/office/infopath/2007/PartnerControls"/>
    <xsd:element name="Datum_x0020_document" ma:index="2" nillable="true" ma:displayName="Datum document" ma:format="DateOnly" ma:internalName="Datum_x0020_document">
      <xsd:simpleType>
        <xsd:restriction base="dms:DateTime"/>
      </xsd:simpleType>
    </xsd:element>
    <xsd:element name="Documentsoort" ma:index="4" nillable="true" ma:displayName="Documentsoort" ma:format="Dropdown" ma:internalName="Documentsoort">
      <xsd:simpleType>
        <xsd:restriction base="dms:Choice">
          <xsd:enumeration value="Agenda"/>
          <xsd:enumeration value="Brief"/>
          <xsd:enumeration value="Format"/>
          <xsd:enumeration value="Formulier"/>
          <xsd:enumeration value="Inventarisatie"/>
          <xsd:enumeration value="Memo"/>
          <xsd:enumeration value="Nota"/>
          <xsd:enumeration value="Offerte"/>
          <xsd:enumeration value="Opdracht"/>
          <xsd:enumeration value="Overeenkomst"/>
          <xsd:enumeration value="Plan"/>
          <xsd:enumeration value="Planning"/>
          <xsd:enumeration value="Presentatie"/>
          <xsd:enumeration value="Raming"/>
          <xsd:enumeration value="Rapport"/>
          <xsd:enumeration value="Schema"/>
          <xsd:enumeration value="Verslag"/>
        </xsd:restriction>
      </xsd:simpleType>
    </xsd:element>
    <xsd:element name="Archiefwaardig_x0020_document" ma:index="5" nillable="true" ma:displayName="Archiefwaardig document" ma:default="Ja" ma:format="Dropdown" ma:internalName="Archiefwaardig_x0020_document">
      <xsd:simpleType>
        <xsd:restriction base="dms:Choice">
          <xsd:enumeration value="Ja"/>
          <xsd:enumeration value="Nee"/>
        </xsd:restriction>
      </xsd:simpleType>
    </xsd:element>
    <xsd:element name="_dlc_DocId" ma:index="9" nillable="true" ma:displayName="Waarde van de document-id" ma:description="De waarde van de document-id die aan dit item is toegewezen." ma:internalName="_dlc_DocId" ma:readOnly="true">
      <xsd:simpleType>
        <xsd:restriction base="dms:Text"/>
      </xsd:simpleType>
    </xsd:element>
    <xsd:element name="_dlc_DocIdUrl" ma:index="10" nillable="true" ma:displayName="Document-id" ma:description="Permanente koppeling naar dit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3" nillable="true" ma:displayName="Status" ma:format="Dropdown" ma:internalName="_Status">
      <xsd:simpleType>
        <xsd:restriction base="dms:Choice">
          <xsd:enumeration value="Concept"/>
          <xsd:enumeration value="Definitief"/>
          <xsd:enumeration value="Vastgestel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f7dfa5-6c1a-4446-ad67-d45716440daf" elementFormDefault="qualified">
    <xsd:import namespace="http://schemas.microsoft.com/office/2006/documentManagement/types"/>
    <xsd:import namespace="http://schemas.microsoft.com/office/infopath/2007/PartnerControls"/>
    <xsd:element name="Vertrouwelijkheid" ma:index="6" nillable="true" ma:displayName="Vertrouwelijkheid" ma:description="Hoe vertrouwelijk is een document" ma:format="Dropdown" ma:internalName="Vertrouwelijkheid">
      <xsd:simpleType>
        <xsd:restriction base="dms:Choice">
          <xsd:enumeration value="RWS Informatie"/>
          <xsd:enumeration value="Bedrijfsvertrouwelijk"/>
          <xsd:enumeration value="Departementaal vertrouwelijk"/>
          <xsd:enumeration value="Persoonsvertrouwelijk"/>
        </xsd:restriction>
      </xsd:simpleType>
    </xsd:element>
    <xsd:element name="lepw" ma:index="16" nillable="true" ma:displayName="Persoon of groep" ma:list="UserInfo" ma:internalName="lepw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2" ma:displayName="Inhoudstype"/>
        <xsd:element ref="dc:title" minOccurs="0" maxOccurs="1" ma:index="1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customXsn xmlns="http://schemas.microsoft.com/office/2006/metadata/customXsn">
  <xsnLocation/>
  <cached>True</cached>
  <openByDefault>True</openByDefault>
  <xsnScope/>
</customXsn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Status xmlns="http://schemas.microsoft.com/sharepoint/v3/fields">Concept</_Status>
    <lepw xmlns="17f7dfa5-6c1a-4446-ad67-d45716440daf">
      <UserInfo>
        <DisplayName/>
        <AccountId xsi:nil="true"/>
        <AccountType/>
      </UserInfo>
    </lepw>
    <Documentsoort xmlns="e884e19b-67f8-43c0-a42e-022881338946">Presentatie</Documentsoort>
    <Vertrouwelijkheid xmlns="17f7dfa5-6c1a-4446-ad67-d45716440daf">RWS Informatie</Vertrouwelijkheid>
    <Datum_x0020_document xmlns="e884e19b-67f8-43c0-a42e-022881338946">2018-07-18T22:00:00+00:00</Datum_x0020_document>
    <Archiefwaardig_x0020_document xmlns="e884e19b-67f8-43c0-a42e-022881338946">Ja</Archiefwaardig_x0020_document>
    <_dlc_DocId xmlns="e884e19b-67f8-43c0-a42e-022881338946">0006-30-4965</_dlc_DocId>
    <_dlc_DocIdUrl xmlns="e884e19b-67f8-43c0-a42e-022881338946">
      <Url>https://www.samenwerkruimten.nl/teamsites/piow/ivo/_layouts/15/DocIdRedir.aspx?ID=0006-30-4965</Url>
      <Description>0006-30-4965</Description>
    </_dlc_DocIdUrl>
  </documentManagement>
</p:properties>
</file>

<file path=customXml/item5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BB88710A-DC15-4246-AD64-6E1C69984A7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884e19b-67f8-43c0-a42e-022881338946"/>
    <ds:schemaRef ds:uri="http://schemas.microsoft.com/sharepoint/v3/fields"/>
    <ds:schemaRef ds:uri="17f7dfa5-6c1a-4446-ad67-d45716440da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9BDD231-7B5E-492C-BE2A-BD5CF3117FA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FD738BC-7A41-4F35-93C7-0CB9A32F2099}">
  <ds:schemaRefs>
    <ds:schemaRef ds:uri="http://schemas.microsoft.com/office/2006/metadata/customXsn"/>
  </ds:schemaRefs>
</ds:datastoreItem>
</file>

<file path=customXml/itemProps4.xml><?xml version="1.0" encoding="utf-8"?>
<ds:datastoreItem xmlns:ds="http://schemas.openxmlformats.org/officeDocument/2006/customXml" ds:itemID="{D290F62D-031A-462C-B541-C8EC9D478C2D}">
  <ds:schemaRefs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e884e19b-67f8-43c0-a42e-022881338946"/>
    <ds:schemaRef ds:uri="http://schemas.microsoft.com/office/2006/metadata/properties"/>
    <ds:schemaRef ds:uri="http://purl.org/dc/terms/"/>
    <ds:schemaRef ds:uri="17f7dfa5-6c1a-4446-ad67-d45716440daf"/>
    <ds:schemaRef ds:uri="http://schemas.microsoft.com/office/2006/documentManagement/types"/>
    <ds:schemaRef ds:uri="http://schemas.microsoft.com/sharepoint/v3/fields"/>
    <ds:schemaRef ds:uri="http://www.w3.org/XML/1998/namespace"/>
    <ds:schemaRef ds:uri="http://purl.org/dc/dcmitype/"/>
  </ds:schemaRefs>
</ds:datastoreItem>
</file>

<file path=customXml/itemProps5.xml><?xml version="1.0" encoding="utf-8"?>
<ds:datastoreItem xmlns:ds="http://schemas.openxmlformats.org/officeDocument/2006/customXml" ds:itemID="{5405EF1B-01DE-4F64-9CB9-9948E8177F24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43848</TotalTime>
  <Words>128</Words>
  <Application>Microsoft Office PowerPoint</Application>
  <PresentationFormat>Diavoorstelling (4:3)</PresentationFormat>
  <Paragraphs>40</Paragraphs>
  <Slides>3</Slides>
  <Notes>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3</vt:i4>
      </vt:variant>
      <vt:variant>
        <vt:lpstr>Diatitels</vt:lpstr>
      </vt:variant>
      <vt:variant>
        <vt:i4>3</vt:i4>
      </vt:variant>
    </vt:vector>
  </HeadingPairs>
  <TitlesOfParts>
    <vt:vector size="9" baseType="lpstr">
      <vt:lpstr>Arial</vt:lpstr>
      <vt:lpstr>Calibri</vt:lpstr>
      <vt:lpstr>Verdana</vt:lpstr>
      <vt:lpstr>Aan de slag met de Omgevingswet_template</vt:lpstr>
      <vt:lpstr>Volgdia</vt:lpstr>
      <vt:lpstr>Aangepast ontwerp</vt:lpstr>
      <vt:lpstr>Wat is het programma?</vt:lpstr>
      <vt:lpstr>4 typen programma’s</vt:lpstr>
      <vt:lpstr>Type ‘maatregelen’ in een programma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Introductie programma</dc:title>
  <dc:creator>Aan de slag met de Omgevingswet</dc:creator>
  <cp:lastModifiedBy>Linda van Berkel</cp:lastModifiedBy>
  <cp:revision>994</cp:revision>
  <cp:lastPrinted>2016-10-14T07:03:54Z</cp:lastPrinted>
  <dcterms:modified xsi:type="dcterms:W3CDTF">2018-09-28T19:48:50Z</dcterms:modified>
  <cp:contentStatus>Definitief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uteur">
    <vt:lpwstr>Auteur</vt:lpwstr>
  </property>
  <property fmtid="{D5CDD505-2E9C-101B-9397-08002B2CF9AE}" pid="3" name="Functie">
    <vt:lpwstr>Functie</vt:lpwstr>
  </property>
  <property fmtid="{D5CDD505-2E9C-101B-9397-08002B2CF9AE}" pid="4" name="Titel">
    <vt:lpwstr>Titel</vt:lpwstr>
  </property>
  <property fmtid="{D5CDD505-2E9C-101B-9397-08002B2CF9AE}" pid="5" name="Subtitel">
    <vt:lpwstr>Subtitel</vt:lpwstr>
  </property>
  <property fmtid="{D5CDD505-2E9C-101B-9397-08002B2CF9AE}" pid="6" name="Afdeling">
    <vt:lpwstr>Afdeling</vt:lpwstr>
  </property>
  <property fmtid="{D5CDD505-2E9C-101B-9397-08002B2CF9AE}" pid="7" name="Merking">
    <vt:lpwstr>Merking</vt:lpwstr>
  </property>
  <property fmtid="{D5CDD505-2E9C-101B-9397-08002B2CF9AE}" pid="8" name="Rubricering">
    <vt:lpwstr>Marking</vt:lpwstr>
  </property>
  <property fmtid="{D5CDD505-2E9C-101B-9397-08002B2CF9AE}" pid="9" name="Datum">
    <vt:filetime>1999-12-31T22:00:00Z</vt:filetime>
  </property>
  <property fmtid="{D5CDD505-2E9C-101B-9397-08002B2CF9AE}" pid="10" name="ContentTypeId">
    <vt:lpwstr>0x0101003124BB3F53438F45B0D4731348D32D36</vt:lpwstr>
  </property>
  <property fmtid="{D5CDD505-2E9C-101B-9397-08002B2CF9AE}" pid="11" name="_dlc_DocIdItemGuid">
    <vt:lpwstr>fe69007b-f4f3-4e90-82b1-c7a85c09efad</vt:lpwstr>
  </property>
</Properties>
</file>