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8" r:id="rId4"/>
    <p:sldId id="269" r:id="rId5"/>
    <p:sldId id="270" r:id="rId6"/>
    <p:sldId id="258" r:id="rId7"/>
    <p:sldId id="259" r:id="rId8"/>
    <p:sldId id="262" r:id="rId9"/>
    <p:sldId id="261" r:id="rId10"/>
    <p:sldId id="264" r:id="rId11"/>
    <p:sldId id="277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81" r:id="rId21"/>
    <p:sldId id="280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8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13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39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396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8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1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69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77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768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96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86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43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8E8B3-7E62-41F5-B76C-D6520540F9C1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65738-8E2B-418C-A2EC-9EEE4963B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16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duinda\OneDrive\PR30\PoC%20Mutatie%20en%20Consolidatie\PoC%20PI-2\scenarios_20170626_161600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D:\duinda\Mijn%20Documenten\PoC\Toestanden" TargetMode="External"/><Relationship Id="rId2" Type="http://schemas.openxmlformats.org/officeDocument/2006/relationships/hyperlink" Target="file:///C:\Users\duinda\OneDrive\PR30\PoC%20Mutatie%20en%20Consolidatie\PoC%20PI-2\scenarios_20170626_16160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6072000" y="0"/>
            <a:ext cx="6120000" cy="6858000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800" dirty="0"/>
          </a:p>
        </p:txBody>
      </p:sp>
      <p:pic>
        <p:nvPicPr>
          <p:cNvPr id="4" name="Afbeelding 6" descr="RO_RWS_Omgevingsloket_Aan de slag met_diap_RGB_500%_donkerd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171" y="333022"/>
            <a:ext cx="427037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15" descr="Architectuur Blokken #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6072001" cy="6858000"/>
          </a:xfrm>
          <a:prstGeom prst="rect">
            <a:avLst/>
          </a:prstGeom>
        </p:spPr>
      </p:pic>
      <p:sp>
        <p:nvSpPr>
          <p:cNvPr id="7" name="Titel 7"/>
          <p:cNvSpPr txBox="1">
            <a:spLocks/>
          </p:cNvSpPr>
          <p:nvPr/>
        </p:nvSpPr>
        <p:spPr>
          <a:xfrm>
            <a:off x="6915744" y="2057400"/>
            <a:ext cx="4545885" cy="12107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l-NL" sz="3600" dirty="0" smtClean="0">
                <a:solidFill>
                  <a:schemeClr val="bg1"/>
                </a:solidFill>
              </a:rPr>
              <a:t>PoC Muteren en consolideren</a:t>
            </a:r>
            <a:endParaRPr lang="nl-NL" sz="2000" dirty="0">
              <a:solidFill>
                <a:schemeClr val="bg1"/>
              </a:solidFill>
            </a:endParaRPr>
          </a:p>
        </p:txBody>
      </p:sp>
      <p:grpSp>
        <p:nvGrpSpPr>
          <p:cNvPr id="8" name="Group 1"/>
          <p:cNvGrpSpPr/>
          <p:nvPr/>
        </p:nvGrpSpPr>
        <p:grpSpPr>
          <a:xfrm>
            <a:off x="6915744" y="4653136"/>
            <a:ext cx="3979912" cy="2016224"/>
            <a:chOff x="2843808" y="4653136"/>
            <a:chExt cx="3979912" cy="1656185"/>
          </a:xfrm>
        </p:grpSpPr>
        <p:sp>
          <p:nvSpPr>
            <p:cNvPr id="9" name="Ondertitel 5"/>
            <p:cNvSpPr txBox="1">
              <a:spLocks/>
            </p:cNvSpPr>
            <p:nvPr/>
          </p:nvSpPr>
          <p:spPr>
            <a:xfrm>
              <a:off x="2843808" y="4653137"/>
              <a:ext cx="2780268" cy="1656184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lang="nl-NL" sz="1800" kern="1200" dirty="0">
                  <a:solidFill>
                    <a:srgbClr val="007BC7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nl-NL" sz="18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nl-NL" sz="18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nl-NL" sz="18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nl-NL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nl-NL" sz="2000" dirty="0" smtClean="0">
                  <a:solidFill>
                    <a:schemeClr val="bg1"/>
                  </a:solidFill>
                </a:rPr>
                <a:t>27 juni 2017</a:t>
              </a:r>
              <a:endParaRPr lang="nl-NL" sz="2000" dirty="0">
                <a:solidFill>
                  <a:schemeClr val="bg1"/>
                </a:solidFill>
              </a:endParaRPr>
            </a:p>
            <a:p>
              <a:pPr marL="0" indent="0">
                <a:buNone/>
              </a:pPr>
              <a:endParaRPr lang="nl-NL" sz="2000" dirty="0">
                <a:solidFill>
                  <a:schemeClr val="bg1"/>
                </a:solidFill>
              </a:endParaRPr>
            </a:p>
            <a:p>
              <a:pPr marL="0" indent="0">
                <a:buNone/>
              </a:pPr>
              <a:r>
                <a:rPr lang="nl-NL" sz="2000" b="1" dirty="0">
                  <a:solidFill>
                    <a:schemeClr val="bg1"/>
                  </a:solidFill>
                </a:rPr>
                <a:t>Auteur</a:t>
              </a:r>
            </a:p>
            <a:p>
              <a:pPr marL="0" indent="0">
                <a:buNone/>
              </a:pPr>
              <a:r>
                <a:rPr lang="nl-NL" sz="2000" i="1" dirty="0" err="1" smtClean="0">
                  <a:solidFill>
                    <a:schemeClr val="bg1"/>
                  </a:solidFill>
                </a:rPr>
                <a:t>PoC</a:t>
              </a:r>
              <a:r>
                <a:rPr lang="nl-NL" sz="2000" i="1" dirty="0" smtClean="0">
                  <a:solidFill>
                    <a:schemeClr val="bg1"/>
                  </a:solidFill>
                </a:rPr>
                <a:t> team M&amp;C</a:t>
              </a:r>
              <a:endParaRPr lang="nl-NL" sz="2000" i="1" dirty="0">
                <a:solidFill>
                  <a:schemeClr val="bg1"/>
                </a:solidFill>
              </a:endParaRPr>
            </a:p>
          </p:txBody>
        </p:sp>
        <p:sp>
          <p:nvSpPr>
            <p:cNvPr id="10" name="Ondertitel 5"/>
            <p:cNvSpPr txBox="1">
              <a:spLocks/>
            </p:cNvSpPr>
            <p:nvPr/>
          </p:nvSpPr>
          <p:spPr>
            <a:xfrm>
              <a:off x="5712699" y="4653136"/>
              <a:ext cx="1111021" cy="165618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lang="nl-NL" sz="1800" kern="1200" dirty="0">
                  <a:solidFill>
                    <a:srgbClr val="007BC7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nl-NL" sz="18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nl-NL" sz="18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nl-NL" sz="18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nl-NL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nl-NL" sz="2000" dirty="0">
                <a:solidFill>
                  <a:schemeClr val="bg1"/>
                </a:solidFill>
              </a:endParaRPr>
            </a:p>
            <a:p>
              <a:pPr marL="0" indent="0">
                <a:buNone/>
              </a:pPr>
              <a:endParaRPr lang="nl-NL" sz="2000" dirty="0">
                <a:solidFill>
                  <a:schemeClr val="bg1"/>
                </a:solidFill>
              </a:endParaRPr>
            </a:p>
            <a:p>
              <a:pPr marL="0" indent="0">
                <a:buNone/>
              </a:pPr>
              <a:r>
                <a:rPr lang="nl-NL" sz="2000" b="1" dirty="0">
                  <a:solidFill>
                    <a:schemeClr val="bg1"/>
                  </a:solidFill>
                </a:rPr>
                <a:t>Versie</a:t>
              </a:r>
            </a:p>
            <a:p>
              <a:pPr marL="0" indent="0">
                <a:buNone/>
              </a:pPr>
              <a:r>
                <a:rPr lang="nl-NL" sz="2000" dirty="0" smtClean="0">
                  <a:solidFill>
                    <a:schemeClr val="bg1"/>
                  </a:solidFill>
                </a:rPr>
                <a:t>0.1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itel 7"/>
          <p:cNvSpPr txBox="1">
            <a:spLocks/>
          </p:cNvSpPr>
          <p:nvPr/>
        </p:nvSpPr>
        <p:spPr>
          <a:xfrm>
            <a:off x="6915744" y="3079045"/>
            <a:ext cx="4847852" cy="12107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l-NL" sz="1400" dirty="0" smtClean="0">
                <a:solidFill>
                  <a:schemeClr val="bg1"/>
                </a:solidFill>
              </a:rPr>
              <a:t>System Demo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211015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Wat zag de gebruiker op tijdstip Y (in het verleden) dat juridisch geldig was op tijdstip X?</a:t>
            </a:r>
            <a:endParaRPr lang="nl-NL" dirty="0"/>
          </a:p>
        </p:txBody>
      </p:sp>
      <p:pic>
        <p:nvPicPr>
          <p:cNvPr id="5122" name="Picture 2" descr="Di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0" b="4572"/>
          <a:stretch>
            <a:fillRect/>
          </a:stretch>
        </p:blipFill>
        <p:spPr bwMode="auto">
          <a:xfrm>
            <a:off x="732400" y="580347"/>
            <a:ext cx="10727198" cy="627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79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Tijdreis-parameters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geldigOp</a:t>
            </a:r>
            <a:endParaRPr lang="nl-NL" dirty="0"/>
          </a:p>
          <a:p>
            <a:r>
              <a:rPr lang="nl-NL" dirty="0" err="1" smtClean="0"/>
              <a:t>juridischWerkendOp</a:t>
            </a:r>
            <a:endParaRPr lang="nl-NL" dirty="0"/>
          </a:p>
          <a:p>
            <a:r>
              <a:rPr lang="nl-NL" dirty="0" err="1" smtClean="0"/>
              <a:t>beschikbaarOp</a:t>
            </a:r>
            <a:endParaRPr lang="nl-NL" dirty="0"/>
          </a:p>
          <a:p>
            <a:endParaRPr lang="nl-NL" dirty="0"/>
          </a:p>
        </p:txBody>
      </p:sp>
      <p:pic>
        <p:nvPicPr>
          <p:cNvPr id="1028" name="Picture 4" descr="Gerelateerde afbeeld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54" b="23055"/>
          <a:stretch/>
        </p:blipFill>
        <p:spPr bwMode="auto">
          <a:xfrm>
            <a:off x="4817727" y="3078051"/>
            <a:ext cx="5459614" cy="297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5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Juridische scenario’s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u="sng" dirty="0"/>
              <a:t>Basis </a:t>
            </a:r>
            <a:r>
              <a:rPr lang="nl-NL" u="sng" dirty="0" smtClean="0"/>
              <a:t>mutatiescenario’s</a:t>
            </a:r>
            <a:endParaRPr lang="nl-NL" dirty="0" smtClean="0"/>
          </a:p>
          <a:p>
            <a:r>
              <a:rPr lang="nl-NL" dirty="0" smtClean="0"/>
              <a:t>Scenario </a:t>
            </a:r>
            <a:r>
              <a:rPr lang="nl-NL" dirty="0"/>
              <a:t>1: Wijziging artikel</a:t>
            </a:r>
          </a:p>
          <a:p>
            <a:r>
              <a:rPr lang="nl-NL" dirty="0"/>
              <a:t>Scenario 2: Wijziging artikel</a:t>
            </a:r>
          </a:p>
          <a:p>
            <a:r>
              <a:rPr lang="nl-NL" dirty="0"/>
              <a:t>Scenario 3: Toevoegen artikel</a:t>
            </a:r>
          </a:p>
          <a:p>
            <a:r>
              <a:rPr lang="nl-NL" dirty="0"/>
              <a:t>Scenario 4: Toevoegen geometrie aan locatiegroep</a:t>
            </a:r>
          </a:p>
          <a:p>
            <a:r>
              <a:rPr lang="nl-NL" dirty="0"/>
              <a:t>Scenario 5: Laten vervallen van </a:t>
            </a:r>
            <a:r>
              <a:rPr lang="nl-NL" dirty="0" smtClean="0"/>
              <a:t>artikel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http://blog.lawinfo.com/wp-content/uploads/2012/12/Law-Hollywood-300x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365125"/>
            <a:ext cx="28575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4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Juridische scenario’s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u="sng" dirty="0"/>
              <a:t>Terugwerkende </a:t>
            </a:r>
            <a:r>
              <a:rPr lang="nl-NL" u="sng" dirty="0" smtClean="0"/>
              <a:t>kracht</a:t>
            </a:r>
            <a:endParaRPr lang="nl-NL" dirty="0" smtClean="0"/>
          </a:p>
          <a:p>
            <a:r>
              <a:rPr lang="nl-NL" dirty="0" smtClean="0"/>
              <a:t>Scenario </a:t>
            </a:r>
            <a:r>
              <a:rPr lang="nl-NL" dirty="0"/>
              <a:t>6: Wijzigen artikel met terugwerkende kracht</a:t>
            </a:r>
          </a:p>
          <a:p>
            <a:r>
              <a:rPr lang="nl-NL" dirty="0"/>
              <a:t>Scenario 7: Nieuw artikel met terugwerkende </a:t>
            </a:r>
            <a:r>
              <a:rPr lang="nl-NL" dirty="0" smtClean="0"/>
              <a:t>kracht</a:t>
            </a:r>
          </a:p>
          <a:p>
            <a:pPr marL="0" indent="0">
              <a:buNone/>
            </a:pPr>
            <a:r>
              <a:rPr lang="nl-NL" u="sng" dirty="0"/>
              <a:t>Besluit met separaat inwerkingtreding (IWT) </a:t>
            </a:r>
            <a:r>
              <a:rPr lang="nl-NL" u="sng" dirty="0" smtClean="0"/>
              <a:t>besluit</a:t>
            </a:r>
            <a:endParaRPr lang="nl-NL" dirty="0"/>
          </a:p>
          <a:p>
            <a:r>
              <a:rPr lang="nl-NL" dirty="0" smtClean="0"/>
              <a:t>Scenario </a:t>
            </a:r>
            <a:r>
              <a:rPr lang="nl-NL" dirty="0"/>
              <a:t>8a: Besluit zonder IWT</a:t>
            </a:r>
          </a:p>
          <a:p>
            <a:r>
              <a:rPr lang="nl-NL" dirty="0"/>
              <a:t>Scenario 8b: IWT besluit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Picture 2" descr="http://blog.lawinfo.com/wp-content/uploads/2012/12/Law-Hollywood-300x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365125"/>
            <a:ext cx="28575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7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Juridische scenario’s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u="sng" dirty="0"/>
              <a:t>Besluit met gefaseerde inwerkingtreding (IWT)</a:t>
            </a:r>
            <a:endParaRPr lang="nl-NL" dirty="0"/>
          </a:p>
          <a:p>
            <a:r>
              <a:rPr lang="nl-NL" dirty="0" smtClean="0"/>
              <a:t>Scenario </a:t>
            </a:r>
            <a:r>
              <a:rPr lang="nl-NL" dirty="0"/>
              <a:t>9A: Besluit zonder IWT</a:t>
            </a:r>
          </a:p>
          <a:p>
            <a:r>
              <a:rPr lang="nl-NL" dirty="0"/>
              <a:t>Scenario 9B: Gefaseerde IWT besluit</a:t>
            </a:r>
          </a:p>
          <a:p>
            <a:pPr marL="0" indent="0">
              <a:buNone/>
            </a:pPr>
            <a:r>
              <a:rPr lang="nl-NL" u="sng" dirty="0"/>
              <a:t>Besluit met gedeeltelijke </a:t>
            </a:r>
            <a:r>
              <a:rPr lang="nl-NL" u="sng" dirty="0" smtClean="0"/>
              <a:t>vernietiging</a:t>
            </a:r>
            <a:endParaRPr lang="nl-NL" dirty="0" smtClean="0"/>
          </a:p>
          <a:p>
            <a:r>
              <a:rPr lang="nl-NL" dirty="0" smtClean="0"/>
              <a:t>Scenario </a:t>
            </a:r>
            <a:r>
              <a:rPr lang="nl-NL" dirty="0"/>
              <a:t>10A: Regulier besluit</a:t>
            </a:r>
          </a:p>
          <a:p>
            <a:r>
              <a:rPr lang="nl-NL" dirty="0"/>
              <a:t>Scenario 10B: Gedeeltelijke vernietiging bij de rechter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Picture 2" descr="http://blog.lawinfo.com/wp-content/uploads/2012/12/Law-Hollywood-300x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365125"/>
            <a:ext cx="28575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4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Juridische scenario’s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/>
              <a:t>Parallelle besluitvorming</a:t>
            </a:r>
            <a:endParaRPr lang="nl-NL" dirty="0"/>
          </a:p>
          <a:p>
            <a:r>
              <a:rPr lang="nl-NL" dirty="0" smtClean="0"/>
              <a:t>Scenario </a:t>
            </a:r>
            <a:r>
              <a:rPr lang="nl-NL" dirty="0"/>
              <a:t>11A: Regulier besluit zonder IWT, gebaseerd op initiële toestand omgevingsplan</a:t>
            </a:r>
          </a:p>
          <a:p>
            <a:r>
              <a:rPr lang="nl-NL" dirty="0"/>
              <a:t>Scenario 11B: Regulier besluit zonder IWT, gebaseerd op initiële toestand omgevingsplan</a:t>
            </a:r>
          </a:p>
          <a:p>
            <a:r>
              <a:rPr lang="nl-NL" dirty="0"/>
              <a:t>Scenario 11C: Inwerkingtredingsbesluit</a:t>
            </a:r>
          </a:p>
          <a:p>
            <a:r>
              <a:rPr lang="nl-NL" dirty="0"/>
              <a:t>Scenario 11D: </a:t>
            </a:r>
            <a:r>
              <a:rPr lang="nl-NL" dirty="0" smtClean="0"/>
              <a:t>Inwerkingtredingsbesluit</a:t>
            </a:r>
          </a:p>
          <a:p>
            <a:pPr marL="0" indent="0">
              <a:buNone/>
            </a:pPr>
            <a:r>
              <a:rPr lang="nl-NL" u="sng" dirty="0"/>
              <a:t>Conditionele samenloop</a:t>
            </a:r>
            <a:endParaRPr lang="nl-NL" dirty="0"/>
          </a:p>
          <a:p>
            <a:r>
              <a:rPr lang="nl-NL" dirty="0"/>
              <a:t>Scenario 12: Regulier besluit zonder IWT voor omgevingsplan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Picture 2" descr="http://blog.lawinfo.com/wp-content/uploads/2012/12/Law-Hollywood-300x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365125"/>
            <a:ext cx="28575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4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Juridische scenario’s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/>
              <a:t>Besluit met volledige vernietiging</a:t>
            </a:r>
            <a:endParaRPr lang="nl-NL" dirty="0"/>
          </a:p>
          <a:p>
            <a:r>
              <a:rPr lang="nl-NL" dirty="0"/>
              <a:t>Scenario 13A: Regulier besluit</a:t>
            </a:r>
          </a:p>
          <a:p>
            <a:r>
              <a:rPr lang="nl-NL" dirty="0"/>
              <a:t>Scenario 13B: Volledige vernietiging bij de rechter</a:t>
            </a:r>
          </a:p>
          <a:p>
            <a:endParaRPr lang="nl-NL" dirty="0"/>
          </a:p>
        </p:txBody>
      </p:sp>
      <p:pic>
        <p:nvPicPr>
          <p:cNvPr id="4" name="Picture 2" descr="http://blog.lawinfo.com/wp-content/uploads/2012/12/Law-Hollywood-300x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365125"/>
            <a:ext cx="28575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6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Was-wordt </a:t>
            </a:r>
            <a:r>
              <a:rPr lang="nl-NL" dirty="0" smtClean="0"/>
              <a:t>mutatieberichten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49" y="853293"/>
            <a:ext cx="4194412" cy="5383235"/>
          </a:xfrm>
          <a:prstGeom prst="rect">
            <a:avLst/>
          </a:prstGeom>
        </p:spPr>
      </p:pic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nl-NL" dirty="0" smtClean="0"/>
              <a:t>Levensloop van business objecten</a:t>
            </a:r>
          </a:p>
          <a:p>
            <a:r>
              <a:rPr lang="nl-NL" dirty="0" smtClean="0"/>
              <a:t>Toestanden van regelingen</a:t>
            </a:r>
          </a:p>
          <a:p>
            <a:r>
              <a:rPr lang="nl-NL" dirty="0"/>
              <a:t>Software overheden</a:t>
            </a:r>
          </a:p>
          <a:p>
            <a:r>
              <a:rPr lang="nl-NL" dirty="0" smtClean="0"/>
              <a:t>Validatie</a:t>
            </a:r>
          </a:p>
          <a:p>
            <a:endParaRPr lang="nl-NL" dirty="0"/>
          </a:p>
          <a:p>
            <a:r>
              <a:rPr lang="nl-NL" dirty="0" smtClean="0">
                <a:hlinkClick r:id="rId3" action="ppaction://hlinkfile"/>
              </a:rPr>
              <a:t>Voorbeeld XML bestanden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44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Testcases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Bijvoorbeeld:</a:t>
            </a:r>
          </a:p>
          <a:p>
            <a:r>
              <a:rPr lang="nl-NL" dirty="0" smtClean="0"/>
              <a:t>Initiële regeling inladen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Mutaties 1 t/m 5 inladen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>
                <a:hlinkClick r:id="rId2" action="ppaction://hlinkfile"/>
              </a:rPr>
              <a:t>Alle testcases</a:t>
            </a:r>
            <a:endParaRPr lang="nl-NL" dirty="0"/>
          </a:p>
          <a:p>
            <a:r>
              <a:rPr lang="nl-NL" dirty="0" smtClean="0">
                <a:hlinkClick r:id="rId3" action="ppaction://hlinkfile"/>
              </a:rPr>
              <a:t>Alle toestanden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3669" y="2820825"/>
            <a:ext cx="7329506" cy="78759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3669" y="4105097"/>
            <a:ext cx="7405723" cy="78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Demo’s proefopstellingen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ROD</a:t>
            </a:r>
          </a:p>
          <a:p>
            <a:r>
              <a:rPr lang="nl-NL" dirty="0" smtClean="0"/>
              <a:t>OPeRA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407" y="1690688"/>
            <a:ext cx="2601185" cy="26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890" y="365125"/>
            <a:ext cx="5907110" cy="443033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hebben we gedaan?</a:t>
            </a:r>
          </a:p>
          <a:p>
            <a:r>
              <a:rPr lang="nl-NL" dirty="0" smtClean="0"/>
              <a:t>Hoe hebben we dat gedaan?</a:t>
            </a:r>
          </a:p>
          <a:p>
            <a:r>
              <a:rPr lang="nl-NL" dirty="0" smtClean="0"/>
              <a:t>Toelichting op tijdreizen</a:t>
            </a:r>
          </a:p>
          <a:p>
            <a:r>
              <a:rPr lang="nl-NL" dirty="0" smtClean="0"/>
              <a:t>Juridische scenario’s</a:t>
            </a:r>
          </a:p>
          <a:p>
            <a:r>
              <a:rPr lang="nl-NL" dirty="0" smtClean="0"/>
              <a:t>Was-wordt mutatieberichten</a:t>
            </a:r>
          </a:p>
          <a:p>
            <a:r>
              <a:rPr lang="nl-NL" dirty="0" smtClean="0"/>
              <a:t>Demo ROD proefopstelling</a:t>
            </a:r>
          </a:p>
          <a:p>
            <a:r>
              <a:rPr lang="nl-NL" dirty="0" smtClean="0"/>
              <a:t>Demo OPeRA proefopstelling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64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verder?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Eerste resultaten bemoedigend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Resultaten borgen in STOP  PR04</a:t>
            </a:r>
          </a:p>
          <a:p>
            <a:r>
              <a:rPr lang="nl-NL" dirty="0"/>
              <a:t>Zicht op aanlevering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technisch en </a:t>
            </a:r>
            <a:r>
              <a:rPr lang="nl-NL" dirty="0" smtClean="0"/>
              <a:t>juridisch</a:t>
            </a:r>
          </a:p>
          <a:p>
            <a:r>
              <a:rPr lang="nl-NL" dirty="0" smtClean="0"/>
              <a:t>Zicht op interne verwerking LVBB </a:t>
            </a:r>
            <a:r>
              <a:rPr lang="nl-NL" dirty="0" smtClean="0">
                <a:sym typeface="Wingdings" panose="05000000000000000000" pitchFamily="2" charset="2"/>
              </a:rPr>
              <a:t> opmaat voor </a:t>
            </a:r>
            <a:r>
              <a:rPr lang="nl-NL" dirty="0" err="1" smtClean="0">
                <a:sym typeface="Wingdings" panose="05000000000000000000" pitchFamily="2" charset="2"/>
              </a:rPr>
              <a:t>Epic</a:t>
            </a:r>
            <a:r>
              <a:rPr lang="nl-NL" dirty="0" smtClean="0">
                <a:sym typeface="Wingdings" panose="05000000000000000000" pitchFamily="2" charset="2"/>
              </a:rPr>
              <a:t> 13</a:t>
            </a:r>
            <a:endParaRPr lang="nl-NL" dirty="0" smtClean="0"/>
          </a:p>
          <a:p>
            <a:r>
              <a:rPr lang="nl-NL" dirty="0" smtClean="0"/>
              <a:t>Zicht op bevraging </a:t>
            </a:r>
            <a:r>
              <a:rPr lang="nl-NL" dirty="0" smtClean="0">
                <a:sym typeface="Wingdings" panose="05000000000000000000" pitchFamily="2" charset="2"/>
              </a:rPr>
              <a:t> DSO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612" y="880553"/>
            <a:ext cx="1407015" cy="140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534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031" y="1690688"/>
            <a:ext cx="2801938" cy="280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51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gedaan?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407" y="2407263"/>
            <a:ext cx="2601185" cy="26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hebben we dat gedaan?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407" y="2664103"/>
            <a:ext cx="2601185" cy="26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0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Toelichting op tijdreizen</a:t>
            </a:r>
            <a:endParaRPr lang="nl-NL" dirty="0"/>
          </a:p>
        </p:txBody>
      </p:sp>
      <p:pic>
        <p:nvPicPr>
          <p:cNvPr id="1026" name="Picture 2" descr="https://images-na.ssl-images-amazon.com/images/M/MV5BMTg4MzIzMDc0Nl5BMl5BanBnXkFtZTgwMDM1NjU0NzE@._V1_CR0,60,640,360_AL_UX477_CR0,0,477,268_AL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018" y="3490176"/>
            <a:ext cx="4848232" cy="272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telegraph.co.uk/multimedia/archive/03478/bttf2_3478174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33190"/>
            <a:ext cx="57150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85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211015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Wat was juridisch geldig op tijdstip X (in het verleden)?</a:t>
            </a:r>
            <a:endParaRPr lang="nl-NL" dirty="0"/>
          </a:p>
        </p:txBody>
      </p:sp>
      <p:pic>
        <p:nvPicPr>
          <p:cNvPr id="6" name="Afbeelding 5" descr="C:\Users\Tsjok-wing Man\AppData\Local\Microsoft\Windows\INetCache\Content.Word\Dia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65" b="20758"/>
          <a:stretch>
            <a:fillRect/>
          </a:stretch>
        </p:blipFill>
        <p:spPr bwMode="auto">
          <a:xfrm>
            <a:off x="0" y="748005"/>
            <a:ext cx="12192000" cy="5933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25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8" b="18655"/>
          <a:stretch>
            <a:fillRect/>
          </a:stretch>
        </p:blipFill>
        <p:spPr bwMode="auto">
          <a:xfrm>
            <a:off x="0" y="781602"/>
            <a:ext cx="12192000" cy="607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>
          <a:xfrm>
            <a:off x="0" y="211015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Wat kende een gebruiker als juridisch geldig op tijdstip X?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883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211015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Wat kende de gebruiker op tijdstip Y dat juridisch geldig was op tijdstip X (X &lt; Y)?</a:t>
            </a:r>
            <a:endParaRPr lang="nl-NL" dirty="0"/>
          </a:p>
        </p:txBody>
      </p:sp>
      <p:pic>
        <p:nvPicPr>
          <p:cNvPr id="4098" name="Picture 2" descr="Di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13" b="17114"/>
          <a:stretch>
            <a:fillRect/>
          </a:stretch>
        </p:blipFill>
        <p:spPr bwMode="auto">
          <a:xfrm>
            <a:off x="-1" y="605191"/>
            <a:ext cx="12191999" cy="625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41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211015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Wat zag de gebruiker als juridisch geldig op tijdstip X (in het verleden)?</a:t>
            </a:r>
            <a:endParaRPr lang="nl-NL" dirty="0"/>
          </a:p>
        </p:txBody>
      </p:sp>
      <p:pic>
        <p:nvPicPr>
          <p:cNvPr id="3074" name="Picture 2" descr="Dia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82" b="3429"/>
          <a:stretch>
            <a:fillRect/>
          </a:stretch>
        </p:blipFill>
        <p:spPr bwMode="auto">
          <a:xfrm>
            <a:off x="820614" y="580347"/>
            <a:ext cx="10550770" cy="627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37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393</Words>
  <Application>Microsoft Office PowerPoint</Application>
  <PresentationFormat>Aangepast</PresentationFormat>
  <Paragraphs>90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Kantoorthema</vt:lpstr>
      <vt:lpstr>PowerPoint-presentatie</vt:lpstr>
      <vt:lpstr>Agenda</vt:lpstr>
      <vt:lpstr>Wat hebben we gedaan?</vt:lpstr>
      <vt:lpstr>Hoe hebben we dat gedaan?</vt:lpstr>
      <vt:lpstr>Toelichting op tijdreizen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Tijdreis-parameters</vt:lpstr>
      <vt:lpstr>Juridische scenario’s</vt:lpstr>
      <vt:lpstr>Juridische scenario’s</vt:lpstr>
      <vt:lpstr>Juridische scenario’s</vt:lpstr>
      <vt:lpstr>Juridische scenario’s</vt:lpstr>
      <vt:lpstr>Juridische scenario’s</vt:lpstr>
      <vt:lpstr>Was-wordt mutatieberichten</vt:lpstr>
      <vt:lpstr>Testcases</vt:lpstr>
      <vt:lpstr>Demo’s proefopstellingen</vt:lpstr>
      <vt:lpstr>Hoe verder?</vt:lpstr>
      <vt:lpstr>Vragen?</vt:lpstr>
    </vt:vector>
  </TitlesOfParts>
  <Company>Kadaster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Duindam, Arie</dc:creator>
  <cp:lastModifiedBy>Stavast, Nienke (ACT)</cp:lastModifiedBy>
  <cp:revision>14</cp:revision>
  <dcterms:created xsi:type="dcterms:W3CDTF">2017-06-26T15:06:47Z</dcterms:created>
  <dcterms:modified xsi:type="dcterms:W3CDTF">2017-07-03T12:13:23Z</dcterms:modified>
</cp:coreProperties>
</file>