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4.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5.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6.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7.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8.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9.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10.xml" ContentType="application/vnd.openxmlformats-officedocument.theme+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1.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theme/theme12.xml" ContentType="application/vnd.openxmlformats-officedocument.theme+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8" r:id="rId6"/>
    <p:sldMasterId id="2147483708" r:id="rId7"/>
    <p:sldMasterId id="2147483730" r:id="rId8"/>
    <p:sldMasterId id="2147483749" r:id="rId9"/>
    <p:sldMasterId id="2147483769" r:id="rId10"/>
    <p:sldMasterId id="2147483790" r:id="rId11"/>
    <p:sldMasterId id="2147483830" r:id="rId12"/>
    <p:sldMasterId id="2147483876" r:id="rId13"/>
    <p:sldMasterId id="2147483894" r:id="rId14"/>
    <p:sldMasterId id="2147483914" r:id="rId15"/>
    <p:sldMasterId id="2147483934" r:id="rId16"/>
    <p:sldMasterId id="2147483954" r:id="rId17"/>
    <p:sldMasterId id="2147483974" r:id="rId18"/>
  </p:sldMasterIdLst>
  <p:notesMasterIdLst>
    <p:notesMasterId r:id="rId118"/>
  </p:notesMasterIdLst>
  <p:handoutMasterIdLst>
    <p:handoutMasterId r:id="rId119"/>
  </p:handoutMasterIdLst>
  <p:sldIdLst>
    <p:sldId id="813" r:id="rId19"/>
    <p:sldId id="1126" r:id="rId20"/>
    <p:sldId id="1129" r:id="rId21"/>
    <p:sldId id="1464" r:id="rId22"/>
    <p:sldId id="1457" r:id="rId23"/>
    <p:sldId id="1465" r:id="rId24"/>
    <p:sldId id="1378" r:id="rId25"/>
    <p:sldId id="1381" r:id="rId26"/>
    <p:sldId id="1425" r:id="rId27"/>
    <p:sldId id="393" r:id="rId28"/>
    <p:sldId id="394" r:id="rId29"/>
    <p:sldId id="396" r:id="rId30"/>
    <p:sldId id="395" r:id="rId31"/>
    <p:sldId id="400" r:id="rId32"/>
    <p:sldId id="388" r:id="rId33"/>
    <p:sldId id="384" r:id="rId34"/>
    <p:sldId id="383" r:id="rId35"/>
    <p:sldId id="389" r:id="rId36"/>
    <p:sldId id="390" r:id="rId37"/>
    <p:sldId id="391" r:id="rId38"/>
    <p:sldId id="392" r:id="rId39"/>
    <p:sldId id="1390" r:id="rId40"/>
    <p:sldId id="1380" r:id="rId41"/>
    <p:sldId id="1387" r:id="rId42"/>
    <p:sldId id="1441" r:id="rId43"/>
    <p:sldId id="1442" r:id="rId44"/>
    <p:sldId id="1443" r:id="rId45"/>
    <p:sldId id="1444" r:id="rId46"/>
    <p:sldId id="1445" r:id="rId47"/>
    <p:sldId id="1446" r:id="rId48"/>
    <p:sldId id="261" r:id="rId49"/>
    <p:sldId id="262" r:id="rId50"/>
    <p:sldId id="267" r:id="rId51"/>
    <p:sldId id="263" r:id="rId52"/>
    <p:sldId id="268" r:id="rId53"/>
    <p:sldId id="266" r:id="rId54"/>
    <p:sldId id="269" r:id="rId55"/>
    <p:sldId id="1388" r:id="rId56"/>
    <p:sldId id="1458" r:id="rId57"/>
    <p:sldId id="1462" r:id="rId58"/>
    <p:sldId id="1463" r:id="rId59"/>
    <p:sldId id="1426" r:id="rId60"/>
    <p:sldId id="1353" r:id="rId61"/>
    <p:sldId id="1427" r:id="rId62"/>
    <p:sldId id="1459" r:id="rId63"/>
    <p:sldId id="1125" r:id="rId64"/>
    <p:sldId id="1460" r:id="rId65"/>
    <p:sldId id="1461" r:id="rId66"/>
    <p:sldId id="1385" r:id="rId67"/>
    <p:sldId id="1447" r:id="rId68"/>
    <p:sldId id="1451" r:id="rId69"/>
    <p:sldId id="1450" r:id="rId70"/>
    <p:sldId id="1384" r:id="rId71"/>
    <p:sldId id="1455" r:id="rId72"/>
    <p:sldId id="356" r:id="rId73"/>
    <p:sldId id="361" r:id="rId74"/>
    <p:sldId id="354" r:id="rId75"/>
    <p:sldId id="359" r:id="rId76"/>
    <p:sldId id="360" r:id="rId77"/>
    <p:sldId id="352" r:id="rId78"/>
    <p:sldId id="357" r:id="rId79"/>
    <p:sldId id="1456" r:id="rId80"/>
    <p:sldId id="1383" r:id="rId81"/>
    <p:sldId id="1386" r:id="rId82"/>
    <p:sldId id="1428" r:id="rId83"/>
    <p:sldId id="1429" r:id="rId84"/>
    <p:sldId id="1430" r:id="rId85"/>
    <p:sldId id="1431" r:id="rId86"/>
    <p:sldId id="1432" r:id="rId87"/>
    <p:sldId id="1433" r:id="rId88"/>
    <p:sldId id="1434" r:id="rId89"/>
    <p:sldId id="1435" r:id="rId90"/>
    <p:sldId id="1436" r:id="rId91"/>
    <p:sldId id="1437" r:id="rId92"/>
    <p:sldId id="1438" r:id="rId93"/>
    <p:sldId id="1439" r:id="rId94"/>
    <p:sldId id="1440" r:id="rId95"/>
    <p:sldId id="1382" r:id="rId96"/>
    <p:sldId id="1391" r:id="rId97"/>
    <p:sldId id="1452" r:id="rId98"/>
    <p:sldId id="1392" r:id="rId99"/>
    <p:sldId id="349" r:id="rId100"/>
    <p:sldId id="344" r:id="rId101"/>
    <p:sldId id="345" r:id="rId102"/>
    <p:sldId id="346" r:id="rId103"/>
    <p:sldId id="347" r:id="rId104"/>
    <p:sldId id="348" r:id="rId105"/>
    <p:sldId id="331" r:id="rId106"/>
    <p:sldId id="343" r:id="rId107"/>
    <p:sldId id="339" r:id="rId108"/>
    <p:sldId id="351" r:id="rId109"/>
    <p:sldId id="350" r:id="rId110"/>
    <p:sldId id="1130" r:id="rId111"/>
    <p:sldId id="1289" r:id="rId112"/>
    <p:sldId id="1123" r:id="rId113"/>
    <p:sldId id="1127" r:id="rId114"/>
    <p:sldId id="1124" r:id="rId115"/>
    <p:sldId id="755" r:id="rId116"/>
    <p:sldId id="1423" r:id="rId117"/>
  </p:sldIdLst>
  <p:sldSz cx="9144000" cy="6858000" type="screen4x3"/>
  <p:notesSz cx="6805613" cy="99441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63">
          <p15:clr>
            <a:srgbClr val="A4A3A4"/>
          </p15:clr>
        </p15:guide>
        <p15:guide id="2" orient="horz" pos="1141">
          <p15:clr>
            <a:srgbClr val="A4A3A4"/>
          </p15:clr>
        </p15:guide>
        <p15:guide id="3" orient="horz" pos="2286">
          <p15:clr>
            <a:srgbClr val="A4A3A4"/>
          </p15:clr>
        </p15:guide>
        <p15:guide id="4" pos="2892">
          <p15:clr>
            <a:srgbClr val="A4A3A4"/>
          </p15:clr>
        </p15:guide>
        <p15:guide id="5" pos="279">
          <p15:clr>
            <a:srgbClr val="A4A3A4"/>
          </p15:clr>
        </p15:guide>
      </p15:sldGuideLst>
    </p:ext>
    <p:ext uri="{2D200454-40CA-4A62-9FC3-DE9A4176ACB9}">
      <p15:notesGuideLst xmlns:p15="http://schemas.microsoft.com/office/powerpoint/2012/main">
        <p15:guide id="1" orient="horz" pos="3132">
          <p15:clr>
            <a:srgbClr val="A4A3A4"/>
          </p15:clr>
        </p15:guide>
        <p15:guide id="2" pos="214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4BACC6"/>
    <a:srgbClr val="39870C"/>
    <a:srgbClr val="E17000"/>
    <a:srgbClr val="27593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928" autoAdjust="0"/>
    <p:restoredTop sz="55293" autoAdjust="0"/>
  </p:normalViewPr>
  <p:slideViewPr>
    <p:cSldViewPr snapToGrid="0" snapToObjects="1" showGuides="1">
      <p:cViewPr varScale="1">
        <p:scale>
          <a:sx n="48" d="100"/>
          <a:sy n="48" d="100"/>
        </p:scale>
        <p:origin x="1877" y="38"/>
      </p:cViewPr>
      <p:guideLst>
        <p:guide orient="horz" pos="3863"/>
        <p:guide orient="horz" pos="1141"/>
        <p:guide orient="horz" pos="2286"/>
        <p:guide pos="2892"/>
        <p:guide pos="279"/>
      </p:guideLst>
    </p:cSldViewPr>
  </p:slideViewPr>
  <p:outlineViewPr>
    <p:cViewPr>
      <p:scale>
        <a:sx n="33" d="100"/>
        <a:sy n="33" d="100"/>
      </p:scale>
      <p:origin x="0" y="1944"/>
    </p:cViewPr>
  </p:outlineViewPr>
  <p:notesTextViewPr>
    <p:cViewPr>
      <p:scale>
        <a:sx n="3" d="2"/>
        <a:sy n="3" d="2"/>
      </p:scale>
      <p:origin x="0" y="0"/>
    </p:cViewPr>
  </p:notesTextViewPr>
  <p:sorterViewPr>
    <p:cViewPr>
      <p:scale>
        <a:sx n="80" d="100"/>
        <a:sy n="80" d="100"/>
      </p:scale>
      <p:origin x="0" y="-8202"/>
    </p:cViewPr>
  </p:sorterViewPr>
  <p:notesViewPr>
    <p:cSldViewPr snapToGrid="0" snapToObjects="1">
      <p:cViewPr varScale="1">
        <p:scale>
          <a:sx n="78" d="100"/>
          <a:sy n="78" d="100"/>
        </p:scale>
        <p:origin x="-3366" y="-102"/>
      </p:cViewPr>
      <p:guideLst>
        <p:guide orient="horz" pos="3132"/>
        <p:guide pos="2143"/>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8.xml"/><Relationship Id="rId117" Type="http://schemas.openxmlformats.org/officeDocument/2006/relationships/slide" Target="slides/slide99.xml"/><Relationship Id="rId21" Type="http://schemas.openxmlformats.org/officeDocument/2006/relationships/slide" Target="slides/slide3.xml"/><Relationship Id="rId42" Type="http://schemas.openxmlformats.org/officeDocument/2006/relationships/slide" Target="slides/slide24.xml"/><Relationship Id="rId47" Type="http://schemas.openxmlformats.org/officeDocument/2006/relationships/slide" Target="slides/slide29.xml"/><Relationship Id="rId63" Type="http://schemas.openxmlformats.org/officeDocument/2006/relationships/slide" Target="slides/slide45.xml"/><Relationship Id="rId68" Type="http://schemas.openxmlformats.org/officeDocument/2006/relationships/slide" Target="slides/slide50.xml"/><Relationship Id="rId84" Type="http://schemas.openxmlformats.org/officeDocument/2006/relationships/slide" Target="slides/slide66.xml"/><Relationship Id="rId89" Type="http://schemas.openxmlformats.org/officeDocument/2006/relationships/slide" Target="slides/slide71.xml"/><Relationship Id="rId112" Type="http://schemas.openxmlformats.org/officeDocument/2006/relationships/slide" Target="slides/slide94.xml"/><Relationship Id="rId16" Type="http://schemas.openxmlformats.org/officeDocument/2006/relationships/slideMaster" Target="slideMasters/slideMaster11.xml"/><Relationship Id="rId107" Type="http://schemas.openxmlformats.org/officeDocument/2006/relationships/slide" Target="slides/slide89.xml"/><Relationship Id="rId11" Type="http://schemas.openxmlformats.org/officeDocument/2006/relationships/slideMaster" Target="slideMasters/slideMaster6.xml"/><Relationship Id="rId32" Type="http://schemas.openxmlformats.org/officeDocument/2006/relationships/slide" Target="slides/slide14.xml"/><Relationship Id="rId37" Type="http://schemas.openxmlformats.org/officeDocument/2006/relationships/slide" Target="slides/slide19.xml"/><Relationship Id="rId53" Type="http://schemas.openxmlformats.org/officeDocument/2006/relationships/slide" Target="slides/slide35.xml"/><Relationship Id="rId58" Type="http://schemas.openxmlformats.org/officeDocument/2006/relationships/slide" Target="slides/slide40.xml"/><Relationship Id="rId74" Type="http://schemas.openxmlformats.org/officeDocument/2006/relationships/slide" Target="slides/slide56.xml"/><Relationship Id="rId79" Type="http://schemas.openxmlformats.org/officeDocument/2006/relationships/slide" Target="slides/slide61.xml"/><Relationship Id="rId102" Type="http://schemas.openxmlformats.org/officeDocument/2006/relationships/slide" Target="slides/slide84.xml"/><Relationship Id="rId123" Type="http://schemas.openxmlformats.org/officeDocument/2006/relationships/tableStyles" Target="tableStyles.xml"/><Relationship Id="rId5" Type="http://schemas.openxmlformats.org/officeDocument/2006/relationships/customXml" Target="../customXml/item5.xml"/><Relationship Id="rId61" Type="http://schemas.openxmlformats.org/officeDocument/2006/relationships/slide" Target="slides/slide43.xml"/><Relationship Id="rId82" Type="http://schemas.openxmlformats.org/officeDocument/2006/relationships/slide" Target="slides/slide64.xml"/><Relationship Id="rId90" Type="http://schemas.openxmlformats.org/officeDocument/2006/relationships/slide" Target="slides/slide72.xml"/><Relationship Id="rId95" Type="http://schemas.openxmlformats.org/officeDocument/2006/relationships/slide" Target="slides/slide77.xml"/><Relationship Id="rId19" Type="http://schemas.openxmlformats.org/officeDocument/2006/relationships/slide" Target="slides/slide1.xml"/><Relationship Id="rId14" Type="http://schemas.openxmlformats.org/officeDocument/2006/relationships/slideMaster" Target="slideMasters/slideMaster9.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slide" Target="slides/slide46.xml"/><Relationship Id="rId69" Type="http://schemas.openxmlformats.org/officeDocument/2006/relationships/slide" Target="slides/slide51.xml"/><Relationship Id="rId77" Type="http://schemas.openxmlformats.org/officeDocument/2006/relationships/slide" Target="slides/slide59.xml"/><Relationship Id="rId100" Type="http://schemas.openxmlformats.org/officeDocument/2006/relationships/slide" Target="slides/slide82.xml"/><Relationship Id="rId105" Type="http://schemas.openxmlformats.org/officeDocument/2006/relationships/slide" Target="slides/slide87.xml"/><Relationship Id="rId113" Type="http://schemas.openxmlformats.org/officeDocument/2006/relationships/slide" Target="slides/slide95.xml"/><Relationship Id="rId118" Type="http://schemas.openxmlformats.org/officeDocument/2006/relationships/notesMaster" Target="notesMasters/notesMaster1.xml"/><Relationship Id="rId8" Type="http://schemas.openxmlformats.org/officeDocument/2006/relationships/slideMaster" Target="slideMasters/slideMaster3.xml"/><Relationship Id="rId51" Type="http://schemas.openxmlformats.org/officeDocument/2006/relationships/slide" Target="slides/slide33.xml"/><Relationship Id="rId72" Type="http://schemas.openxmlformats.org/officeDocument/2006/relationships/slide" Target="slides/slide54.xml"/><Relationship Id="rId80" Type="http://schemas.openxmlformats.org/officeDocument/2006/relationships/slide" Target="slides/slide62.xml"/><Relationship Id="rId85" Type="http://schemas.openxmlformats.org/officeDocument/2006/relationships/slide" Target="slides/slide67.xml"/><Relationship Id="rId93" Type="http://schemas.openxmlformats.org/officeDocument/2006/relationships/slide" Target="slides/slide75.xml"/><Relationship Id="rId98" Type="http://schemas.openxmlformats.org/officeDocument/2006/relationships/slide" Target="slides/slide80.xml"/><Relationship Id="rId12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Master" Target="slideMasters/slideMaster7.xml"/><Relationship Id="rId17" Type="http://schemas.openxmlformats.org/officeDocument/2006/relationships/slideMaster" Target="slideMasters/slideMaster12.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slide" Target="slides/slide49.xml"/><Relationship Id="rId103" Type="http://schemas.openxmlformats.org/officeDocument/2006/relationships/slide" Target="slides/slide85.xml"/><Relationship Id="rId108" Type="http://schemas.openxmlformats.org/officeDocument/2006/relationships/slide" Target="slides/slide90.xml"/><Relationship Id="rId116" Type="http://schemas.openxmlformats.org/officeDocument/2006/relationships/slide" Target="slides/slide98.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slide" Target="slides/slide44.xml"/><Relationship Id="rId70" Type="http://schemas.openxmlformats.org/officeDocument/2006/relationships/slide" Target="slides/slide52.xml"/><Relationship Id="rId75" Type="http://schemas.openxmlformats.org/officeDocument/2006/relationships/slide" Target="slides/slide57.xml"/><Relationship Id="rId83" Type="http://schemas.openxmlformats.org/officeDocument/2006/relationships/slide" Target="slides/slide65.xml"/><Relationship Id="rId88" Type="http://schemas.openxmlformats.org/officeDocument/2006/relationships/slide" Target="slides/slide70.xml"/><Relationship Id="rId91" Type="http://schemas.openxmlformats.org/officeDocument/2006/relationships/slide" Target="slides/slide73.xml"/><Relationship Id="rId96" Type="http://schemas.openxmlformats.org/officeDocument/2006/relationships/slide" Target="slides/slide78.xml"/><Relationship Id="rId111" Type="http://schemas.openxmlformats.org/officeDocument/2006/relationships/slide" Target="slides/slide93.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Master" Target="slideMasters/slideMaster10.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106" Type="http://schemas.openxmlformats.org/officeDocument/2006/relationships/slide" Target="slides/slide88.xml"/><Relationship Id="rId114" Type="http://schemas.openxmlformats.org/officeDocument/2006/relationships/slide" Target="slides/slide96.xml"/><Relationship Id="rId119" Type="http://schemas.openxmlformats.org/officeDocument/2006/relationships/handoutMaster" Target="handoutMasters/handoutMaster1.xml"/><Relationship Id="rId10" Type="http://schemas.openxmlformats.org/officeDocument/2006/relationships/slideMaster" Target="slideMasters/slideMaster5.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slide" Target="slides/slide47.xml"/><Relationship Id="rId73" Type="http://schemas.openxmlformats.org/officeDocument/2006/relationships/slide" Target="slides/slide55.xml"/><Relationship Id="rId78" Type="http://schemas.openxmlformats.org/officeDocument/2006/relationships/slide" Target="slides/slide60.xml"/><Relationship Id="rId81" Type="http://schemas.openxmlformats.org/officeDocument/2006/relationships/slide" Target="slides/slide63.xml"/><Relationship Id="rId86" Type="http://schemas.openxmlformats.org/officeDocument/2006/relationships/slide" Target="slides/slide68.xml"/><Relationship Id="rId94" Type="http://schemas.openxmlformats.org/officeDocument/2006/relationships/slide" Target="slides/slide76.xml"/><Relationship Id="rId99" Type="http://schemas.openxmlformats.org/officeDocument/2006/relationships/slide" Target="slides/slide81.xml"/><Relationship Id="rId101" Type="http://schemas.openxmlformats.org/officeDocument/2006/relationships/slide" Target="slides/slide83.xml"/><Relationship Id="rId122"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Master" Target="slideMasters/slideMaster4.xml"/><Relationship Id="rId13" Type="http://schemas.openxmlformats.org/officeDocument/2006/relationships/slideMaster" Target="slideMasters/slideMaster8.xml"/><Relationship Id="rId18" Type="http://schemas.openxmlformats.org/officeDocument/2006/relationships/slideMaster" Target="slideMasters/slideMaster13.xml"/><Relationship Id="rId39" Type="http://schemas.openxmlformats.org/officeDocument/2006/relationships/slide" Target="slides/slide21.xml"/><Relationship Id="rId109" Type="http://schemas.openxmlformats.org/officeDocument/2006/relationships/slide" Target="slides/slide91.xml"/><Relationship Id="rId34" Type="http://schemas.openxmlformats.org/officeDocument/2006/relationships/slide" Target="slides/slide16.xml"/><Relationship Id="rId50" Type="http://schemas.openxmlformats.org/officeDocument/2006/relationships/slide" Target="slides/slide32.xml"/><Relationship Id="rId55" Type="http://schemas.openxmlformats.org/officeDocument/2006/relationships/slide" Target="slides/slide37.xml"/><Relationship Id="rId76" Type="http://schemas.openxmlformats.org/officeDocument/2006/relationships/slide" Target="slides/slide58.xml"/><Relationship Id="rId97" Type="http://schemas.openxmlformats.org/officeDocument/2006/relationships/slide" Target="slides/slide79.xml"/><Relationship Id="rId104" Type="http://schemas.openxmlformats.org/officeDocument/2006/relationships/slide" Target="slides/slide86.xml"/><Relationship Id="rId120" Type="http://schemas.openxmlformats.org/officeDocument/2006/relationships/presProps" Target="presProps.xml"/><Relationship Id="rId7" Type="http://schemas.openxmlformats.org/officeDocument/2006/relationships/slideMaster" Target="slideMasters/slideMaster2.xml"/><Relationship Id="rId71" Type="http://schemas.openxmlformats.org/officeDocument/2006/relationships/slide" Target="slides/slide53.xml"/><Relationship Id="rId92" Type="http://schemas.openxmlformats.org/officeDocument/2006/relationships/slide" Target="slides/slide74.xml"/><Relationship Id="rId2" Type="http://schemas.openxmlformats.org/officeDocument/2006/relationships/customXml" Target="../customXml/item2.xml"/><Relationship Id="rId29" Type="http://schemas.openxmlformats.org/officeDocument/2006/relationships/slide" Target="slides/slide11.xml"/><Relationship Id="rId24" Type="http://schemas.openxmlformats.org/officeDocument/2006/relationships/slide" Target="slides/slide6.xml"/><Relationship Id="rId40" Type="http://schemas.openxmlformats.org/officeDocument/2006/relationships/slide" Target="slides/slide22.xml"/><Relationship Id="rId45" Type="http://schemas.openxmlformats.org/officeDocument/2006/relationships/slide" Target="slides/slide27.xml"/><Relationship Id="rId66" Type="http://schemas.openxmlformats.org/officeDocument/2006/relationships/slide" Target="slides/slide48.xml"/><Relationship Id="rId87" Type="http://schemas.openxmlformats.org/officeDocument/2006/relationships/slide" Target="slides/slide69.xml"/><Relationship Id="rId110" Type="http://schemas.openxmlformats.org/officeDocument/2006/relationships/slide" Target="slides/slide92.xml"/><Relationship Id="rId115" Type="http://schemas.openxmlformats.org/officeDocument/2006/relationships/slide" Target="slides/slide9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95ED73-093D-8642-82A2-7FA094854C10}" type="doc">
      <dgm:prSet loTypeId="urn:microsoft.com/office/officeart/2005/8/layout/gear1" loCatId="" qsTypeId="urn:microsoft.com/office/officeart/2005/8/quickstyle/simple4" qsCatId="simple" csTypeId="urn:microsoft.com/office/officeart/2005/8/colors/accent1_2" csCatId="accent1" phldr="1"/>
      <dgm:spPr/>
    </dgm:pt>
    <dgm:pt modelId="{E4ECC464-843D-F345-9C18-46F288887924}">
      <dgm:prSet/>
      <dgm:spPr>
        <a:xfrm>
          <a:off x="97340" y="249766"/>
          <a:ext cx="312208" cy="312208"/>
        </a:xfrm>
        <a:prstGeom prst="gear6">
          <a:avLst/>
        </a:prstGeom>
        <a:gradFill flip="none" rotWithShape="1">
          <a:gsLst>
            <a:gs pos="0">
              <a:srgbClr val="92D050"/>
            </a:gs>
            <a:gs pos="23000">
              <a:srgbClr val="70AD47">
                <a:lumMod val="89000"/>
              </a:srgbClr>
            </a:gs>
            <a:gs pos="69000">
              <a:srgbClr val="70AD47">
                <a:lumMod val="75000"/>
              </a:srgbClr>
            </a:gs>
            <a:gs pos="97000">
              <a:srgbClr val="70AD47">
                <a:lumMod val="70000"/>
              </a:srgbClr>
            </a:gs>
          </a:gsLst>
          <a:path path="circle">
            <a:fillToRect l="50000" t="50000" r="50000" b="50000"/>
          </a:path>
          <a:tileRect/>
        </a:gradFill>
        <a:ln>
          <a:noFill/>
        </a:ln>
        <a:effectLst/>
      </dgm:spPr>
      <dgm:t>
        <a:bodyPr/>
        <a:lstStyle/>
        <a:p>
          <a:pPr>
            <a:buNone/>
          </a:pPr>
          <a:endParaRPr lang="nl-NL">
            <a:solidFill>
              <a:sysClr val="window" lastClr="FFFFFF"/>
            </a:solidFill>
            <a:latin typeface="Calibri" panose="020F0502020204030204"/>
            <a:ea typeface="+mn-ea"/>
            <a:cs typeface="+mn-cs"/>
          </a:endParaRPr>
        </a:p>
      </dgm:t>
    </dgm:pt>
    <dgm:pt modelId="{4DE41AD8-70A8-4E44-BB3D-AA54DE261FB3}" type="parTrans" cxnId="{3166C7BB-B66C-B74A-AE06-CC901A3815C0}">
      <dgm:prSet/>
      <dgm:spPr/>
      <dgm:t>
        <a:bodyPr/>
        <a:lstStyle/>
        <a:p>
          <a:endParaRPr lang="nl-NL"/>
        </a:p>
      </dgm:t>
    </dgm:pt>
    <dgm:pt modelId="{CE6260C7-1EC8-A94A-B3C2-CDB2E901B908}" type="sibTrans" cxnId="{3166C7BB-B66C-B74A-AE06-CC901A3815C0}">
      <dgm:prSet/>
      <dgm:spPr>
        <a:xfrm>
          <a:off x="51430" y="195337"/>
          <a:ext cx="399236" cy="399236"/>
        </a:xfrm>
        <a:prstGeom prst="leftCircularArrow">
          <a:avLst>
            <a:gd name="adj1" fmla="val 6452"/>
            <a:gd name="adj2" fmla="val 429999"/>
            <a:gd name="adj3" fmla="val 10489124"/>
            <a:gd name="adj4" fmla="val 14837806"/>
            <a:gd name="adj5" fmla="val 7527"/>
          </a:avLst>
        </a:prstGeom>
        <a:solidFill>
          <a:srgbClr val="39870C"/>
        </a:solidFill>
        <a:ln>
          <a:noFill/>
        </a:ln>
        <a:effectLst/>
      </dgm:spPr>
      <dgm:t>
        <a:bodyPr/>
        <a:lstStyle/>
        <a:p>
          <a:endParaRPr lang="nl-NL"/>
        </a:p>
      </dgm:t>
    </dgm:pt>
    <dgm:pt modelId="{0D74D871-AFD8-3549-96F8-AF71898B0D52}">
      <dgm:prSet/>
      <dgm:spPr>
        <a:xfrm rot="20700000">
          <a:off x="281590" y="34374"/>
          <a:ext cx="305900" cy="305900"/>
        </a:xfrm>
        <a:prstGeom prst="gear6">
          <a:avLst/>
        </a:prstGeom>
        <a:gradFill flip="none" rotWithShape="1">
          <a:gsLst>
            <a:gs pos="0">
              <a:srgbClr val="92D050"/>
            </a:gs>
            <a:gs pos="23000">
              <a:srgbClr val="70AD47">
                <a:lumMod val="89000"/>
              </a:srgbClr>
            </a:gs>
            <a:gs pos="69000">
              <a:srgbClr val="70AD47">
                <a:lumMod val="75000"/>
              </a:srgbClr>
            </a:gs>
            <a:gs pos="97000">
              <a:srgbClr val="70AD47">
                <a:lumMod val="70000"/>
              </a:srgbClr>
            </a:gs>
          </a:gsLst>
          <a:path path="circle">
            <a:fillToRect l="50000" t="50000" r="50000" b="50000"/>
          </a:path>
          <a:tileRect/>
        </a:gradFill>
        <a:ln>
          <a:noFill/>
        </a:ln>
        <a:effectLst/>
      </dgm:spPr>
      <dgm:t>
        <a:bodyPr/>
        <a:lstStyle/>
        <a:p>
          <a:pPr>
            <a:buNone/>
          </a:pPr>
          <a:endParaRPr lang="nl-NL" dirty="0">
            <a:solidFill>
              <a:sysClr val="window" lastClr="FFFFFF"/>
            </a:solidFill>
            <a:latin typeface="Calibri" panose="020F0502020204030204"/>
            <a:ea typeface="+mn-ea"/>
            <a:cs typeface="+mn-cs"/>
          </a:endParaRPr>
        </a:p>
      </dgm:t>
    </dgm:pt>
    <dgm:pt modelId="{2B446581-C79D-6C48-85D0-97D56D978983}" type="parTrans" cxnId="{A1A11D98-8E40-1C49-BBF2-49CE075E5201}">
      <dgm:prSet/>
      <dgm:spPr/>
      <dgm:t>
        <a:bodyPr/>
        <a:lstStyle/>
        <a:p>
          <a:endParaRPr lang="nl-NL"/>
        </a:p>
      </dgm:t>
    </dgm:pt>
    <dgm:pt modelId="{9740FD5C-149D-0641-B63F-A2CF26A8B874}" type="sibTrans" cxnId="{A1A11D98-8E40-1C49-BBF2-49CE075E5201}">
      <dgm:prSet/>
      <dgm:spPr>
        <a:xfrm>
          <a:off x="210832" y="-17978"/>
          <a:ext cx="430457" cy="430457"/>
        </a:xfrm>
        <a:prstGeom prst="circularArrow">
          <a:avLst>
            <a:gd name="adj1" fmla="val 5984"/>
            <a:gd name="adj2" fmla="val 394124"/>
            <a:gd name="adj3" fmla="val 13313824"/>
            <a:gd name="adj4" fmla="val 10508221"/>
            <a:gd name="adj5" fmla="val 6981"/>
          </a:avLst>
        </a:prstGeom>
        <a:solidFill>
          <a:srgbClr val="39870C"/>
        </a:solidFill>
        <a:ln>
          <a:noFill/>
        </a:ln>
        <a:effectLst/>
      </dgm:spPr>
      <dgm:t>
        <a:bodyPr/>
        <a:lstStyle/>
        <a:p>
          <a:endParaRPr lang="nl-NL"/>
        </a:p>
      </dgm:t>
    </dgm:pt>
    <dgm:pt modelId="{84F8F65C-D5A5-894E-AE94-C0E25F393F69}">
      <dgm:prSet phldrT="[Tekst]"/>
      <dgm:spPr>
        <a:xfrm>
          <a:off x="361743" y="351234"/>
          <a:ext cx="429286" cy="429286"/>
        </a:xfrm>
        <a:prstGeom prst="gear9">
          <a:avLst/>
        </a:prstGeom>
        <a:gradFill flip="none" rotWithShape="1">
          <a:gsLst>
            <a:gs pos="0">
              <a:srgbClr val="92D050"/>
            </a:gs>
            <a:gs pos="23000">
              <a:srgbClr val="70AD47">
                <a:lumMod val="89000"/>
              </a:srgbClr>
            </a:gs>
            <a:gs pos="69000">
              <a:srgbClr val="70AD47">
                <a:lumMod val="75000"/>
              </a:srgbClr>
            </a:gs>
            <a:gs pos="97000">
              <a:srgbClr val="70AD47">
                <a:lumMod val="70000"/>
              </a:srgbClr>
            </a:gs>
          </a:gsLst>
          <a:path path="circle">
            <a:fillToRect l="50000" t="50000" r="50000" b="50000"/>
          </a:path>
          <a:tileRect/>
        </a:gradFill>
        <a:ln>
          <a:noFill/>
        </a:ln>
        <a:effectLst/>
      </dgm:spPr>
      <dgm:t>
        <a:bodyPr/>
        <a:lstStyle/>
        <a:p>
          <a:pPr>
            <a:buNone/>
          </a:pPr>
          <a:endParaRPr lang="nl-NL" dirty="0">
            <a:solidFill>
              <a:srgbClr val="5B9BD5"/>
            </a:solidFill>
            <a:latin typeface="Calibri" panose="020F0502020204030204"/>
            <a:ea typeface="+mn-ea"/>
            <a:cs typeface="+mn-cs"/>
          </a:endParaRPr>
        </a:p>
      </dgm:t>
    </dgm:pt>
    <dgm:pt modelId="{9833F4BC-82DB-8F4B-A0E1-01C2982750FA}" type="sibTrans" cxnId="{B091D8F2-9402-8744-B9E3-7EE67D1182C5}">
      <dgm:prSet/>
      <dgm:spPr>
        <a:xfrm>
          <a:off x="295356" y="300071"/>
          <a:ext cx="549486" cy="549486"/>
        </a:xfrm>
        <a:prstGeom prst="circularArrow">
          <a:avLst>
            <a:gd name="adj1" fmla="val 4688"/>
            <a:gd name="adj2" fmla="val 299029"/>
            <a:gd name="adj3" fmla="val 2249415"/>
            <a:gd name="adj4" fmla="val 16662791"/>
            <a:gd name="adj5" fmla="val 5469"/>
          </a:avLst>
        </a:prstGeom>
        <a:solidFill>
          <a:srgbClr val="39870C"/>
        </a:solidFill>
        <a:ln>
          <a:noFill/>
        </a:ln>
        <a:effectLst/>
      </dgm:spPr>
      <dgm:t>
        <a:bodyPr/>
        <a:lstStyle/>
        <a:p>
          <a:endParaRPr lang="nl-NL"/>
        </a:p>
      </dgm:t>
    </dgm:pt>
    <dgm:pt modelId="{1F1673E7-D152-2142-81E6-06055A130068}" type="parTrans" cxnId="{B091D8F2-9402-8744-B9E3-7EE67D1182C5}">
      <dgm:prSet/>
      <dgm:spPr/>
      <dgm:t>
        <a:bodyPr/>
        <a:lstStyle/>
        <a:p>
          <a:endParaRPr lang="nl-NL"/>
        </a:p>
      </dgm:t>
    </dgm:pt>
    <dgm:pt modelId="{894FB9FF-8DF3-F243-928A-C996FCA8F996}" type="pres">
      <dgm:prSet presAssocID="{0495ED73-093D-8642-82A2-7FA094854C10}" presName="composite" presStyleCnt="0">
        <dgm:presLayoutVars>
          <dgm:chMax val="3"/>
          <dgm:animLvl val="lvl"/>
          <dgm:resizeHandles val="exact"/>
        </dgm:presLayoutVars>
      </dgm:prSet>
      <dgm:spPr/>
    </dgm:pt>
    <dgm:pt modelId="{759E7166-4E14-5A48-8FF4-2C38BF2834BD}" type="pres">
      <dgm:prSet presAssocID="{84F8F65C-D5A5-894E-AE94-C0E25F393F69}" presName="gear1" presStyleLbl="node1" presStyleIdx="0" presStyleCnt="3" custLinFactNeighborX="72512" custLinFactNeighborY="38095">
        <dgm:presLayoutVars>
          <dgm:chMax val="1"/>
          <dgm:bulletEnabled val="1"/>
        </dgm:presLayoutVars>
      </dgm:prSet>
      <dgm:spPr/>
    </dgm:pt>
    <dgm:pt modelId="{90653477-DCA1-9441-8EBA-BF5408DFFF50}" type="pres">
      <dgm:prSet presAssocID="{84F8F65C-D5A5-894E-AE94-C0E25F393F69}" presName="gear1srcNode" presStyleLbl="node1" presStyleIdx="0" presStyleCnt="3"/>
      <dgm:spPr/>
    </dgm:pt>
    <dgm:pt modelId="{94BCCCE1-C31D-BD41-90C5-F156D387A6AB}" type="pres">
      <dgm:prSet presAssocID="{84F8F65C-D5A5-894E-AE94-C0E25F393F69}" presName="gear1dstNode" presStyleLbl="node1" presStyleIdx="0" presStyleCnt="3"/>
      <dgm:spPr/>
    </dgm:pt>
    <dgm:pt modelId="{66475E50-DF3A-E24B-AA2F-1B50D2010491}" type="pres">
      <dgm:prSet presAssocID="{E4ECC464-843D-F345-9C18-46F288887924}" presName="gear2" presStyleLbl="node1" presStyleIdx="1" presStyleCnt="3" custLinFactNeighborX="-3005">
        <dgm:presLayoutVars>
          <dgm:chMax val="1"/>
          <dgm:bulletEnabled val="1"/>
        </dgm:presLayoutVars>
      </dgm:prSet>
      <dgm:spPr/>
    </dgm:pt>
    <dgm:pt modelId="{07C089BB-D8EF-034D-BCA7-44A649F7F215}" type="pres">
      <dgm:prSet presAssocID="{E4ECC464-843D-F345-9C18-46F288887924}" presName="gear2srcNode" presStyleLbl="node1" presStyleIdx="1" presStyleCnt="3"/>
      <dgm:spPr/>
    </dgm:pt>
    <dgm:pt modelId="{663E1221-BD58-234C-98F1-0EE902B81749}" type="pres">
      <dgm:prSet presAssocID="{E4ECC464-843D-F345-9C18-46F288887924}" presName="gear2dstNode" presStyleLbl="node1" presStyleIdx="1" presStyleCnt="3"/>
      <dgm:spPr/>
    </dgm:pt>
    <dgm:pt modelId="{7E2F0EE8-CEC6-804C-8047-92EC2BAFDC1B}" type="pres">
      <dgm:prSet presAssocID="{0D74D871-AFD8-3549-96F8-AF71898B0D52}" presName="gear3" presStyleLbl="node1" presStyleIdx="2" presStyleCnt="3"/>
      <dgm:spPr/>
    </dgm:pt>
    <dgm:pt modelId="{3B6BFC7D-D516-8A44-AABC-B5D6D6C93643}" type="pres">
      <dgm:prSet presAssocID="{0D74D871-AFD8-3549-96F8-AF71898B0D52}" presName="gear3tx" presStyleLbl="node1" presStyleIdx="2" presStyleCnt="3">
        <dgm:presLayoutVars>
          <dgm:chMax val="1"/>
          <dgm:bulletEnabled val="1"/>
        </dgm:presLayoutVars>
      </dgm:prSet>
      <dgm:spPr/>
    </dgm:pt>
    <dgm:pt modelId="{78396E60-9014-9241-8667-F55045AA4D76}" type="pres">
      <dgm:prSet presAssocID="{0D74D871-AFD8-3549-96F8-AF71898B0D52}" presName="gear3srcNode" presStyleLbl="node1" presStyleIdx="2" presStyleCnt="3"/>
      <dgm:spPr/>
    </dgm:pt>
    <dgm:pt modelId="{A07E1CB1-2C35-DD44-9077-C4600E04F99F}" type="pres">
      <dgm:prSet presAssocID="{0D74D871-AFD8-3549-96F8-AF71898B0D52}" presName="gear3dstNode" presStyleLbl="node1" presStyleIdx="2" presStyleCnt="3"/>
      <dgm:spPr/>
    </dgm:pt>
    <dgm:pt modelId="{E3C1D309-097F-494B-925F-2C74237ADDC1}" type="pres">
      <dgm:prSet presAssocID="{9833F4BC-82DB-8F4B-A0E1-01C2982750FA}" presName="connector1" presStyleLbl="sibTrans2D1" presStyleIdx="0" presStyleCnt="3"/>
      <dgm:spPr/>
    </dgm:pt>
    <dgm:pt modelId="{6C0699D4-47B5-F043-9725-CDC116FDE4D5}" type="pres">
      <dgm:prSet presAssocID="{CE6260C7-1EC8-A94A-B3C2-CDB2E901B908}" presName="connector2" presStyleLbl="sibTrans2D1" presStyleIdx="1" presStyleCnt="3"/>
      <dgm:spPr/>
    </dgm:pt>
    <dgm:pt modelId="{BBC604EE-1759-6C48-84B0-C18EAF98D47C}" type="pres">
      <dgm:prSet presAssocID="{9740FD5C-149D-0641-B63F-A2CF26A8B874}" presName="connector3" presStyleLbl="sibTrans2D1" presStyleIdx="2" presStyleCnt="3"/>
      <dgm:spPr/>
    </dgm:pt>
  </dgm:ptLst>
  <dgm:cxnLst>
    <dgm:cxn modelId="{84CAB13E-ED9A-4513-9B78-CD01E3BA47F9}" type="presOf" srcId="{CE6260C7-1EC8-A94A-B3C2-CDB2E901B908}" destId="{6C0699D4-47B5-F043-9725-CDC116FDE4D5}" srcOrd="0" destOrd="0" presId="urn:microsoft.com/office/officeart/2005/8/layout/gear1"/>
    <dgm:cxn modelId="{76108B49-B6A5-4615-94FF-3FB154154DC7}" type="presOf" srcId="{84F8F65C-D5A5-894E-AE94-C0E25F393F69}" destId="{759E7166-4E14-5A48-8FF4-2C38BF2834BD}" srcOrd="0" destOrd="0" presId="urn:microsoft.com/office/officeart/2005/8/layout/gear1"/>
    <dgm:cxn modelId="{69D6B94A-581E-4215-97DD-8BC4F37D9DDA}" type="presOf" srcId="{0D74D871-AFD8-3549-96F8-AF71898B0D52}" destId="{3B6BFC7D-D516-8A44-AABC-B5D6D6C93643}" srcOrd="1" destOrd="0" presId="urn:microsoft.com/office/officeart/2005/8/layout/gear1"/>
    <dgm:cxn modelId="{51BC8D4D-C0DD-426A-A633-B913BDDCFE1C}" type="presOf" srcId="{9740FD5C-149D-0641-B63F-A2CF26A8B874}" destId="{BBC604EE-1759-6C48-84B0-C18EAF98D47C}" srcOrd="0" destOrd="0" presId="urn:microsoft.com/office/officeart/2005/8/layout/gear1"/>
    <dgm:cxn modelId="{572C2673-D768-4A97-B1BF-00C1F5B22DD5}" type="presOf" srcId="{84F8F65C-D5A5-894E-AE94-C0E25F393F69}" destId="{94BCCCE1-C31D-BD41-90C5-F156D387A6AB}" srcOrd="2" destOrd="0" presId="urn:microsoft.com/office/officeart/2005/8/layout/gear1"/>
    <dgm:cxn modelId="{B5D0078C-2ED9-457A-9578-C3240F77631C}" type="presOf" srcId="{E4ECC464-843D-F345-9C18-46F288887924}" destId="{66475E50-DF3A-E24B-AA2F-1B50D2010491}" srcOrd="0" destOrd="0" presId="urn:microsoft.com/office/officeart/2005/8/layout/gear1"/>
    <dgm:cxn modelId="{4F68BA8D-1DB0-4926-8772-1EE843D2DBDE}" type="presOf" srcId="{0D74D871-AFD8-3549-96F8-AF71898B0D52}" destId="{7E2F0EE8-CEC6-804C-8047-92EC2BAFDC1B}" srcOrd="0" destOrd="0" presId="urn:microsoft.com/office/officeart/2005/8/layout/gear1"/>
    <dgm:cxn modelId="{16275B93-BF7D-4CA2-8223-16F9339FBD09}" type="presOf" srcId="{0D74D871-AFD8-3549-96F8-AF71898B0D52}" destId="{78396E60-9014-9241-8667-F55045AA4D76}" srcOrd="2" destOrd="0" presId="urn:microsoft.com/office/officeart/2005/8/layout/gear1"/>
    <dgm:cxn modelId="{A1A11D98-8E40-1C49-BBF2-49CE075E5201}" srcId="{0495ED73-093D-8642-82A2-7FA094854C10}" destId="{0D74D871-AFD8-3549-96F8-AF71898B0D52}" srcOrd="2" destOrd="0" parTransId="{2B446581-C79D-6C48-85D0-97D56D978983}" sibTransId="{9740FD5C-149D-0641-B63F-A2CF26A8B874}"/>
    <dgm:cxn modelId="{2A4B2C9F-E890-40A8-8B71-8BD629A0026E}" type="presOf" srcId="{9833F4BC-82DB-8F4B-A0E1-01C2982750FA}" destId="{E3C1D309-097F-494B-925F-2C74237ADDC1}" srcOrd="0" destOrd="0" presId="urn:microsoft.com/office/officeart/2005/8/layout/gear1"/>
    <dgm:cxn modelId="{BE4FDFA8-1142-4A1E-BFCC-B34E7564244C}" type="presOf" srcId="{0D74D871-AFD8-3549-96F8-AF71898B0D52}" destId="{A07E1CB1-2C35-DD44-9077-C4600E04F99F}" srcOrd="3" destOrd="0" presId="urn:microsoft.com/office/officeart/2005/8/layout/gear1"/>
    <dgm:cxn modelId="{7A3ADDB3-6F65-4547-9BE1-788D4CE110D4}" type="presOf" srcId="{84F8F65C-D5A5-894E-AE94-C0E25F393F69}" destId="{90653477-DCA1-9441-8EBA-BF5408DFFF50}" srcOrd="1" destOrd="0" presId="urn:microsoft.com/office/officeart/2005/8/layout/gear1"/>
    <dgm:cxn modelId="{3166C7BB-B66C-B74A-AE06-CC901A3815C0}" srcId="{0495ED73-093D-8642-82A2-7FA094854C10}" destId="{E4ECC464-843D-F345-9C18-46F288887924}" srcOrd="1" destOrd="0" parTransId="{4DE41AD8-70A8-4E44-BB3D-AA54DE261FB3}" sibTransId="{CE6260C7-1EC8-A94A-B3C2-CDB2E901B908}"/>
    <dgm:cxn modelId="{BAE208BC-2E54-499A-91AC-EBF4816102BB}" type="presOf" srcId="{E4ECC464-843D-F345-9C18-46F288887924}" destId="{07C089BB-D8EF-034D-BCA7-44A649F7F215}" srcOrd="1" destOrd="0" presId="urn:microsoft.com/office/officeart/2005/8/layout/gear1"/>
    <dgm:cxn modelId="{758DACC6-2658-4698-BF3D-317BD2849ADB}" type="presOf" srcId="{E4ECC464-843D-F345-9C18-46F288887924}" destId="{663E1221-BD58-234C-98F1-0EE902B81749}" srcOrd="2" destOrd="0" presId="urn:microsoft.com/office/officeart/2005/8/layout/gear1"/>
    <dgm:cxn modelId="{B091D8F2-9402-8744-B9E3-7EE67D1182C5}" srcId="{0495ED73-093D-8642-82A2-7FA094854C10}" destId="{84F8F65C-D5A5-894E-AE94-C0E25F393F69}" srcOrd="0" destOrd="0" parTransId="{1F1673E7-D152-2142-81E6-06055A130068}" sibTransId="{9833F4BC-82DB-8F4B-A0E1-01C2982750FA}"/>
    <dgm:cxn modelId="{1BDA06F3-3693-49C6-B9AD-E42BBA4BBCCB}" type="presOf" srcId="{0495ED73-093D-8642-82A2-7FA094854C10}" destId="{894FB9FF-8DF3-F243-928A-C996FCA8F996}" srcOrd="0" destOrd="0" presId="urn:microsoft.com/office/officeart/2005/8/layout/gear1"/>
    <dgm:cxn modelId="{7139C8BD-1087-4B6E-B46F-7730276322AC}" type="presParOf" srcId="{894FB9FF-8DF3-F243-928A-C996FCA8F996}" destId="{759E7166-4E14-5A48-8FF4-2C38BF2834BD}" srcOrd="0" destOrd="0" presId="urn:microsoft.com/office/officeart/2005/8/layout/gear1"/>
    <dgm:cxn modelId="{CF1C1D91-9ECF-4079-BF58-957BA813B41B}" type="presParOf" srcId="{894FB9FF-8DF3-F243-928A-C996FCA8F996}" destId="{90653477-DCA1-9441-8EBA-BF5408DFFF50}" srcOrd="1" destOrd="0" presId="urn:microsoft.com/office/officeart/2005/8/layout/gear1"/>
    <dgm:cxn modelId="{F4759938-C08F-4FC7-AFD8-984C28DEEFA5}" type="presParOf" srcId="{894FB9FF-8DF3-F243-928A-C996FCA8F996}" destId="{94BCCCE1-C31D-BD41-90C5-F156D387A6AB}" srcOrd="2" destOrd="0" presId="urn:microsoft.com/office/officeart/2005/8/layout/gear1"/>
    <dgm:cxn modelId="{B87D1E61-7DBB-4B54-B382-9E257E6305A0}" type="presParOf" srcId="{894FB9FF-8DF3-F243-928A-C996FCA8F996}" destId="{66475E50-DF3A-E24B-AA2F-1B50D2010491}" srcOrd="3" destOrd="0" presId="urn:microsoft.com/office/officeart/2005/8/layout/gear1"/>
    <dgm:cxn modelId="{850164A1-735D-4D1B-BDA1-B787C042693B}" type="presParOf" srcId="{894FB9FF-8DF3-F243-928A-C996FCA8F996}" destId="{07C089BB-D8EF-034D-BCA7-44A649F7F215}" srcOrd="4" destOrd="0" presId="urn:microsoft.com/office/officeart/2005/8/layout/gear1"/>
    <dgm:cxn modelId="{9C444DD6-0ABE-41DF-91B4-C26E14D6074A}" type="presParOf" srcId="{894FB9FF-8DF3-F243-928A-C996FCA8F996}" destId="{663E1221-BD58-234C-98F1-0EE902B81749}" srcOrd="5" destOrd="0" presId="urn:microsoft.com/office/officeart/2005/8/layout/gear1"/>
    <dgm:cxn modelId="{893843D5-C59B-4591-98AA-7270AB4B7D7B}" type="presParOf" srcId="{894FB9FF-8DF3-F243-928A-C996FCA8F996}" destId="{7E2F0EE8-CEC6-804C-8047-92EC2BAFDC1B}" srcOrd="6" destOrd="0" presId="urn:microsoft.com/office/officeart/2005/8/layout/gear1"/>
    <dgm:cxn modelId="{FD0A1E4D-E516-4518-95CF-11726C857C16}" type="presParOf" srcId="{894FB9FF-8DF3-F243-928A-C996FCA8F996}" destId="{3B6BFC7D-D516-8A44-AABC-B5D6D6C93643}" srcOrd="7" destOrd="0" presId="urn:microsoft.com/office/officeart/2005/8/layout/gear1"/>
    <dgm:cxn modelId="{A6257329-38F3-4715-A584-AE58E8D7ECA1}" type="presParOf" srcId="{894FB9FF-8DF3-F243-928A-C996FCA8F996}" destId="{78396E60-9014-9241-8667-F55045AA4D76}" srcOrd="8" destOrd="0" presId="urn:microsoft.com/office/officeart/2005/8/layout/gear1"/>
    <dgm:cxn modelId="{6E3CF2A5-41ED-466A-9275-EF4194AF4DF7}" type="presParOf" srcId="{894FB9FF-8DF3-F243-928A-C996FCA8F996}" destId="{A07E1CB1-2C35-DD44-9077-C4600E04F99F}" srcOrd="9" destOrd="0" presId="urn:microsoft.com/office/officeart/2005/8/layout/gear1"/>
    <dgm:cxn modelId="{EB91CDCF-75ED-40D0-8C5D-A2B08F32A18F}" type="presParOf" srcId="{894FB9FF-8DF3-F243-928A-C996FCA8F996}" destId="{E3C1D309-097F-494B-925F-2C74237ADDC1}" srcOrd="10" destOrd="0" presId="urn:microsoft.com/office/officeart/2005/8/layout/gear1"/>
    <dgm:cxn modelId="{BCE41430-CF7B-4047-A17B-900A4850108D}" type="presParOf" srcId="{894FB9FF-8DF3-F243-928A-C996FCA8F996}" destId="{6C0699D4-47B5-F043-9725-CDC116FDE4D5}" srcOrd="11" destOrd="0" presId="urn:microsoft.com/office/officeart/2005/8/layout/gear1"/>
    <dgm:cxn modelId="{CA9FE540-4156-4537-978D-D42A1014F0EB}" type="presParOf" srcId="{894FB9FF-8DF3-F243-928A-C996FCA8F996}" destId="{BBC604EE-1759-6C48-84B0-C18EAF98D47C}"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B09FDE-E4F8-EB4F-BACF-1337732DBA1B}" type="doc">
      <dgm:prSet loTypeId="urn:microsoft.com/office/officeart/2005/8/layout/hProcess9" loCatId="" qsTypeId="urn:microsoft.com/office/officeart/2005/8/quickstyle/simple1" qsCatId="simple" csTypeId="urn:microsoft.com/office/officeart/2005/8/colors/accent1_2" csCatId="accent1" phldr="1"/>
      <dgm:spPr/>
    </dgm:pt>
    <dgm:pt modelId="{39056379-2C59-A147-B92C-9235944D95D2}">
      <dgm:prSet phldrT="[Tekst]"/>
      <dgm:spPr>
        <a:solidFill>
          <a:schemeClr val="accent1">
            <a:hueOff val="0"/>
            <a:satOff val="0"/>
            <a:lumOff val="0"/>
            <a:alpha val="56000"/>
          </a:schemeClr>
        </a:solidFill>
      </dgm:spPr>
      <dgm:t>
        <a:bodyPr/>
        <a:lstStyle/>
        <a:p>
          <a:r>
            <a:rPr lang="nl-NL" dirty="0"/>
            <a:t>Gebruiker geeft validatie opdracht voor besluit</a:t>
          </a:r>
        </a:p>
      </dgm:t>
    </dgm:pt>
    <dgm:pt modelId="{36144139-7ECF-5E47-99FC-C756472DD3F8}" type="parTrans" cxnId="{F15753B6-487C-D242-870F-5224DC649B5D}">
      <dgm:prSet/>
      <dgm:spPr/>
      <dgm:t>
        <a:bodyPr/>
        <a:lstStyle/>
        <a:p>
          <a:endParaRPr lang="nl-NL"/>
        </a:p>
      </dgm:t>
    </dgm:pt>
    <dgm:pt modelId="{9610D6E4-CC48-CF43-A534-47B8BBD5AA00}" type="sibTrans" cxnId="{F15753B6-487C-D242-870F-5224DC649B5D}">
      <dgm:prSet/>
      <dgm:spPr/>
      <dgm:t>
        <a:bodyPr/>
        <a:lstStyle/>
        <a:p>
          <a:endParaRPr lang="nl-NL"/>
        </a:p>
      </dgm:t>
    </dgm:pt>
    <dgm:pt modelId="{F4E64A78-34E2-6647-BEB1-7715F8C46C1D}">
      <dgm:prSet phldrT="[Tekst]"/>
      <dgm:spPr/>
      <dgm:t>
        <a:bodyPr/>
        <a:lstStyle/>
        <a:p>
          <a:r>
            <a:rPr lang="nl-NL" dirty="0"/>
            <a:t>Gebruiker</a:t>
          </a:r>
          <a:br>
            <a:rPr lang="nl-NL" dirty="0"/>
          </a:br>
          <a:r>
            <a:rPr lang="nl-NL" dirty="0"/>
            <a:t> geeft publicatie opdracht voor besluit</a:t>
          </a:r>
        </a:p>
      </dgm:t>
    </dgm:pt>
    <dgm:pt modelId="{8405AC07-FBE2-ED47-82E4-66B060C7FF09}" type="parTrans" cxnId="{54483E44-C960-E74F-BB68-B70946372308}">
      <dgm:prSet/>
      <dgm:spPr/>
      <dgm:t>
        <a:bodyPr/>
        <a:lstStyle/>
        <a:p>
          <a:endParaRPr lang="nl-NL"/>
        </a:p>
      </dgm:t>
    </dgm:pt>
    <dgm:pt modelId="{18846B50-273A-9F46-9759-F9AFF900C259}" type="sibTrans" cxnId="{54483E44-C960-E74F-BB68-B70946372308}">
      <dgm:prSet/>
      <dgm:spPr/>
      <dgm:t>
        <a:bodyPr/>
        <a:lstStyle/>
        <a:p>
          <a:endParaRPr lang="nl-NL"/>
        </a:p>
      </dgm:t>
    </dgm:pt>
    <dgm:pt modelId="{D9AAE6A6-0D23-F448-9B6C-FA8278631F8D}">
      <dgm:prSet phldrT="[Tekst]"/>
      <dgm:spPr/>
      <dgm:t>
        <a:bodyPr/>
        <a:lstStyle/>
        <a:p>
          <a:r>
            <a:rPr lang="nl-NL" dirty="0"/>
            <a:t>LVBB publiceert Bekendmaking</a:t>
          </a:r>
        </a:p>
      </dgm:t>
    </dgm:pt>
    <dgm:pt modelId="{A29BF005-4E18-5040-8C4F-E1592B7411F7}" type="parTrans" cxnId="{BE5A79C5-C538-A94E-908E-EEF6915AAA49}">
      <dgm:prSet/>
      <dgm:spPr/>
      <dgm:t>
        <a:bodyPr/>
        <a:lstStyle/>
        <a:p>
          <a:endParaRPr lang="nl-NL"/>
        </a:p>
      </dgm:t>
    </dgm:pt>
    <dgm:pt modelId="{F0D33E92-6698-094C-A209-EBE12FA95D34}" type="sibTrans" cxnId="{BE5A79C5-C538-A94E-908E-EEF6915AAA49}">
      <dgm:prSet/>
      <dgm:spPr/>
      <dgm:t>
        <a:bodyPr/>
        <a:lstStyle/>
        <a:p>
          <a:endParaRPr lang="nl-NL"/>
        </a:p>
      </dgm:t>
    </dgm:pt>
    <dgm:pt modelId="{E33D3DB8-6213-FD4D-B497-33F271C0C120}">
      <dgm:prSet/>
      <dgm:spPr/>
      <dgm:t>
        <a:bodyPr/>
        <a:lstStyle/>
        <a:p>
          <a:r>
            <a:rPr lang="nl-NL" dirty="0"/>
            <a:t>LVBB Publiceert nieuwe toestand v.d. regeling</a:t>
          </a:r>
        </a:p>
      </dgm:t>
    </dgm:pt>
    <dgm:pt modelId="{319AAE0F-461B-2D43-A9CE-F73678197B7B}" type="parTrans" cxnId="{7503A011-48C1-1E46-8EA2-818CC96A9601}">
      <dgm:prSet/>
      <dgm:spPr/>
      <dgm:t>
        <a:bodyPr/>
        <a:lstStyle/>
        <a:p>
          <a:endParaRPr lang="nl-NL"/>
        </a:p>
      </dgm:t>
    </dgm:pt>
    <dgm:pt modelId="{71FBD5D9-E61A-FB43-81BE-EBD3D584D1B4}" type="sibTrans" cxnId="{7503A011-48C1-1E46-8EA2-818CC96A9601}">
      <dgm:prSet/>
      <dgm:spPr/>
      <dgm:t>
        <a:bodyPr/>
        <a:lstStyle/>
        <a:p>
          <a:endParaRPr lang="nl-NL"/>
        </a:p>
      </dgm:t>
    </dgm:pt>
    <dgm:pt modelId="{346EA6F4-D645-EB47-8A31-EC0B083C8A8A}">
      <dgm:prSet/>
      <dgm:spPr/>
      <dgm:t>
        <a:bodyPr/>
        <a:lstStyle/>
        <a:p>
          <a:r>
            <a:rPr lang="nl-NL" dirty="0"/>
            <a:t>Beschikbaar voor DSO-LV en </a:t>
          </a:r>
          <a:r>
            <a:rPr lang="nl-NL" dirty="0" err="1"/>
            <a:t>overheid.nl</a:t>
          </a:r>
          <a:r>
            <a:rPr lang="nl-NL" dirty="0"/>
            <a:t> portalen</a:t>
          </a:r>
        </a:p>
      </dgm:t>
    </dgm:pt>
    <dgm:pt modelId="{5C6F2989-4433-6944-A04C-C08A9202D229}" type="parTrans" cxnId="{D5030B86-BDF5-9F4B-93E4-C205346BDB57}">
      <dgm:prSet/>
      <dgm:spPr/>
      <dgm:t>
        <a:bodyPr/>
        <a:lstStyle/>
        <a:p>
          <a:endParaRPr lang="nl-NL"/>
        </a:p>
      </dgm:t>
    </dgm:pt>
    <dgm:pt modelId="{14B0D16E-B20E-F543-97D9-07D80E1C41C7}" type="sibTrans" cxnId="{D5030B86-BDF5-9F4B-93E4-C205346BDB57}">
      <dgm:prSet/>
      <dgm:spPr/>
      <dgm:t>
        <a:bodyPr/>
        <a:lstStyle/>
        <a:p>
          <a:endParaRPr lang="nl-NL"/>
        </a:p>
      </dgm:t>
    </dgm:pt>
    <dgm:pt modelId="{BB66D1F0-A5BF-854C-88E1-9F810B71D7D7}" type="pres">
      <dgm:prSet presAssocID="{96B09FDE-E4F8-EB4F-BACF-1337732DBA1B}" presName="CompostProcess" presStyleCnt="0">
        <dgm:presLayoutVars>
          <dgm:dir/>
          <dgm:resizeHandles val="exact"/>
        </dgm:presLayoutVars>
      </dgm:prSet>
      <dgm:spPr/>
    </dgm:pt>
    <dgm:pt modelId="{B4C76DB4-9B07-8847-A45D-BB698B890017}" type="pres">
      <dgm:prSet presAssocID="{96B09FDE-E4F8-EB4F-BACF-1337732DBA1B}" presName="arrow" presStyleLbl="bgShp" presStyleIdx="0" presStyleCnt="1" custScaleX="117647" custLinFactNeighborX="1247" custLinFactNeighborY="-60080"/>
      <dgm:spPr>
        <a:ln>
          <a:solidFill>
            <a:schemeClr val="tx1"/>
          </a:solidFill>
        </a:ln>
      </dgm:spPr>
    </dgm:pt>
    <dgm:pt modelId="{6C336992-B907-5143-97B7-2854B86CD29E}" type="pres">
      <dgm:prSet presAssocID="{96B09FDE-E4F8-EB4F-BACF-1337732DBA1B}" presName="linearProcess" presStyleCnt="0"/>
      <dgm:spPr/>
    </dgm:pt>
    <dgm:pt modelId="{47BC1438-3114-BC45-9231-9C7827358118}" type="pres">
      <dgm:prSet presAssocID="{39056379-2C59-A147-B92C-9235944D95D2}" presName="textNode" presStyleLbl="node1" presStyleIdx="0" presStyleCnt="5" custLinFactNeighborX="-4574" custLinFactNeighborY="396">
        <dgm:presLayoutVars>
          <dgm:bulletEnabled val="1"/>
        </dgm:presLayoutVars>
      </dgm:prSet>
      <dgm:spPr/>
    </dgm:pt>
    <dgm:pt modelId="{FAB2B96D-0F98-AF46-8641-5A2D055F51D7}" type="pres">
      <dgm:prSet presAssocID="{9610D6E4-CC48-CF43-A534-47B8BBD5AA00}" presName="sibTrans" presStyleCnt="0"/>
      <dgm:spPr/>
    </dgm:pt>
    <dgm:pt modelId="{BA12C6E3-01AF-ED47-B335-6FB582E70137}" type="pres">
      <dgm:prSet presAssocID="{F4E64A78-34E2-6647-BEB1-7715F8C46C1D}" presName="textNode" presStyleLbl="node1" presStyleIdx="1" presStyleCnt="5" custScaleX="110842" custLinFactNeighborX="-63436" custLinFactNeighborY="-70">
        <dgm:presLayoutVars>
          <dgm:bulletEnabled val="1"/>
        </dgm:presLayoutVars>
      </dgm:prSet>
      <dgm:spPr/>
    </dgm:pt>
    <dgm:pt modelId="{FA72403E-1296-1F42-AAE2-437F6F5EC549}" type="pres">
      <dgm:prSet presAssocID="{18846B50-273A-9F46-9759-F9AFF900C259}" presName="sibTrans" presStyleCnt="0"/>
      <dgm:spPr/>
    </dgm:pt>
    <dgm:pt modelId="{1CADC5B3-505A-1A4D-B61B-8E1D709595A0}" type="pres">
      <dgm:prSet presAssocID="{D9AAE6A6-0D23-F448-9B6C-FA8278631F8D}" presName="textNode" presStyleLbl="node1" presStyleIdx="2" presStyleCnt="5" custLinFactNeighborX="-75402" custLinFactNeighborY="396">
        <dgm:presLayoutVars>
          <dgm:bulletEnabled val="1"/>
        </dgm:presLayoutVars>
      </dgm:prSet>
      <dgm:spPr/>
    </dgm:pt>
    <dgm:pt modelId="{8FD4F920-6E24-DD4D-A95E-C22FB339DF2E}" type="pres">
      <dgm:prSet presAssocID="{F0D33E92-6698-094C-A209-EBE12FA95D34}" presName="sibTrans" presStyleCnt="0"/>
      <dgm:spPr/>
    </dgm:pt>
    <dgm:pt modelId="{88818392-6794-7044-9D6D-E169D1E17825}" type="pres">
      <dgm:prSet presAssocID="{E33D3DB8-6213-FD4D-B497-33F271C0C120}" presName="textNode" presStyleLbl="node1" presStyleIdx="3" presStyleCnt="5" custLinFactX="-246" custLinFactNeighborX="-100000" custLinFactNeighborY="-202">
        <dgm:presLayoutVars>
          <dgm:bulletEnabled val="1"/>
        </dgm:presLayoutVars>
      </dgm:prSet>
      <dgm:spPr/>
    </dgm:pt>
    <dgm:pt modelId="{02382345-1404-7646-9A9B-E58DE3CBFC07}" type="pres">
      <dgm:prSet presAssocID="{71FBD5D9-E61A-FB43-81BE-EBD3D584D1B4}" presName="sibTrans" presStyleCnt="0"/>
      <dgm:spPr/>
    </dgm:pt>
    <dgm:pt modelId="{2231C112-26DD-F448-A6EC-245878A588D4}" type="pres">
      <dgm:prSet presAssocID="{346EA6F4-D645-EB47-8A31-EC0B083C8A8A}" presName="textNode" presStyleLbl="node1" presStyleIdx="4" presStyleCnt="5" custLinFactX="-2311" custLinFactNeighborX="-100000" custLinFactNeighborY="-202">
        <dgm:presLayoutVars>
          <dgm:bulletEnabled val="1"/>
        </dgm:presLayoutVars>
      </dgm:prSet>
      <dgm:spPr/>
    </dgm:pt>
  </dgm:ptLst>
  <dgm:cxnLst>
    <dgm:cxn modelId="{7503A011-48C1-1E46-8EA2-818CC96A9601}" srcId="{96B09FDE-E4F8-EB4F-BACF-1337732DBA1B}" destId="{E33D3DB8-6213-FD4D-B497-33F271C0C120}" srcOrd="3" destOrd="0" parTransId="{319AAE0F-461B-2D43-A9CE-F73678197B7B}" sibTransId="{71FBD5D9-E61A-FB43-81BE-EBD3D584D1B4}"/>
    <dgm:cxn modelId="{3E5DA414-B86E-0D44-BF1F-274745F7C522}" type="presOf" srcId="{F4E64A78-34E2-6647-BEB1-7715F8C46C1D}" destId="{BA12C6E3-01AF-ED47-B335-6FB582E70137}" srcOrd="0" destOrd="0" presId="urn:microsoft.com/office/officeart/2005/8/layout/hProcess9"/>
    <dgm:cxn modelId="{0DF1CD60-5C4A-8C4E-B595-F4D128D5BF06}" type="presOf" srcId="{E33D3DB8-6213-FD4D-B497-33F271C0C120}" destId="{88818392-6794-7044-9D6D-E169D1E17825}" srcOrd="0" destOrd="0" presId="urn:microsoft.com/office/officeart/2005/8/layout/hProcess9"/>
    <dgm:cxn modelId="{54483E44-C960-E74F-BB68-B70946372308}" srcId="{96B09FDE-E4F8-EB4F-BACF-1337732DBA1B}" destId="{F4E64A78-34E2-6647-BEB1-7715F8C46C1D}" srcOrd="1" destOrd="0" parTransId="{8405AC07-FBE2-ED47-82E4-66B060C7FF09}" sibTransId="{18846B50-273A-9F46-9759-F9AFF900C259}"/>
    <dgm:cxn modelId="{A5215C55-BFF0-5D46-84F3-EA798554F4D5}" type="presOf" srcId="{D9AAE6A6-0D23-F448-9B6C-FA8278631F8D}" destId="{1CADC5B3-505A-1A4D-B61B-8E1D709595A0}" srcOrd="0" destOrd="0" presId="urn:microsoft.com/office/officeart/2005/8/layout/hProcess9"/>
    <dgm:cxn modelId="{D5030B86-BDF5-9F4B-93E4-C205346BDB57}" srcId="{96B09FDE-E4F8-EB4F-BACF-1337732DBA1B}" destId="{346EA6F4-D645-EB47-8A31-EC0B083C8A8A}" srcOrd="4" destOrd="0" parTransId="{5C6F2989-4433-6944-A04C-C08A9202D229}" sibTransId="{14B0D16E-B20E-F543-97D9-07D80E1C41C7}"/>
    <dgm:cxn modelId="{F15753B6-487C-D242-870F-5224DC649B5D}" srcId="{96B09FDE-E4F8-EB4F-BACF-1337732DBA1B}" destId="{39056379-2C59-A147-B92C-9235944D95D2}" srcOrd="0" destOrd="0" parTransId="{36144139-7ECF-5E47-99FC-C756472DD3F8}" sibTransId="{9610D6E4-CC48-CF43-A534-47B8BBD5AA00}"/>
    <dgm:cxn modelId="{AC3DD9C1-C420-4542-913E-22CA96B1BCDF}" type="presOf" srcId="{96B09FDE-E4F8-EB4F-BACF-1337732DBA1B}" destId="{BB66D1F0-A5BF-854C-88E1-9F810B71D7D7}" srcOrd="0" destOrd="0" presId="urn:microsoft.com/office/officeart/2005/8/layout/hProcess9"/>
    <dgm:cxn modelId="{BE5A79C5-C538-A94E-908E-EEF6915AAA49}" srcId="{96B09FDE-E4F8-EB4F-BACF-1337732DBA1B}" destId="{D9AAE6A6-0D23-F448-9B6C-FA8278631F8D}" srcOrd="2" destOrd="0" parTransId="{A29BF005-4E18-5040-8C4F-E1592B7411F7}" sibTransId="{F0D33E92-6698-094C-A209-EBE12FA95D34}"/>
    <dgm:cxn modelId="{0709F7ED-852E-0449-BDB5-8FBC3804E015}" type="presOf" srcId="{39056379-2C59-A147-B92C-9235944D95D2}" destId="{47BC1438-3114-BC45-9231-9C7827358118}" srcOrd="0" destOrd="0" presId="urn:microsoft.com/office/officeart/2005/8/layout/hProcess9"/>
    <dgm:cxn modelId="{5553ABFC-0B2A-3343-B064-964962A1FFCD}" type="presOf" srcId="{346EA6F4-D645-EB47-8A31-EC0B083C8A8A}" destId="{2231C112-26DD-F448-A6EC-245878A588D4}" srcOrd="0" destOrd="0" presId="urn:microsoft.com/office/officeart/2005/8/layout/hProcess9"/>
    <dgm:cxn modelId="{437CFCA7-65E1-BC4D-B995-F3DAEFC037D4}" type="presParOf" srcId="{BB66D1F0-A5BF-854C-88E1-9F810B71D7D7}" destId="{B4C76DB4-9B07-8847-A45D-BB698B890017}" srcOrd="0" destOrd="0" presId="urn:microsoft.com/office/officeart/2005/8/layout/hProcess9"/>
    <dgm:cxn modelId="{A66EA1F3-A186-9E4B-9AAA-596F84D45AC7}" type="presParOf" srcId="{BB66D1F0-A5BF-854C-88E1-9F810B71D7D7}" destId="{6C336992-B907-5143-97B7-2854B86CD29E}" srcOrd="1" destOrd="0" presId="urn:microsoft.com/office/officeart/2005/8/layout/hProcess9"/>
    <dgm:cxn modelId="{FA5ED795-F70E-0947-80D5-B2CB21A9AA51}" type="presParOf" srcId="{6C336992-B907-5143-97B7-2854B86CD29E}" destId="{47BC1438-3114-BC45-9231-9C7827358118}" srcOrd="0" destOrd="0" presId="urn:microsoft.com/office/officeart/2005/8/layout/hProcess9"/>
    <dgm:cxn modelId="{0762E0C4-1C56-9445-9D08-FF9DBC968B42}" type="presParOf" srcId="{6C336992-B907-5143-97B7-2854B86CD29E}" destId="{FAB2B96D-0F98-AF46-8641-5A2D055F51D7}" srcOrd="1" destOrd="0" presId="urn:microsoft.com/office/officeart/2005/8/layout/hProcess9"/>
    <dgm:cxn modelId="{1992A958-568A-4443-8E8E-811489FBD9E3}" type="presParOf" srcId="{6C336992-B907-5143-97B7-2854B86CD29E}" destId="{BA12C6E3-01AF-ED47-B335-6FB582E70137}" srcOrd="2" destOrd="0" presId="urn:microsoft.com/office/officeart/2005/8/layout/hProcess9"/>
    <dgm:cxn modelId="{68EAF16E-E656-D140-B1A0-3CE028DF9D8B}" type="presParOf" srcId="{6C336992-B907-5143-97B7-2854B86CD29E}" destId="{FA72403E-1296-1F42-AAE2-437F6F5EC549}" srcOrd="3" destOrd="0" presId="urn:microsoft.com/office/officeart/2005/8/layout/hProcess9"/>
    <dgm:cxn modelId="{08BD2D25-2822-9F41-9DB9-F0DB55CF9F44}" type="presParOf" srcId="{6C336992-B907-5143-97B7-2854B86CD29E}" destId="{1CADC5B3-505A-1A4D-B61B-8E1D709595A0}" srcOrd="4" destOrd="0" presId="urn:microsoft.com/office/officeart/2005/8/layout/hProcess9"/>
    <dgm:cxn modelId="{412A6647-F416-5940-9427-AB03B609C6D1}" type="presParOf" srcId="{6C336992-B907-5143-97B7-2854B86CD29E}" destId="{8FD4F920-6E24-DD4D-A95E-C22FB339DF2E}" srcOrd="5" destOrd="0" presId="urn:microsoft.com/office/officeart/2005/8/layout/hProcess9"/>
    <dgm:cxn modelId="{4889D658-5D49-4349-A38E-7370D5D3F7B0}" type="presParOf" srcId="{6C336992-B907-5143-97B7-2854B86CD29E}" destId="{88818392-6794-7044-9D6D-E169D1E17825}" srcOrd="6" destOrd="0" presId="urn:microsoft.com/office/officeart/2005/8/layout/hProcess9"/>
    <dgm:cxn modelId="{E9C93014-8AEF-AE49-9BFB-055D240F2B68}" type="presParOf" srcId="{6C336992-B907-5143-97B7-2854B86CD29E}" destId="{02382345-1404-7646-9A9B-E58DE3CBFC07}" srcOrd="7" destOrd="0" presId="urn:microsoft.com/office/officeart/2005/8/layout/hProcess9"/>
    <dgm:cxn modelId="{9083D540-EAC5-8241-872E-A95620353A16}" type="presParOf" srcId="{6C336992-B907-5143-97B7-2854B86CD29E}" destId="{2231C112-26DD-F448-A6EC-245878A588D4}"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9E7166-4E14-5A48-8FF4-2C38BF2834BD}">
      <dsp:nvSpPr>
        <dsp:cNvPr id="0" name=""/>
        <dsp:cNvSpPr/>
      </dsp:nvSpPr>
      <dsp:spPr>
        <a:xfrm>
          <a:off x="361743" y="351234"/>
          <a:ext cx="429286" cy="429286"/>
        </a:xfrm>
        <a:prstGeom prst="gear9">
          <a:avLst/>
        </a:prstGeom>
        <a:gradFill flip="none" rotWithShape="1">
          <a:gsLst>
            <a:gs pos="0">
              <a:srgbClr val="92D050"/>
            </a:gs>
            <a:gs pos="23000">
              <a:srgbClr val="70AD47">
                <a:lumMod val="89000"/>
              </a:srgbClr>
            </a:gs>
            <a:gs pos="69000">
              <a:srgbClr val="70AD47">
                <a:lumMod val="75000"/>
              </a:srgbClr>
            </a:gs>
            <a:gs pos="97000">
              <a:srgbClr val="70AD47">
                <a:lumMod val="70000"/>
              </a:srgbClr>
            </a:gs>
          </a:gsLst>
          <a:path path="circle">
            <a:fillToRect l="50000" t="50000" r="50000" b="50000"/>
          </a:path>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endParaRPr lang="nl-NL" sz="1300" kern="1200" dirty="0">
            <a:solidFill>
              <a:srgbClr val="5B9BD5"/>
            </a:solidFill>
            <a:latin typeface="Calibri" panose="020F0502020204030204"/>
            <a:ea typeface="+mn-ea"/>
            <a:cs typeface="+mn-cs"/>
          </a:endParaRPr>
        </a:p>
      </dsp:txBody>
      <dsp:txXfrm>
        <a:off x="448049" y="451792"/>
        <a:ext cx="256674" cy="220662"/>
      </dsp:txXfrm>
    </dsp:sp>
    <dsp:sp modelId="{66475E50-DF3A-E24B-AA2F-1B50D2010491}">
      <dsp:nvSpPr>
        <dsp:cNvPr id="0" name=""/>
        <dsp:cNvSpPr/>
      </dsp:nvSpPr>
      <dsp:spPr>
        <a:xfrm>
          <a:off x="97340" y="249766"/>
          <a:ext cx="312208" cy="312208"/>
        </a:xfrm>
        <a:prstGeom prst="gear6">
          <a:avLst/>
        </a:prstGeom>
        <a:gradFill flip="none" rotWithShape="1">
          <a:gsLst>
            <a:gs pos="0">
              <a:srgbClr val="92D050"/>
            </a:gs>
            <a:gs pos="23000">
              <a:srgbClr val="70AD47">
                <a:lumMod val="89000"/>
              </a:srgbClr>
            </a:gs>
            <a:gs pos="69000">
              <a:srgbClr val="70AD47">
                <a:lumMod val="75000"/>
              </a:srgbClr>
            </a:gs>
            <a:gs pos="97000">
              <a:srgbClr val="70AD47">
                <a:lumMod val="70000"/>
              </a:srgbClr>
            </a:gs>
          </a:gsLst>
          <a:path path="circle">
            <a:fillToRect l="50000" t="50000" r="50000" b="50000"/>
          </a:path>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endParaRPr lang="nl-NL" sz="900" kern="1200">
            <a:solidFill>
              <a:sysClr val="window" lastClr="FFFFFF"/>
            </a:solidFill>
            <a:latin typeface="Calibri" panose="020F0502020204030204"/>
            <a:ea typeface="+mn-ea"/>
            <a:cs typeface="+mn-cs"/>
          </a:endParaRPr>
        </a:p>
      </dsp:txBody>
      <dsp:txXfrm>
        <a:off x="175939" y="328840"/>
        <a:ext cx="155010" cy="154060"/>
      </dsp:txXfrm>
    </dsp:sp>
    <dsp:sp modelId="{7E2F0EE8-CEC6-804C-8047-92EC2BAFDC1B}">
      <dsp:nvSpPr>
        <dsp:cNvPr id="0" name=""/>
        <dsp:cNvSpPr/>
      </dsp:nvSpPr>
      <dsp:spPr>
        <a:xfrm rot="20700000">
          <a:off x="281590" y="34374"/>
          <a:ext cx="305900" cy="305900"/>
        </a:xfrm>
        <a:prstGeom prst="gear6">
          <a:avLst/>
        </a:prstGeom>
        <a:gradFill flip="none" rotWithShape="1">
          <a:gsLst>
            <a:gs pos="0">
              <a:srgbClr val="92D050"/>
            </a:gs>
            <a:gs pos="23000">
              <a:srgbClr val="70AD47">
                <a:lumMod val="89000"/>
              </a:srgbClr>
            </a:gs>
            <a:gs pos="69000">
              <a:srgbClr val="70AD47">
                <a:lumMod val="75000"/>
              </a:srgbClr>
            </a:gs>
            <a:gs pos="97000">
              <a:srgbClr val="70AD47">
                <a:lumMod val="70000"/>
              </a:srgbClr>
            </a:gs>
          </a:gsLst>
          <a:path path="circle">
            <a:fillToRect l="50000" t="50000" r="50000" b="50000"/>
          </a:path>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endParaRPr lang="nl-NL" sz="500" kern="1200" dirty="0">
            <a:solidFill>
              <a:sysClr val="window" lastClr="FFFFFF"/>
            </a:solidFill>
            <a:latin typeface="Calibri" panose="020F0502020204030204"/>
            <a:ea typeface="+mn-ea"/>
            <a:cs typeface="+mn-cs"/>
          </a:endParaRPr>
        </a:p>
      </dsp:txBody>
      <dsp:txXfrm rot="-20700000">
        <a:off x="391913" y="144958"/>
        <a:ext cx="85254" cy="84732"/>
      </dsp:txXfrm>
    </dsp:sp>
    <dsp:sp modelId="{E3C1D309-097F-494B-925F-2C74237ADDC1}">
      <dsp:nvSpPr>
        <dsp:cNvPr id="0" name=""/>
        <dsp:cNvSpPr/>
      </dsp:nvSpPr>
      <dsp:spPr>
        <a:xfrm>
          <a:off x="295356" y="300071"/>
          <a:ext cx="549486" cy="549486"/>
        </a:xfrm>
        <a:prstGeom prst="circularArrow">
          <a:avLst>
            <a:gd name="adj1" fmla="val 4688"/>
            <a:gd name="adj2" fmla="val 299029"/>
            <a:gd name="adj3" fmla="val 2249415"/>
            <a:gd name="adj4" fmla="val 16662791"/>
            <a:gd name="adj5" fmla="val 5469"/>
          </a:avLst>
        </a:prstGeom>
        <a:solidFill>
          <a:srgbClr val="39870C"/>
        </a:solidFill>
        <a:ln>
          <a:noFill/>
        </a:ln>
        <a:effectLst/>
      </dsp:spPr>
      <dsp:style>
        <a:lnRef idx="0">
          <a:scrgbClr r="0" g="0" b="0"/>
        </a:lnRef>
        <a:fillRef idx="3">
          <a:scrgbClr r="0" g="0" b="0"/>
        </a:fillRef>
        <a:effectRef idx="2">
          <a:scrgbClr r="0" g="0" b="0"/>
        </a:effectRef>
        <a:fontRef idx="minor">
          <a:schemeClr val="lt1"/>
        </a:fontRef>
      </dsp:style>
    </dsp:sp>
    <dsp:sp modelId="{6C0699D4-47B5-F043-9725-CDC116FDE4D5}">
      <dsp:nvSpPr>
        <dsp:cNvPr id="0" name=""/>
        <dsp:cNvSpPr/>
      </dsp:nvSpPr>
      <dsp:spPr>
        <a:xfrm>
          <a:off x="51430" y="195337"/>
          <a:ext cx="399236" cy="399236"/>
        </a:xfrm>
        <a:prstGeom prst="leftCircularArrow">
          <a:avLst>
            <a:gd name="adj1" fmla="val 6452"/>
            <a:gd name="adj2" fmla="val 429999"/>
            <a:gd name="adj3" fmla="val 10489124"/>
            <a:gd name="adj4" fmla="val 14837806"/>
            <a:gd name="adj5" fmla="val 7527"/>
          </a:avLst>
        </a:prstGeom>
        <a:solidFill>
          <a:srgbClr val="39870C"/>
        </a:solidFill>
        <a:ln>
          <a:noFill/>
        </a:ln>
        <a:effectLst/>
      </dsp:spPr>
      <dsp:style>
        <a:lnRef idx="0">
          <a:scrgbClr r="0" g="0" b="0"/>
        </a:lnRef>
        <a:fillRef idx="3">
          <a:scrgbClr r="0" g="0" b="0"/>
        </a:fillRef>
        <a:effectRef idx="2">
          <a:scrgbClr r="0" g="0" b="0"/>
        </a:effectRef>
        <a:fontRef idx="minor">
          <a:schemeClr val="lt1"/>
        </a:fontRef>
      </dsp:style>
    </dsp:sp>
    <dsp:sp modelId="{BBC604EE-1759-6C48-84B0-C18EAF98D47C}">
      <dsp:nvSpPr>
        <dsp:cNvPr id="0" name=""/>
        <dsp:cNvSpPr/>
      </dsp:nvSpPr>
      <dsp:spPr>
        <a:xfrm>
          <a:off x="210832" y="-17978"/>
          <a:ext cx="430457" cy="430457"/>
        </a:xfrm>
        <a:prstGeom prst="circularArrow">
          <a:avLst>
            <a:gd name="adj1" fmla="val 5984"/>
            <a:gd name="adj2" fmla="val 394124"/>
            <a:gd name="adj3" fmla="val 13313824"/>
            <a:gd name="adj4" fmla="val 10508221"/>
            <a:gd name="adj5" fmla="val 6981"/>
          </a:avLst>
        </a:prstGeom>
        <a:solidFill>
          <a:srgbClr val="39870C"/>
        </a:soli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C76DB4-9B07-8847-A45D-BB698B890017}">
      <dsp:nvSpPr>
        <dsp:cNvPr id="0" name=""/>
        <dsp:cNvSpPr/>
      </dsp:nvSpPr>
      <dsp:spPr>
        <a:xfrm>
          <a:off x="4" y="0"/>
          <a:ext cx="8860880" cy="4064000"/>
        </a:xfrm>
        <a:prstGeom prst="rightArrow">
          <a:avLst/>
        </a:prstGeom>
        <a:solidFill>
          <a:schemeClr val="accent1">
            <a:tint val="40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dsp:style>
    </dsp:sp>
    <dsp:sp modelId="{47BC1438-3114-BC45-9231-9C7827358118}">
      <dsp:nvSpPr>
        <dsp:cNvPr id="0" name=""/>
        <dsp:cNvSpPr/>
      </dsp:nvSpPr>
      <dsp:spPr>
        <a:xfrm>
          <a:off x="0" y="1225637"/>
          <a:ext cx="1667905" cy="1625600"/>
        </a:xfrm>
        <a:prstGeom prst="roundRect">
          <a:avLst/>
        </a:prstGeom>
        <a:solidFill>
          <a:schemeClr val="accent1">
            <a:hueOff val="0"/>
            <a:satOff val="0"/>
            <a:lumOff val="0"/>
            <a:alpha val="56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dirty="0"/>
            <a:t>Gebruiker geeft validatie opdracht voor besluit</a:t>
          </a:r>
        </a:p>
      </dsp:txBody>
      <dsp:txXfrm>
        <a:off x="79355" y="1304992"/>
        <a:ext cx="1509195" cy="1466890"/>
      </dsp:txXfrm>
    </dsp:sp>
    <dsp:sp modelId="{BA12C6E3-01AF-ED47-B335-6FB582E70137}">
      <dsp:nvSpPr>
        <dsp:cNvPr id="0" name=""/>
        <dsp:cNvSpPr/>
      </dsp:nvSpPr>
      <dsp:spPr>
        <a:xfrm>
          <a:off x="1701868" y="1218062"/>
          <a:ext cx="1848740"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dirty="0"/>
            <a:t>Gebruiker</a:t>
          </a:r>
          <a:br>
            <a:rPr lang="nl-NL" sz="1800" kern="1200" dirty="0"/>
          </a:br>
          <a:r>
            <a:rPr lang="nl-NL" sz="1800" kern="1200" dirty="0"/>
            <a:t> geeft publicatie opdracht voor besluit</a:t>
          </a:r>
        </a:p>
      </dsp:txBody>
      <dsp:txXfrm>
        <a:off x="1781223" y="1297417"/>
        <a:ext cx="1690030" cy="1466890"/>
      </dsp:txXfrm>
    </dsp:sp>
    <dsp:sp modelId="{1CADC5B3-505A-1A4D-B61B-8E1D709595A0}">
      <dsp:nvSpPr>
        <dsp:cNvPr id="0" name=""/>
        <dsp:cNvSpPr/>
      </dsp:nvSpPr>
      <dsp:spPr>
        <a:xfrm>
          <a:off x="3624025" y="1225637"/>
          <a:ext cx="1667905"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dirty="0"/>
            <a:t>LVBB publiceert Bekendmaking</a:t>
          </a:r>
        </a:p>
      </dsp:txBody>
      <dsp:txXfrm>
        <a:off x="3703380" y="1304992"/>
        <a:ext cx="1509195" cy="1466890"/>
      </dsp:txXfrm>
    </dsp:sp>
    <dsp:sp modelId="{88818392-6794-7044-9D6D-E169D1E17825}">
      <dsp:nvSpPr>
        <dsp:cNvPr id="0" name=""/>
        <dsp:cNvSpPr/>
      </dsp:nvSpPr>
      <dsp:spPr>
        <a:xfrm>
          <a:off x="5350709" y="1215916"/>
          <a:ext cx="1667905"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dirty="0"/>
            <a:t>LVBB Publiceert nieuwe toestand v.d. regeling</a:t>
          </a:r>
        </a:p>
      </dsp:txBody>
      <dsp:txXfrm>
        <a:off x="5430064" y="1295271"/>
        <a:ext cx="1509195" cy="1466890"/>
      </dsp:txXfrm>
    </dsp:sp>
    <dsp:sp modelId="{2231C112-26DD-F448-A6EC-245878A588D4}">
      <dsp:nvSpPr>
        <dsp:cNvPr id="0" name=""/>
        <dsp:cNvSpPr/>
      </dsp:nvSpPr>
      <dsp:spPr>
        <a:xfrm>
          <a:off x="7067568" y="1215916"/>
          <a:ext cx="1667905" cy="162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kern="1200" dirty="0"/>
            <a:t>Beschikbaar voor DSO-LV en </a:t>
          </a:r>
          <a:r>
            <a:rPr lang="nl-NL" sz="1800" kern="1200" dirty="0" err="1"/>
            <a:t>overheid.nl</a:t>
          </a:r>
          <a:r>
            <a:rPr lang="nl-NL" sz="1800" kern="1200" dirty="0"/>
            <a:t> portalen</a:t>
          </a:r>
        </a:p>
      </dsp:txBody>
      <dsp:txXfrm>
        <a:off x="7146923" y="1295271"/>
        <a:ext cx="1509195" cy="1466890"/>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4939" y="0"/>
            <a:ext cx="2949099" cy="497205"/>
          </a:xfrm>
          <a:prstGeom prst="rect">
            <a:avLst/>
          </a:prstGeom>
        </p:spPr>
        <p:txBody>
          <a:bodyPr vert="horz" lIns="91440" tIns="45720" rIns="91440" bIns="45720" rtlCol="0"/>
          <a:lstStyle>
            <a:lvl1pPr algn="r">
              <a:defRPr sz="1200"/>
            </a:lvl1pPr>
          </a:lstStyle>
          <a:p>
            <a:fld id="{FDC8DB60-9960-7E4E-BA4A-B29DFB46F3EE}" type="datetime1">
              <a:rPr lang="nl-NL" smtClean="0"/>
              <a:t>20-9-2018</a:t>
            </a:fld>
            <a:endParaRPr lang="nl-NL"/>
          </a:p>
        </p:txBody>
      </p:sp>
      <p:sp>
        <p:nvSpPr>
          <p:cNvPr id="4" name="Tijdelijke aanduiding voor voettekst 3"/>
          <p:cNvSpPr>
            <a:spLocks noGrp="1"/>
          </p:cNvSpPr>
          <p:nvPr>
            <p:ph type="ftr" sz="quarter" idx="2"/>
          </p:nvPr>
        </p:nvSpPr>
        <p:spPr>
          <a:xfrm>
            <a:off x="0" y="9445169"/>
            <a:ext cx="2949099" cy="497205"/>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4939" y="9445169"/>
            <a:ext cx="2949099" cy="497205"/>
          </a:xfrm>
          <a:prstGeom prst="rect">
            <a:avLst/>
          </a:prstGeom>
        </p:spPr>
        <p:txBody>
          <a:bodyPr vert="horz" lIns="91440" tIns="45720" rIns="91440" bIns="45720" rtlCol="0" anchor="b"/>
          <a:lstStyle>
            <a:lvl1pPr algn="r">
              <a:defRPr sz="1200"/>
            </a:lvl1pPr>
          </a:lstStyle>
          <a:p>
            <a:fld id="{B370EAE8-FB6A-B847-B804-B8BC08416A0C}" type="slidenum">
              <a:rPr lang="nl-NL" smtClean="0"/>
              <a:t>‹nr.›</a:t>
            </a:fld>
            <a:endParaRPr lang="nl-NL"/>
          </a:p>
        </p:txBody>
      </p:sp>
    </p:spTree>
    <p:extLst>
      <p:ext uri="{BB962C8B-B14F-4D97-AF65-F5344CB8AC3E}">
        <p14:creationId xmlns:p14="http://schemas.microsoft.com/office/powerpoint/2010/main" val="19243355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D7443F22-96A7-2946-9F02-228CB8E4306F}" type="datetime1">
              <a:rPr lang="nl-NL" smtClean="0"/>
              <a:t>20-9-2018</a:t>
            </a:fld>
            <a:endParaRPr lang="nl-NL"/>
          </a:p>
        </p:txBody>
      </p:sp>
      <p:sp>
        <p:nvSpPr>
          <p:cNvPr id="4" name="Tijdelijke aanduiding voor dia-afbeelding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D986D882-3718-4F40-87D5-7C3050DB7ED2}" type="slidenum">
              <a:rPr lang="nl-NL" smtClean="0"/>
              <a:t>‹nr.›</a:t>
            </a:fld>
            <a:endParaRPr lang="nl-NL"/>
          </a:p>
        </p:txBody>
      </p:sp>
    </p:spTree>
    <p:extLst>
      <p:ext uri="{BB962C8B-B14F-4D97-AF65-F5344CB8AC3E}">
        <p14:creationId xmlns:p14="http://schemas.microsoft.com/office/powerpoint/2010/main" val="227985874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ebmail.rws.nl/owa/14.3.409.0/scripts/premium/redir.aspx?C=JRsw8kRviHVTT0ccSVqPDnPJ7KGzmCqV9-1xyqEV61JnqCBcBhfWCA..&amp;URL=https://aandeslagmetdeomgevingswet.nl/ontwikkelaarsportaal/"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17575" y="746125"/>
            <a:ext cx="4972050" cy="3729038"/>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solidFill>
                  <a:prstClr val="black"/>
                </a:solidFill>
              </a:rPr>
              <a:pPr/>
              <a:t>1</a:t>
            </a:fld>
            <a:endParaRPr lang="nl-NL">
              <a:solidFill>
                <a:prstClr val="black"/>
              </a:solidFill>
            </a:endParaRPr>
          </a:p>
        </p:txBody>
      </p:sp>
    </p:spTree>
    <p:extLst>
      <p:ext uri="{BB962C8B-B14F-4D97-AF65-F5344CB8AC3E}">
        <p14:creationId xmlns:p14="http://schemas.microsoft.com/office/powerpoint/2010/main" val="4225194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36</a:t>
            </a:fld>
            <a:endParaRPr lang="nl-NL"/>
          </a:p>
        </p:txBody>
      </p:sp>
    </p:spTree>
    <p:extLst>
      <p:ext uri="{BB962C8B-B14F-4D97-AF65-F5344CB8AC3E}">
        <p14:creationId xmlns:p14="http://schemas.microsoft.com/office/powerpoint/2010/main" val="3875812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Nemen jullie de eigen </a:t>
            </a:r>
            <a:r>
              <a:rPr lang="nl-NL" sz="1200" b="0" i="0" kern="1200" dirty="0" err="1">
                <a:solidFill>
                  <a:schemeClr val="tx1"/>
                </a:solidFill>
                <a:effectLst/>
                <a:latin typeface="+mn-lt"/>
                <a:ea typeface="+mn-ea"/>
                <a:cs typeface="+mn-cs"/>
              </a:rPr>
              <a:t>API's</a:t>
            </a:r>
            <a:r>
              <a:rPr lang="nl-NL" sz="1200" b="0" i="0" kern="1200" dirty="0">
                <a:solidFill>
                  <a:schemeClr val="tx1"/>
                </a:solidFill>
                <a:effectLst/>
                <a:latin typeface="+mn-lt"/>
                <a:ea typeface="+mn-ea"/>
                <a:cs typeface="+mn-cs"/>
              </a:rPr>
              <a:t> ook op in jullie demo? Je kunt daarin ook opnemen hoe je vanaf het startpunt </a:t>
            </a:r>
            <a:r>
              <a:rPr lang="nl-NL" sz="1200" b="0" i="0" kern="1200" dirty="0">
                <a:solidFill>
                  <a:schemeClr val="tx1"/>
                </a:solidFill>
                <a:effectLst/>
                <a:latin typeface="+mn-lt"/>
                <a:ea typeface="+mn-ea"/>
                <a:cs typeface="+mn-cs"/>
                <a:hlinkClick r:id="rId3" tooltip="Cmd+Klik om de koppeling te openen"/>
              </a:rPr>
              <a:t>https://aandeslagmetdeomgevingswet.nl/ontwikkelaarsportaal/</a:t>
            </a:r>
            <a:r>
              <a:rPr lang="nl-NL" sz="1200" b="0" i="0" kern="1200" dirty="0">
                <a:solidFill>
                  <a:schemeClr val="tx1"/>
                </a:solidFill>
                <a:effectLst/>
                <a:latin typeface="+mn-lt"/>
                <a:ea typeface="+mn-ea"/>
                <a:cs typeface="+mn-cs"/>
              </a:rPr>
              <a:t> komt bij de API documentatie.</a:t>
            </a:r>
            <a:br>
              <a:rPr lang="nl-NL" dirty="0"/>
            </a:br>
            <a:r>
              <a:rPr lang="nl-NL" sz="1200" b="0" i="0" kern="1200" dirty="0">
                <a:solidFill>
                  <a:schemeClr val="tx1"/>
                </a:solidFill>
                <a:effectLst/>
                <a:latin typeface="+mn-lt"/>
                <a:ea typeface="+mn-ea"/>
                <a:cs typeface="+mn-cs"/>
              </a:rPr>
              <a:t>Ik wil jullie vragen ook vooral op te roepen om feedback te geven omtrent de API (en testdata, documentatie, ed.). Bijvoorbeeld via het forum (op elke API pagina is er een link naar het forum!).</a:t>
            </a:r>
            <a:endParaRPr lang="nl-NL" dirty="0"/>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37</a:t>
            </a:fld>
            <a:endParaRPr lang="nl-NL"/>
          </a:p>
        </p:txBody>
      </p:sp>
    </p:spTree>
    <p:extLst>
      <p:ext uri="{BB962C8B-B14F-4D97-AF65-F5344CB8AC3E}">
        <p14:creationId xmlns:p14="http://schemas.microsoft.com/office/powerpoint/2010/main" val="449812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dirty="0"/>
              <a:t>Presentatie: Pieter</a:t>
            </a:r>
          </a:p>
          <a:p>
            <a:endParaRPr lang="nl-NL" dirty="0"/>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986D882-3718-4F40-87D5-7C3050DB7ED2}"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18904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17575" y="746125"/>
            <a:ext cx="4972050" cy="3729038"/>
          </a:xfrm>
        </p:spPr>
      </p:sp>
      <p:sp>
        <p:nvSpPr>
          <p:cNvPr id="3" name="Tijdelijke aanduiding voor notities 2"/>
          <p:cNvSpPr>
            <a:spLocks noGrp="1"/>
          </p:cNvSpPr>
          <p:nvPr>
            <p:ph type="body" idx="1"/>
          </p:nvPr>
        </p:nvSpPr>
        <p:spPr/>
        <p:txBody>
          <a:bodyPr/>
          <a:lstStyle/>
          <a:p>
            <a:pPr marL="0" indent="0">
              <a:lnSpc>
                <a:spcPct val="150000"/>
              </a:lnSpc>
              <a:buFont typeface="+mj-lt"/>
              <a:buNone/>
            </a:pPr>
            <a:r>
              <a:rPr lang="nl-NL" sz="1200" b="1" dirty="0">
                <a:solidFill>
                  <a:srgbClr val="275937"/>
                </a:solidFill>
              </a:rPr>
              <a:t>Anneke:</a:t>
            </a:r>
            <a:r>
              <a:rPr lang="nl-NL" sz="1200" b="1" baseline="0" dirty="0">
                <a:solidFill>
                  <a:srgbClr val="275937"/>
                </a:solidFill>
              </a:rPr>
              <a:t> </a:t>
            </a:r>
          </a:p>
          <a:p>
            <a:pPr marL="0" indent="0">
              <a:lnSpc>
                <a:spcPct val="150000"/>
              </a:lnSpc>
              <a:buFont typeface="+mj-lt"/>
              <a:buNone/>
            </a:pPr>
            <a:endParaRPr lang="nl-NL" sz="1200" b="1" baseline="0" dirty="0">
              <a:solidFill>
                <a:srgbClr val="275937"/>
              </a:solidFill>
            </a:endParaRPr>
          </a:p>
          <a:p>
            <a:pPr marL="0" indent="0">
              <a:lnSpc>
                <a:spcPct val="150000"/>
              </a:lnSpc>
              <a:buFont typeface="+mj-lt"/>
              <a:buNone/>
            </a:pPr>
            <a:endParaRPr lang="nl-NL" sz="1200" b="1" baseline="0" dirty="0">
              <a:solidFill>
                <a:srgbClr val="275937"/>
              </a:solidFill>
            </a:endParaRPr>
          </a:p>
          <a:p>
            <a:pPr marL="0" indent="0">
              <a:lnSpc>
                <a:spcPct val="150000"/>
              </a:lnSpc>
              <a:buFont typeface="+mj-lt"/>
              <a:buNone/>
            </a:pPr>
            <a:endParaRPr lang="nl-NL" sz="1200" b="1" baseline="0" dirty="0">
              <a:solidFill>
                <a:srgbClr val="275937"/>
              </a:solidFill>
            </a:endParaRPr>
          </a:p>
          <a:p>
            <a:pPr marL="0" indent="0">
              <a:lnSpc>
                <a:spcPct val="150000"/>
              </a:lnSpc>
              <a:buFont typeface="+mj-lt"/>
              <a:buNone/>
            </a:pPr>
            <a:endParaRPr lang="nl-NL" sz="1200" b="1" baseline="0" dirty="0">
              <a:solidFill>
                <a:srgbClr val="275937"/>
              </a:solidFill>
            </a:endParaRPr>
          </a:p>
          <a:p>
            <a:pPr marL="0" indent="0">
              <a:lnSpc>
                <a:spcPct val="150000"/>
              </a:lnSpc>
              <a:buFont typeface="+mj-lt"/>
              <a:buNone/>
            </a:pPr>
            <a:r>
              <a:rPr lang="nl-NL" sz="1200" b="1" baseline="0" dirty="0">
                <a:solidFill>
                  <a:srgbClr val="275937"/>
                </a:solidFill>
              </a:rPr>
              <a:t>reminder</a:t>
            </a:r>
            <a:endParaRPr lang="nl-NL" sz="1200" b="1" dirty="0">
              <a:solidFill>
                <a:srgbClr val="275937"/>
              </a:solidFill>
            </a:endParaRPr>
          </a:p>
          <a:p>
            <a:pPr marL="228600" indent="-228600">
              <a:lnSpc>
                <a:spcPct val="150000"/>
              </a:lnSpc>
              <a:buFont typeface="+mj-lt"/>
              <a:buAutoNum type="alphaLcParenR"/>
            </a:pPr>
            <a:r>
              <a:rPr lang="nl-NL" sz="1200" b="1" dirty="0">
                <a:solidFill>
                  <a:srgbClr val="275937"/>
                </a:solidFill>
              </a:rPr>
              <a:t>De provincie Gelderland een omgevingsverordening (over een specifiek onderwerp…) heeft opgesteld. </a:t>
            </a:r>
          </a:p>
          <a:p>
            <a:pPr>
              <a:lnSpc>
                <a:spcPct val="150000"/>
              </a:lnSpc>
            </a:pPr>
            <a:r>
              <a:rPr lang="nl-NL" sz="1200" b="1" dirty="0">
                <a:solidFill>
                  <a:srgbClr val="275937"/>
                </a:solidFill>
              </a:rPr>
              <a:t>     Deze verordening* is opgesteld conform de afspraken en ter beschikking gesteld aan het Stelsel. </a:t>
            </a:r>
          </a:p>
          <a:p>
            <a:pPr marL="228600" indent="-228600">
              <a:lnSpc>
                <a:spcPct val="150000"/>
              </a:lnSpc>
              <a:buFont typeface="+mj-lt"/>
              <a:buAutoNum type="alphaLcParenR" startAt="2"/>
            </a:pPr>
            <a:r>
              <a:rPr lang="nl-NL" sz="1200" b="1" dirty="0">
                <a:solidFill>
                  <a:srgbClr val="275937"/>
                </a:solidFill>
              </a:rPr>
              <a:t>Deze verordening wordt bekendgemaakt via Kenniscentrum voor Officiële </a:t>
            </a:r>
            <a:r>
              <a:rPr lang="nl-NL" sz="1200" b="1" dirty="0" err="1">
                <a:solidFill>
                  <a:srgbClr val="275937"/>
                </a:solidFill>
              </a:rPr>
              <a:t>OverheidsPublicaties</a:t>
            </a:r>
            <a:r>
              <a:rPr lang="nl-NL" sz="1200" b="1" dirty="0">
                <a:solidFill>
                  <a:srgbClr val="275937"/>
                </a:solidFill>
              </a:rPr>
              <a:t> (KOOP)</a:t>
            </a:r>
          </a:p>
          <a:p>
            <a:pPr marL="228600" indent="-228600">
              <a:lnSpc>
                <a:spcPct val="150000"/>
              </a:lnSpc>
              <a:buFont typeface="+mj-lt"/>
              <a:buAutoNum type="alphaLcParenR" startAt="2"/>
            </a:pPr>
            <a:r>
              <a:rPr lang="nl-NL" sz="1200" b="1" dirty="0">
                <a:solidFill>
                  <a:srgbClr val="275937"/>
                </a:solidFill>
              </a:rPr>
              <a:t>Deze verordening kan ook getoond worden op de kaart</a:t>
            </a:r>
          </a:p>
          <a:p>
            <a:r>
              <a:rPr lang="nl-NL" sz="1200" dirty="0"/>
              <a:t>* ook andere type omgevingsdocumenten (i.c. </a:t>
            </a:r>
            <a:r>
              <a:rPr lang="nl-NL" sz="1200" dirty="0" err="1"/>
              <a:t>waterschapsverordening</a:t>
            </a:r>
            <a:r>
              <a:rPr lang="nl-NL" sz="1200" dirty="0"/>
              <a:t>, omgevingsplan en MR) vastgelegd kunnen worden in de DSO applicaties;</a:t>
            </a:r>
            <a:endParaRPr lang="nl-NL" dirty="0"/>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solidFill>
                  <a:prstClr val="black"/>
                </a:solidFill>
              </a:rPr>
              <a:pPr/>
              <a:t>65</a:t>
            </a:fld>
            <a:endParaRPr lang="nl-NL">
              <a:solidFill>
                <a:prstClr val="black"/>
              </a:solidFill>
            </a:endParaRPr>
          </a:p>
        </p:txBody>
      </p:sp>
    </p:spTree>
    <p:extLst>
      <p:ext uri="{BB962C8B-B14F-4D97-AF65-F5344CB8AC3E}">
        <p14:creationId xmlns:p14="http://schemas.microsoft.com/office/powerpoint/2010/main" val="23749374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17575" y="746125"/>
            <a:ext cx="4972050" cy="3729038"/>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solidFill>
                  <a:prstClr val="black"/>
                </a:solidFill>
              </a:rPr>
              <a:pPr/>
              <a:t>66</a:t>
            </a:fld>
            <a:endParaRPr lang="nl-NL">
              <a:solidFill>
                <a:prstClr val="black"/>
              </a:solidFill>
            </a:endParaRPr>
          </a:p>
        </p:txBody>
      </p:sp>
    </p:spTree>
    <p:extLst>
      <p:ext uri="{BB962C8B-B14F-4D97-AF65-F5344CB8AC3E}">
        <p14:creationId xmlns:p14="http://schemas.microsoft.com/office/powerpoint/2010/main" val="11824041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82</a:t>
            </a:fld>
            <a:endParaRPr lang="nl-NL"/>
          </a:p>
        </p:txBody>
      </p:sp>
    </p:spTree>
    <p:extLst>
      <p:ext uri="{BB962C8B-B14F-4D97-AF65-F5344CB8AC3E}">
        <p14:creationId xmlns:p14="http://schemas.microsoft.com/office/powerpoint/2010/main" val="35464009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88</a:t>
            </a:fld>
            <a:endParaRPr lang="nl-NL"/>
          </a:p>
        </p:txBody>
      </p:sp>
    </p:spTree>
    <p:extLst>
      <p:ext uri="{BB962C8B-B14F-4D97-AF65-F5344CB8AC3E}">
        <p14:creationId xmlns:p14="http://schemas.microsoft.com/office/powerpoint/2010/main" val="32029771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89</a:t>
            </a:fld>
            <a:endParaRPr lang="nl-NL"/>
          </a:p>
        </p:txBody>
      </p:sp>
    </p:spTree>
    <p:extLst>
      <p:ext uri="{BB962C8B-B14F-4D97-AF65-F5344CB8AC3E}">
        <p14:creationId xmlns:p14="http://schemas.microsoft.com/office/powerpoint/2010/main" val="42873204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90</a:t>
            </a:fld>
            <a:endParaRPr lang="nl-NL"/>
          </a:p>
        </p:txBody>
      </p:sp>
    </p:spTree>
    <p:extLst>
      <p:ext uri="{BB962C8B-B14F-4D97-AF65-F5344CB8AC3E}">
        <p14:creationId xmlns:p14="http://schemas.microsoft.com/office/powerpoint/2010/main" val="12137164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Joyce</a:t>
            </a:r>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94</a:t>
            </a:fld>
            <a:endParaRPr lang="nl-NL"/>
          </a:p>
        </p:txBody>
      </p:sp>
    </p:spTree>
    <p:extLst>
      <p:ext uri="{BB962C8B-B14F-4D97-AF65-F5344CB8AC3E}">
        <p14:creationId xmlns:p14="http://schemas.microsoft.com/office/powerpoint/2010/main" val="1672381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dirty="0"/>
              <a:t>Presentatie: Joyce</a:t>
            </a:r>
          </a:p>
          <a:p>
            <a:endParaRPr lang="nl-NL" dirty="0"/>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986D882-3718-4F40-87D5-7C3050DB7ED2}"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90010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95</a:t>
            </a:fld>
            <a:endParaRPr lang="nl-NL"/>
          </a:p>
        </p:txBody>
      </p:sp>
    </p:spTree>
    <p:extLst>
      <p:ext uri="{BB962C8B-B14F-4D97-AF65-F5344CB8AC3E}">
        <p14:creationId xmlns:p14="http://schemas.microsoft.com/office/powerpoint/2010/main" val="28812931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96</a:t>
            </a:fld>
            <a:endParaRPr lang="nl-NL"/>
          </a:p>
        </p:txBody>
      </p:sp>
    </p:spTree>
    <p:extLst>
      <p:ext uri="{BB962C8B-B14F-4D97-AF65-F5344CB8AC3E}">
        <p14:creationId xmlns:p14="http://schemas.microsoft.com/office/powerpoint/2010/main" val="8948380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97</a:t>
            </a:fld>
            <a:endParaRPr lang="nl-NL"/>
          </a:p>
        </p:txBody>
      </p:sp>
    </p:spTree>
    <p:extLst>
      <p:ext uri="{BB962C8B-B14F-4D97-AF65-F5344CB8AC3E}">
        <p14:creationId xmlns:p14="http://schemas.microsoft.com/office/powerpoint/2010/main" val="32151661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17575" y="746125"/>
            <a:ext cx="4972050" cy="3729038"/>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solidFill>
                  <a:prstClr val="black"/>
                </a:solidFill>
              </a:rPr>
              <a:pPr/>
              <a:t>98</a:t>
            </a:fld>
            <a:endParaRPr lang="nl-NL">
              <a:solidFill>
                <a:prstClr val="black"/>
              </a:solidFill>
            </a:endParaRPr>
          </a:p>
        </p:txBody>
      </p:sp>
    </p:spTree>
    <p:extLst>
      <p:ext uri="{BB962C8B-B14F-4D97-AF65-F5344CB8AC3E}">
        <p14:creationId xmlns:p14="http://schemas.microsoft.com/office/powerpoint/2010/main" val="12047913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17575" y="746125"/>
            <a:ext cx="4972050" cy="3729038"/>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6D882-3718-4F40-87D5-7C3050DB7ED2}"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7529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10</a:t>
            </a:fld>
            <a:endParaRPr lang="nl-NL"/>
          </a:p>
        </p:txBody>
      </p:sp>
    </p:spTree>
    <p:extLst>
      <p:ext uri="{BB962C8B-B14F-4D97-AF65-F5344CB8AC3E}">
        <p14:creationId xmlns:p14="http://schemas.microsoft.com/office/powerpoint/2010/main" val="731092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a:t>Bij OLO</a:t>
            </a:r>
            <a:r>
              <a:rPr lang="nl-NL" baseline="0" dirty="0"/>
              <a:t> wordt momenteel een lijst getoond met 83 werkzaamheden/activiteiten waar de gebruiker uit kan kiezen. Sommige werkzaamheden sluiten aan bij de belevingswereld van de gebruiker, er zijn er echter ook nog een heel aantal waar de meer juridische omschrijving (=juridische activiteit) wordt gebruikt. Met name de niet-professionele gebruikers hebben hier de neiging toch al die werkzaamheden door te lezen om te kijken of ze niet iets vergeten zijn aan te klikken. Ook leidt de huidige opzet tot het maken van de verkeerde keuzes of het afhaken van gebruikers.</a:t>
            </a:r>
          </a:p>
        </p:txBody>
      </p:sp>
      <p:sp>
        <p:nvSpPr>
          <p:cNvPr id="4" name="Tijdelijke aanduiding voor dianummer 3"/>
          <p:cNvSpPr>
            <a:spLocks noGrp="1"/>
          </p:cNvSpPr>
          <p:nvPr>
            <p:ph type="sldNum" sz="quarter" idx="10"/>
          </p:nvPr>
        </p:nvSpPr>
        <p:spPr/>
        <p:txBody>
          <a:bodyPr/>
          <a:lstStyle/>
          <a:p>
            <a:fld id="{0C1B4D42-1082-4E75-94EB-51E5455B91B7}" type="slidenum">
              <a:rPr lang="nl-NL" smtClean="0"/>
              <a:t>25</a:t>
            </a:fld>
            <a:endParaRPr lang="nl-NL"/>
          </a:p>
        </p:txBody>
      </p:sp>
    </p:spTree>
    <p:extLst>
      <p:ext uri="{BB962C8B-B14F-4D97-AF65-F5344CB8AC3E}">
        <p14:creationId xmlns:p14="http://schemas.microsoft.com/office/powerpoint/2010/main" val="2065783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de AIM is er</a:t>
            </a:r>
            <a:r>
              <a:rPr lang="nl-NL" baseline="0" dirty="0"/>
              <a:t> voor gekozen een dergelijke lange lijst met milieubelastende activiteiten middels filters te verkleinen. De activiteiten zijn per branche gesorteerd. </a:t>
            </a:r>
          </a:p>
          <a:p>
            <a:r>
              <a:rPr lang="nl-NL" baseline="0" dirty="0"/>
              <a:t>Uit gebruikersonderzoek van de AIM blijkt dat gebruikers het toch nog lastig vinden om de juiste ingang te kiezen en daarbij veel twijfels hebben. In overleg met brancheverengingen zijn de ingangen hier wel uitgebreid en verrijkt. Zo hebben </a:t>
            </a:r>
            <a:r>
              <a:rPr lang="nl-NL" baseline="0" dirty="0" err="1"/>
              <a:t>Bovag</a:t>
            </a:r>
            <a:r>
              <a:rPr lang="nl-NL" baseline="0" dirty="0"/>
              <a:t> en </a:t>
            </a:r>
            <a:r>
              <a:rPr lang="nl-NL" baseline="0" dirty="0" err="1"/>
              <a:t>Focwa</a:t>
            </a:r>
            <a:r>
              <a:rPr lang="nl-NL" baseline="0" dirty="0"/>
              <a:t> samen een lijstje aangeleverd met voor hun branche herkenbare bedrijven. Een autoruitherstelbedrijf kiest voor Automotive en komt dan op het volgende scherm</a:t>
            </a:r>
          </a:p>
          <a:p>
            <a:endParaRPr lang="nl-NL" dirty="0"/>
          </a:p>
        </p:txBody>
      </p:sp>
      <p:sp>
        <p:nvSpPr>
          <p:cNvPr id="4" name="Tijdelijke aanduiding voor dianummer 3"/>
          <p:cNvSpPr>
            <a:spLocks noGrp="1"/>
          </p:cNvSpPr>
          <p:nvPr>
            <p:ph type="sldNum" sz="quarter" idx="10"/>
          </p:nvPr>
        </p:nvSpPr>
        <p:spPr/>
        <p:txBody>
          <a:bodyPr/>
          <a:lstStyle/>
          <a:p>
            <a:fld id="{0C1B4D42-1082-4E75-94EB-51E5455B91B7}" type="slidenum">
              <a:rPr lang="nl-NL" smtClean="0"/>
              <a:t>26</a:t>
            </a:fld>
            <a:endParaRPr lang="nl-NL"/>
          </a:p>
        </p:txBody>
      </p:sp>
    </p:spTree>
    <p:extLst>
      <p:ext uri="{BB962C8B-B14F-4D97-AF65-F5344CB8AC3E}">
        <p14:creationId xmlns:p14="http://schemas.microsoft.com/office/powerpoint/2010/main" val="122644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Hij</a:t>
            </a:r>
            <a:r>
              <a:rPr lang="nl-NL" baseline="0" dirty="0"/>
              <a:t> heeft 5 schermen door moeten klikken om het autoruitherstelbedrijf terug te kunnen vinden. 5 schermen waar hij steeds twijfelt of hij wel op het juiste spoor zit.</a:t>
            </a:r>
          </a:p>
          <a:p>
            <a:r>
              <a:rPr lang="nl-NL" dirty="0"/>
              <a:t>Omdat Automotive branche is toegevoegd aan het</a:t>
            </a:r>
            <a:r>
              <a:rPr lang="nl-NL" baseline="0" dirty="0"/>
              <a:t> veelgebruikte keuzemenu kan hij er in 5 schermen komen. Andere bedrijven hebben minimaal 8 schermen nodig om op het juiste spoor te komen.</a:t>
            </a:r>
            <a:endParaRPr lang="nl-NL" dirty="0"/>
          </a:p>
        </p:txBody>
      </p:sp>
      <p:sp>
        <p:nvSpPr>
          <p:cNvPr id="4" name="Tijdelijke aanduiding voor dianummer 3"/>
          <p:cNvSpPr>
            <a:spLocks noGrp="1"/>
          </p:cNvSpPr>
          <p:nvPr>
            <p:ph type="sldNum" sz="quarter" idx="10"/>
          </p:nvPr>
        </p:nvSpPr>
        <p:spPr/>
        <p:txBody>
          <a:bodyPr/>
          <a:lstStyle/>
          <a:p>
            <a:fld id="{0C1B4D42-1082-4E75-94EB-51E5455B91B7}" type="slidenum">
              <a:rPr lang="nl-NL" smtClean="0"/>
              <a:t>27</a:t>
            </a:fld>
            <a:endParaRPr lang="nl-NL"/>
          </a:p>
        </p:txBody>
      </p:sp>
    </p:spTree>
    <p:extLst>
      <p:ext uri="{BB962C8B-B14F-4D97-AF65-F5344CB8AC3E}">
        <p14:creationId xmlns:p14="http://schemas.microsoft.com/office/powerpoint/2010/main" val="1837067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r>
              <a:rPr lang="nl-NL" dirty="0"/>
              <a:t>Integratie content OLO en AIM:</a:t>
            </a:r>
          </a:p>
          <a:p>
            <a:pPr marL="628650" lvl="1" indent="-171450">
              <a:buFont typeface="Arial" panose="020B0604020202020204" pitchFamily="34" charset="0"/>
              <a:buChar char="•"/>
            </a:pPr>
            <a:r>
              <a:rPr lang="nl-NL" dirty="0"/>
              <a:t>AIM bevat</a:t>
            </a:r>
            <a:r>
              <a:rPr lang="nl-NL" baseline="0" dirty="0"/>
              <a:t> met name activiteiten die bij bedrijven kunnen plaatsvinden</a:t>
            </a:r>
          </a:p>
          <a:p>
            <a:pPr marL="628650" lvl="1" indent="-171450">
              <a:buFont typeface="Arial" panose="020B0604020202020204" pitchFamily="34" charset="0"/>
              <a:buChar char="•"/>
            </a:pPr>
            <a:r>
              <a:rPr lang="nl-NL" baseline="0" dirty="0"/>
              <a:t>OLO bevat met name </a:t>
            </a:r>
            <a:r>
              <a:rPr lang="nl-NL" baseline="0" dirty="0" err="1"/>
              <a:t>Wabo</a:t>
            </a:r>
            <a:r>
              <a:rPr lang="nl-NL" baseline="0" dirty="0"/>
              <a:t> en wateractiviteiten die nu amper onderlinge samenhang hebben en geen samenhang met de bedrijfsactiviteiten uit de AIM hebben</a:t>
            </a:r>
          </a:p>
          <a:p>
            <a:pPr marL="628650" lvl="1" indent="-171450">
              <a:buFont typeface="Arial" panose="020B0604020202020204" pitchFamily="34" charset="0"/>
              <a:buChar char="•"/>
            </a:pPr>
            <a:r>
              <a:rPr lang="nl-NL" baseline="0" dirty="0"/>
              <a:t>Hoe kunnen we die activiteiten meer geïntegreerd aanbieden aan de gebruiker? Of moet er dan toch een apart ingang komen voor bedrijven die op een andere wijze gaat werken dan de andere activiteiten</a:t>
            </a:r>
          </a:p>
          <a:p>
            <a:pPr marL="628650" lvl="1" indent="-171450">
              <a:buFont typeface="Arial" panose="020B0604020202020204" pitchFamily="34" charset="0"/>
              <a:buChar char="•"/>
            </a:pPr>
            <a:r>
              <a:rPr lang="nl-NL" baseline="0" dirty="0"/>
              <a:t>Daarnaast zijn er in de nieuwe wetgeving ook juridische relaties gekomen tussen activiteiten die het loket moet weten om de juiste conclusie te kunnen trekken.</a:t>
            </a:r>
          </a:p>
          <a:p>
            <a:r>
              <a:rPr lang="nl-NL" dirty="0"/>
              <a:t>Gebruiker meer ondersteunen bij kiezen werkzaamheden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Veel</a:t>
            </a:r>
            <a:r>
              <a:rPr lang="nl-NL" baseline="0" dirty="0"/>
              <a:t> werkzaamheden in de leefomgeving hebben meerdere juridische activiteiten tot gevolg. Bijvoorbeeld een schuur bouwen bij je huis als je op een dijk woont of het kappen van een boom waar misschien wel beschermde vogels in zitten. Het meer bij elkaar brengen van deze juridische activiteiten voor de gebruiker zou hem helpen tot een completere check en daarmee completere aanvraag te komen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baseline="0" dirty="0"/>
              <a:t>Veel werkzaamheden hebben andere werkzaamheden tot gevolg. Zoals bijvoorbeeld een uitrit bij het bouwen van een garage. Deze werkzaamheden willen we graag tonen aan de gebruiker om hem te helpen tot een completere check en daarmee completere aanvraag te komen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dirty="0"/>
              <a:t>Meer aansluiten bij de belevingswereld van de gebruiker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baseline="0" dirty="0"/>
              <a:t>Werkzaamheden moeten aansluiten bij de belevingswereld en het taalgebruik van de gebruiker en juridische kennis moet niet noodzakelijk zijn om deze te kunnen vinden. De gebruiker gaat tenslotte een schuur bouwen en geen bijbehorend bouwwerk.</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dirty="0"/>
          </a:p>
        </p:txBody>
      </p:sp>
      <p:sp>
        <p:nvSpPr>
          <p:cNvPr id="4" name="Tijdelijke aanduiding voor dianummer 3"/>
          <p:cNvSpPr>
            <a:spLocks noGrp="1"/>
          </p:cNvSpPr>
          <p:nvPr>
            <p:ph type="sldNum" sz="quarter" idx="10"/>
          </p:nvPr>
        </p:nvSpPr>
        <p:spPr/>
        <p:txBody>
          <a:bodyPr/>
          <a:lstStyle/>
          <a:p>
            <a:fld id="{0C1B4D42-1082-4E75-94EB-51E5455B91B7}" type="slidenum">
              <a:rPr lang="nl-NL" smtClean="0"/>
              <a:t>28</a:t>
            </a:fld>
            <a:endParaRPr lang="nl-NL"/>
          </a:p>
        </p:txBody>
      </p:sp>
    </p:spTree>
    <p:extLst>
      <p:ext uri="{BB962C8B-B14F-4D97-AF65-F5344CB8AC3E}">
        <p14:creationId xmlns:p14="http://schemas.microsoft.com/office/powerpoint/2010/main" val="1517459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schakels van de keten van het kiezen van werkzaamheden, tonen van vragen tot en met het tonen van de conclusie voor de gekozen werkzaamheden is dit increment aan elkaar geknoopt. Voor het merendeel van de activiteiten bij een garagebedrijf zijn setjes toepasbare regels gemaakt en opgevoerd in de registratie toepasbare regels. Dit is uitgevoerd met de toepasbare regels straat die door PR13 maken is neergezet. </a:t>
            </a:r>
          </a:p>
          <a:p>
            <a:r>
              <a:rPr lang="nl-NL" dirty="0"/>
              <a:t>Een belangrijke doelstelling van dit project was dat het wijzigen van de content mogelijk moest zijn door inhoudelijk deskundigen zonder inmenging van ICT. Afgelopen week bleek dat we zonder inmenging van ICT in staat waren binnen een dag aanpassingen door te voeren in de vragenbomen van het garagebedrijf. Dit is veel sneller dan in de huidige situatie. </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dirty="0"/>
          </a:p>
        </p:txBody>
      </p:sp>
      <p:sp>
        <p:nvSpPr>
          <p:cNvPr id="4" name="Tijdelijke aanduiding voor dianummer 3"/>
          <p:cNvSpPr>
            <a:spLocks noGrp="1"/>
          </p:cNvSpPr>
          <p:nvPr>
            <p:ph type="sldNum" sz="quarter" idx="10"/>
          </p:nvPr>
        </p:nvSpPr>
        <p:spPr/>
        <p:txBody>
          <a:bodyPr/>
          <a:lstStyle/>
          <a:p>
            <a:fld id="{0C1B4D42-1082-4E75-94EB-51E5455B91B7}" type="slidenum">
              <a:rPr lang="nl-NL" smtClean="0"/>
              <a:t>30</a:t>
            </a:fld>
            <a:endParaRPr lang="nl-NL"/>
          </a:p>
        </p:txBody>
      </p:sp>
    </p:spTree>
    <p:extLst>
      <p:ext uri="{BB962C8B-B14F-4D97-AF65-F5344CB8AC3E}">
        <p14:creationId xmlns:p14="http://schemas.microsoft.com/office/powerpoint/2010/main" val="1517459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35</a:t>
            </a:fld>
            <a:endParaRPr lang="nl-NL"/>
          </a:p>
        </p:txBody>
      </p:sp>
    </p:spTree>
    <p:extLst>
      <p:ext uri="{BB962C8B-B14F-4D97-AF65-F5344CB8AC3E}">
        <p14:creationId xmlns:p14="http://schemas.microsoft.com/office/powerpoint/2010/main" val="5135055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2.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2.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2.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2.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2.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2.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2.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3.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3.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3.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3.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3.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3.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3.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dia">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tel 1"/>
          <p:cNvSpPr>
            <a:spLocks noGrp="1"/>
          </p:cNvSpPr>
          <p:nvPr>
            <p:ph type="ctrTitle"/>
          </p:nvPr>
        </p:nvSpPr>
        <p:spPr>
          <a:xfrm>
            <a:off x="4767108" y="1171764"/>
            <a:ext cx="4015134" cy="1235234"/>
          </a:xfrm>
        </p:spPr>
        <p:txBody>
          <a:bodyPr anchor="t"/>
          <a:lstStyle>
            <a:lvl1pPr algn="l">
              <a:defRPr b="1">
                <a:solidFill>
                  <a:schemeClr val="bg1"/>
                </a:solidFill>
              </a:defRPr>
            </a:lvl1pPr>
          </a:lstStyle>
          <a:p>
            <a:r>
              <a:rPr lang="nl-NL" dirty="0"/>
              <a:t>Titelstijl van model bewerken</a:t>
            </a:r>
          </a:p>
        </p:txBody>
      </p:sp>
      <p:sp>
        <p:nvSpPr>
          <p:cNvPr id="3" name="Subtitel 2"/>
          <p:cNvSpPr>
            <a:spLocks noGrp="1"/>
          </p:cNvSpPr>
          <p:nvPr>
            <p:ph type="subTitle" idx="1" hasCustomPrompt="1"/>
          </p:nvPr>
        </p:nvSpPr>
        <p:spPr>
          <a:xfrm>
            <a:off x="4767109" y="3424049"/>
            <a:ext cx="3878753"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&lt;naam&gt;</a:t>
            </a:r>
          </a:p>
          <a:p>
            <a:endParaRPr lang="nl-NL" dirty="0"/>
          </a:p>
        </p:txBody>
      </p:sp>
      <p:pic>
        <p:nvPicPr>
          <p:cNvPr id="7" name="Afbeelding 6" descr="RO_RWS_Aan de slag met_pos_RGB.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17" name="Tijdelijke aanduiding voor tekst 16"/>
          <p:cNvSpPr>
            <a:spLocks noGrp="1"/>
          </p:cNvSpPr>
          <p:nvPr>
            <p:ph type="body" sz="quarter" idx="11" hasCustomPrompt="1"/>
          </p:nvPr>
        </p:nvSpPr>
        <p:spPr>
          <a:xfrm>
            <a:off x="4767263" y="5402698"/>
            <a:ext cx="3878262"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a:t>&lt;versie&gt;</a:t>
            </a:r>
          </a:p>
        </p:txBody>
      </p:sp>
      <p:sp>
        <p:nvSpPr>
          <p:cNvPr id="23" name="Rechthoek 22"/>
          <p:cNvSpPr/>
          <p:nvPr userDrawn="1"/>
        </p:nvSpPr>
        <p:spPr>
          <a:xfrm>
            <a:off x="0" y="6506110"/>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2430329246"/>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psomming + bee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828C2197-C453-1743-9E19-62B5287B6E59}" type="datetime3">
              <a:rPr lang="nl-NL" smtClean="0"/>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42914" y="1811338"/>
            <a:ext cx="4453799"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dirty="0"/>
              <a:t>Klik om de tekststijl van het model te bewerken</a:t>
            </a:r>
          </a:p>
        </p:txBody>
      </p:sp>
      <p:sp>
        <p:nvSpPr>
          <p:cNvPr id="7" name="Tijdelijke aanduiding voor afbeelding 6"/>
          <p:cNvSpPr>
            <a:spLocks noGrp="1"/>
          </p:cNvSpPr>
          <p:nvPr>
            <p:ph type="pic" sz="quarter" idx="13"/>
          </p:nvPr>
        </p:nvSpPr>
        <p:spPr>
          <a:xfrm>
            <a:off x="5186364" y="1811338"/>
            <a:ext cx="3494087" cy="4300538"/>
          </a:xfrm>
        </p:spPr>
        <p:txBody>
          <a:bodyPr/>
          <a:lstStyle/>
          <a:p>
            <a:endParaRPr lang="nl-NL"/>
          </a:p>
        </p:txBody>
      </p:sp>
    </p:spTree>
    <p:extLst>
      <p:ext uri="{BB962C8B-B14F-4D97-AF65-F5344CB8AC3E}">
        <p14:creationId xmlns:p14="http://schemas.microsoft.com/office/powerpoint/2010/main" val="2181187741"/>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E0907E72-D634-B14E-8F42-930BB5C3EACA}" type="datetime3">
              <a:rPr lang="nl-NL" smtClean="0"/>
              <a:pPr/>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50850" y="1811338"/>
            <a:ext cx="8223250"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dirty="0"/>
              <a:t>Klik om de tekststijl van het model te bewerken</a:t>
            </a:r>
          </a:p>
        </p:txBody>
      </p:sp>
    </p:spTree>
    <p:extLst>
      <p:ext uri="{BB962C8B-B14F-4D97-AF65-F5344CB8AC3E}">
        <p14:creationId xmlns:p14="http://schemas.microsoft.com/office/powerpoint/2010/main" val="585047737"/>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opsomming + bee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E0907E72-D634-B14E-8F42-930BB5C3EACA}" type="datetime3">
              <a:rPr lang="nl-NL" smtClean="0"/>
              <a:pPr/>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42913" y="1811338"/>
            <a:ext cx="4453799"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dirty="0"/>
              <a:t>Klik om de tekststijl van het model te bewerken</a:t>
            </a:r>
          </a:p>
        </p:txBody>
      </p:sp>
      <p:sp>
        <p:nvSpPr>
          <p:cNvPr id="7" name="Tijdelijke aanduiding voor afbeelding 6"/>
          <p:cNvSpPr>
            <a:spLocks noGrp="1"/>
          </p:cNvSpPr>
          <p:nvPr>
            <p:ph type="pic" sz="quarter" idx="13"/>
          </p:nvPr>
        </p:nvSpPr>
        <p:spPr>
          <a:xfrm>
            <a:off x="5186363" y="1811338"/>
            <a:ext cx="3494087" cy="4300538"/>
          </a:xfrm>
        </p:spPr>
        <p:txBody>
          <a:bodyPr/>
          <a:lstStyle/>
          <a:p>
            <a:endParaRPr lang="nl-NL"/>
          </a:p>
        </p:txBody>
      </p:sp>
    </p:spTree>
    <p:extLst>
      <p:ext uri="{BB962C8B-B14F-4D97-AF65-F5344CB8AC3E}">
        <p14:creationId xmlns:p14="http://schemas.microsoft.com/office/powerpoint/2010/main" val="628382777"/>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_opsomming 2collom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E0907E72-D634-B14E-8F42-930BB5C3EACA}" type="datetime3">
              <a:rPr lang="nl-NL" smtClean="0"/>
              <a:pPr/>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450850" y="1811338"/>
            <a:ext cx="8229600" cy="4256088"/>
          </a:xfrm>
        </p:spPr>
        <p:txBody>
          <a:bodyPr numCol="2" spcCol="360000"/>
          <a:lstStyle>
            <a:lvl1pPr marL="285750" indent="-285750" algn="l">
              <a:buFont typeface="Arial"/>
              <a:buChar char="•"/>
              <a:defRPr>
                <a:solidFill>
                  <a:schemeClr val="tx1"/>
                </a:solidFill>
              </a:defRPr>
            </a:lvl1pPr>
            <a:lvl2pPr marL="742950" indent="-285750" algn="l">
              <a:buFont typeface="Arial"/>
              <a:buChar char="•"/>
              <a:defRPr/>
            </a:lvl2pPr>
            <a:lvl3pPr marL="1200150" indent="-285750" algn="l">
              <a:buFont typeface="Arial"/>
              <a:buChar char="•"/>
              <a:defRPr/>
            </a:lvl3pPr>
            <a:lvl4pPr marL="1657350" indent="-285750" algn="l">
              <a:buFont typeface="Arial"/>
              <a:buChar char="•"/>
              <a:defRPr/>
            </a:lvl4pPr>
            <a:lvl5pPr marL="2114550" indent="-285750" algn="l">
              <a:buFont typeface="Arial"/>
              <a:buChar char="•"/>
              <a:defRPr/>
            </a:lvl5pPr>
          </a:lstStyle>
          <a:p>
            <a:pPr lvl="0"/>
            <a:r>
              <a:rPr lang="nl-NL" dirty="0"/>
              <a:t>Klik om de tekststijl van het model te bewerken</a:t>
            </a:r>
          </a:p>
        </p:txBody>
      </p:sp>
    </p:spTree>
    <p:extLst>
      <p:ext uri="{BB962C8B-B14F-4D97-AF65-F5344CB8AC3E}">
        <p14:creationId xmlns:p14="http://schemas.microsoft.com/office/powerpoint/2010/main" val="602389964"/>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ekst + beeld">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D47926E4-11B3-B64B-8EE4-687F3D5A2AC1}" type="datetime3">
              <a:rPr lang="nl-NL" smtClean="0"/>
              <a:pPr/>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0" y="4779818"/>
            <a:ext cx="9144000" cy="1486045"/>
          </a:xfrm>
        </p:spPr>
        <p:txBody>
          <a:bodyPr>
            <a:normAutofit/>
          </a:bodyPr>
          <a:lstStyle>
            <a:lvl1pPr>
              <a:defRPr sz="1400"/>
            </a:lvl1pPr>
          </a:lstStyle>
          <a:p>
            <a:endParaRPr lang="nl-NL" dirty="0"/>
          </a:p>
        </p:txBody>
      </p:sp>
      <p:sp>
        <p:nvSpPr>
          <p:cNvPr id="7" name="Titel 1"/>
          <p:cNvSpPr>
            <a:spLocks noGrp="1"/>
          </p:cNvSpPr>
          <p:nvPr>
            <p:ph type="title"/>
          </p:nvPr>
        </p:nvSpPr>
        <p:spPr>
          <a:xfrm>
            <a:off x="450850" y="1169390"/>
            <a:ext cx="82296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457200" y="1811338"/>
            <a:ext cx="8223250"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706774669"/>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Tekst + 2x beeld ho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D47926E4-11B3-B64B-8EE4-687F3D5A2AC1}" type="datetime3">
              <a:rPr lang="nl-NL" smtClean="0"/>
              <a:pPr/>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450850" y="4078829"/>
            <a:ext cx="3890754" cy="2053685"/>
          </a:xfrm>
        </p:spPr>
        <p:txBody>
          <a:bodyPr>
            <a:normAutofit/>
          </a:bodyPr>
          <a:lstStyle>
            <a:lvl1pPr>
              <a:defRPr sz="1400"/>
            </a:lvl1pPr>
          </a:lstStyle>
          <a:p>
            <a:endParaRPr lang="nl-NL" dirty="0"/>
          </a:p>
        </p:txBody>
      </p:sp>
      <p:sp>
        <p:nvSpPr>
          <p:cNvPr id="7" name="Titel 1"/>
          <p:cNvSpPr>
            <a:spLocks noGrp="1"/>
          </p:cNvSpPr>
          <p:nvPr>
            <p:ph type="title"/>
          </p:nvPr>
        </p:nvSpPr>
        <p:spPr>
          <a:xfrm>
            <a:off x="450850" y="1169390"/>
            <a:ext cx="82296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450850" y="1811338"/>
            <a:ext cx="8229600" cy="2073559"/>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afbeelding 5"/>
          <p:cNvSpPr>
            <a:spLocks noGrp="1"/>
          </p:cNvSpPr>
          <p:nvPr>
            <p:ph type="pic" sz="quarter" idx="14"/>
          </p:nvPr>
        </p:nvSpPr>
        <p:spPr>
          <a:xfrm>
            <a:off x="4789696" y="4078829"/>
            <a:ext cx="3890754" cy="2053685"/>
          </a:xfrm>
        </p:spPr>
        <p:txBody>
          <a:bodyPr>
            <a:normAutofit/>
          </a:bodyPr>
          <a:lstStyle>
            <a:lvl1pPr>
              <a:defRPr sz="1400"/>
            </a:lvl1pPr>
          </a:lstStyle>
          <a:p>
            <a:endParaRPr lang="nl-NL" dirty="0"/>
          </a:p>
        </p:txBody>
      </p:sp>
    </p:spTree>
    <p:extLst>
      <p:ext uri="{BB962C8B-B14F-4D97-AF65-F5344CB8AC3E}">
        <p14:creationId xmlns:p14="http://schemas.microsoft.com/office/powerpoint/2010/main" val="804632663"/>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_Tekst + 2x beeld ve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D47926E4-11B3-B64B-8EE4-687F3D5A2AC1}" type="datetime3">
              <a:rPr lang="nl-NL" smtClean="0"/>
              <a:pPr/>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4792644" y="1805082"/>
            <a:ext cx="3890754" cy="2053685"/>
          </a:xfrm>
        </p:spPr>
        <p:txBody>
          <a:bodyPr>
            <a:normAutofit/>
          </a:bodyPr>
          <a:lstStyle>
            <a:lvl1pPr>
              <a:defRPr sz="1400"/>
            </a:lvl1pPr>
          </a:lstStyle>
          <a:p>
            <a:endParaRPr lang="nl-NL" dirty="0"/>
          </a:p>
        </p:txBody>
      </p:sp>
      <p:sp>
        <p:nvSpPr>
          <p:cNvPr id="7" name="Titel 1"/>
          <p:cNvSpPr>
            <a:spLocks noGrp="1"/>
          </p:cNvSpPr>
          <p:nvPr>
            <p:ph type="title"/>
          </p:nvPr>
        </p:nvSpPr>
        <p:spPr>
          <a:xfrm>
            <a:off x="450850" y="1169390"/>
            <a:ext cx="82296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457200" y="1811338"/>
            <a:ext cx="3947060" cy="432117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afbeelding 5"/>
          <p:cNvSpPr>
            <a:spLocks noGrp="1"/>
          </p:cNvSpPr>
          <p:nvPr>
            <p:ph type="pic" sz="quarter" idx="14"/>
          </p:nvPr>
        </p:nvSpPr>
        <p:spPr>
          <a:xfrm>
            <a:off x="4789696" y="4078829"/>
            <a:ext cx="3890754" cy="2053685"/>
          </a:xfrm>
        </p:spPr>
        <p:txBody>
          <a:bodyPr>
            <a:normAutofit/>
          </a:bodyPr>
          <a:lstStyle>
            <a:lvl1pPr>
              <a:defRPr sz="1400"/>
            </a:lvl1pPr>
          </a:lstStyle>
          <a:p>
            <a:endParaRPr lang="nl-NL" dirty="0"/>
          </a:p>
        </p:txBody>
      </p:sp>
    </p:spTree>
    <p:extLst>
      <p:ext uri="{BB962C8B-B14F-4D97-AF65-F5344CB8AC3E}">
        <p14:creationId xmlns:p14="http://schemas.microsoft.com/office/powerpoint/2010/main" val="3032810888"/>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ekst+afbeelding">
    <p:spTree>
      <p:nvGrpSpPr>
        <p:cNvPr id="1" name=""/>
        <p:cNvGrpSpPr/>
        <p:nvPr/>
      </p:nvGrpSpPr>
      <p:grpSpPr>
        <a:xfrm>
          <a:off x="0" y="0"/>
          <a:ext cx="0" cy="0"/>
          <a:chOff x="0" y="0"/>
          <a:chExt cx="0" cy="0"/>
        </a:xfrm>
      </p:grpSpPr>
      <p:sp>
        <p:nvSpPr>
          <p:cNvPr id="2" name="Titel 1"/>
          <p:cNvSpPr>
            <a:spLocks noGrp="1"/>
          </p:cNvSpPr>
          <p:nvPr>
            <p:ph type="title"/>
          </p:nvPr>
        </p:nvSpPr>
        <p:spPr>
          <a:xfrm>
            <a:off x="450850" y="1169390"/>
            <a:ext cx="3736302" cy="663123"/>
          </a:xfrm>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C1BCF565-E116-0249-97A2-BDF505AB21A5}" type="datetime3">
              <a:rPr lang="nl-NL" smtClean="0"/>
              <a:pPr/>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tekst 5"/>
          <p:cNvSpPr>
            <a:spLocks noGrp="1"/>
          </p:cNvSpPr>
          <p:nvPr>
            <p:ph type="body" sz="quarter" idx="13"/>
          </p:nvPr>
        </p:nvSpPr>
        <p:spPr>
          <a:xfrm>
            <a:off x="457200" y="2182862"/>
            <a:ext cx="3729952"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7" name="Tijdelijke aanduiding voor afbeelding 6"/>
          <p:cNvSpPr>
            <a:spLocks noGrp="1"/>
          </p:cNvSpPr>
          <p:nvPr>
            <p:ph type="pic" sz="quarter" idx="14"/>
          </p:nvPr>
        </p:nvSpPr>
        <p:spPr>
          <a:xfrm>
            <a:off x="4567238" y="1160462"/>
            <a:ext cx="4235017" cy="4972051"/>
          </a:xfrm>
        </p:spPr>
        <p:txBody>
          <a:bodyPr>
            <a:normAutofit/>
          </a:bodyPr>
          <a:lstStyle>
            <a:lvl1pPr>
              <a:defRPr sz="1400"/>
            </a:lvl1pPr>
          </a:lstStyle>
          <a:p>
            <a:endParaRPr lang="nl-NL" dirty="0"/>
          </a:p>
        </p:txBody>
      </p:sp>
    </p:spTree>
    <p:extLst>
      <p:ext uri="{BB962C8B-B14F-4D97-AF65-F5344CB8AC3E}">
        <p14:creationId xmlns:p14="http://schemas.microsoft.com/office/powerpoint/2010/main" val="1921651169"/>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444625" y="1168400"/>
            <a:ext cx="6244648" cy="4159250"/>
          </a:xfrm>
        </p:spPr>
        <p:txBody>
          <a:bodyPr>
            <a:normAutofit/>
          </a:bodyPr>
          <a:lstStyle>
            <a:lvl1pPr>
              <a:defRPr sz="1400"/>
            </a:lvl1pPr>
          </a:lstStyle>
          <a:p>
            <a:endParaRPr lang="nl-NL" dirty="0"/>
          </a:p>
        </p:txBody>
      </p:sp>
      <p:sp>
        <p:nvSpPr>
          <p:cNvPr id="2" name="Titel 1"/>
          <p:cNvSpPr>
            <a:spLocks noGrp="1"/>
          </p:cNvSpPr>
          <p:nvPr>
            <p:ph type="title"/>
          </p:nvPr>
        </p:nvSpPr>
        <p:spPr>
          <a:xfrm>
            <a:off x="1445203" y="5384243"/>
            <a:ext cx="6244070" cy="519333"/>
          </a:xfrm>
        </p:spPr>
        <p:txBody>
          <a:bodyPr>
            <a:normAutofit/>
          </a:bodyPr>
          <a:lstStyle>
            <a:lvl1pPr>
              <a:defRPr sz="2000"/>
            </a:lvl1pPr>
          </a:lstStyle>
          <a:p>
            <a:r>
              <a:rPr lang="nl-NL" dirty="0"/>
              <a:t>Titelstijl van model bewerken</a:t>
            </a:r>
          </a:p>
        </p:txBody>
      </p:sp>
      <p:sp>
        <p:nvSpPr>
          <p:cNvPr id="3" name="Tijdelijke aanduiding voor datum 2"/>
          <p:cNvSpPr>
            <a:spLocks noGrp="1"/>
          </p:cNvSpPr>
          <p:nvPr>
            <p:ph type="dt" sz="half" idx="10"/>
          </p:nvPr>
        </p:nvSpPr>
        <p:spPr/>
        <p:txBody>
          <a:bodyPr/>
          <a:lstStyle/>
          <a:p>
            <a:fld id="{33B407B4-DD70-D045-8D0A-4EFC055441BF}" type="datetime3">
              <a:rPr lang="nl-NL" smtClean="0"/>
              <a:pPr/>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444625" y="5765367"/>
            <a:ext cx="6245225"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dirty="0"/>
              <a:t>Klik om de tekststijl van het model te bewerken</a:t>
            </a:r>
          </a:p>
        </p:txBody>
      </p:sp>
    </p:spTree>
    <p:extLst>
      <p:ext uri="{BB962C8B-B14F-4D97-AF65-F5344CB8AC3E}">
        <p14:creationId xmlns:p14="http://schemas.microsoft.com/office/powerpoint/2010/main" val="1307067436"/>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2 afbeeldingen verticaal">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444624" y="1168400"/>
            <a:ext cx="2919557" cy="4159250"/>
          </a:xfrm>
        </p:spPr>
        <p:txBody>
          <a:bodyPr>
            <a:normAutofit/>
          </a:bodyPr>
          <a:lstStyle>
            <a:lvl1pPr>
              <a:defRPr sz="1400"/>
            </a:lvl1pPr>
          </a:lstStyle>
          <a:p>
            <a:endParaRPr lang="nl-NL" dirty="0"/>
          </a:p>
        </p:txBody>
      </p:sp>
      <p:sp>
        <p:nvSpPr>
          <p:cNvPr id="2" name="Titel 1"/>
          <p:cNvSpPr>
            <a:spLocks noGrp="1"/>
          </p:cNvSpPr>
          <p:nvPr>
            <p:ph type="title"/>
          </p:nvPr>
        </p:nvSpPr>
        <p:spPr>
          <a:xfrm>
            <a:off x="1445203" y="5384243"/>
            <a:ext cx="6244070" cy="519333"/>
          </a:xfrm>
        </p:spPr>
        <p:txBody>
          <a:bodyPr>
            <a:normAutofit/>
          </a:bodyPr>
          <a:lstStyle>
            <a:lvl1pPr>
              <a:defRPr sz="2000"/>
            </a:lvl1pPr>
          </a:lstStyle>
          <a:p>
            <a:r>
              <a:rPr lang="nl-NL" dirty="0"/>
              <a:t>Titelstijl van model bewerken</a:t>
            </a:r>
          </a:p>
        </p:txBody>
      </p:sp>
      <p:sp>
        <p:nvSpPr>
          <p:cNvPr id="3" name="Tijdelijke aanduiding voor datum 2"/>
          <p:cNvSpPr>
            <a:spLocks noGrp="1"/>
          </p:cNvSpPr>
          <p:nvPr>
            <p:ph type="dt" sz="half" idx="10"/>
          </p:nvPr>
        </p:nvSpPr>
        <p:spPr/>
        <p:txBody>
          <a:bodyPr/>
          <a:lstStyle/>
          <a:p>
            <a:fld id="{33B407B4-DD70-D045-8D0A-4EFC055441BF}" type="datetime3">
              <a:rPr lang="nl-NL" smtClean="0"/>
              <a:pPr/>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444625" y="5765367"/>
            <a:ext cx="6245225"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dirty="0"/>
              <a:t>Klik om de tekststijl van het model te bewerken</a:t>
            </a:r>
          </a:p>
        </p:txBody>
      </p:sp>
      <p:sp>
        <p:nvSpPr>
          <p:cNvPr id="8" name="Tijdelijke aanduiding voor afbeelding 8"/>
          <p:cNvSpPr>
            <a:spLocks noGrp="1"/>
          </p:cNvSpPr>
          <p:nvPr>
            <p:ph type="pic" sz="quarter" idx="14"/>
          </p:nvPr>
        </p:nvSpPr>
        <p:spPr>
          <a:xfrm>
            <a:off x="4756727" y="1160463"/>
            <a:ext cx="2932546" cy="4159250"/>
          </a:xfrm>
        </p:spPr>
        <p:txBody>
          <a:bodyPr>
            <a:normAutofit/>
          </a:bodyPr>
          <a:lstStyle>
            <a:lvl1pPr>
              <a:defRPr sz="1400"/>
            </a:lvl1pPr>
          </a:lstStyle>
          <a:p>
            <a:endParaRPr lang="nl-NL" dirty="0"/>
          </a:p>
        </p:txBody>
      </p:sp>
    </p:spTree>
    <p:extLst>
      <p:ext uri="{BB962C8B-B14F-4D97-AF65-F5344CB8AC3E}">
        <p14:creationId xmlns:p14="http://schemas.microsoft.com/office/powerpoint/2010/main" val="506045013"/>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Volgdia met opsommi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68000" y="1295999"/>
            <a:ext cx="8402400" cy="400110"/>
          </a:xfrm>
        </p:spPr>
        <p:txBody>
          <a:bodyPr/>
          <a:lstStyle>
            <a:lvl1pPr>
              <a:defRPr/>
            </a:lvl1pPr>
          </a:lstStyle>
          <a:p>
            <a:r>
              <a:rPr lang="nl-NL" noProof="0" dirty="0" err="1"/>
              <a:t>Klik</a:t>
            </a:r>
            <a:r>
              <a:rPr lang="nl-NL" noProof="0" dirty="0"/>
              <a:t> </a:t>
            </a:r>
            <a:r>
              <a:rPr lang="nl-NL" noProof="0" dirty="0" err="1"/>
              <a:t>om</a:t>
            </a:r>
            <a:r>
              <a:rPr lang="nl-NL" noProof="0" dirty="0"/>
              <a:t> </a:t>
            </a:r>
            <a:r>
              <a:rPr lang="nl-NL" noProof="0" dirty="0" err="1"/>
              <a:t>een</a:t>
            </a:r>
            <a:r>
              <a:rPr lang="nl-NL" noProof="0" dirty="0"/>
              <a:t> </a:t>
            </a:r>
            <a:r>
              <a:rPr lang="nl-NL" noProof="0" dirty="0" err="1"/>
              <a:t>titel</a:t>
            </a:r>
            <a:r>
              <a:rPr lang="nl-NL" noProof="0" dirty="0"/>
              <a:t> </a:t>
            </a:r>
            <a:r>
              <a:rPr lang="nl-NL" noProof="0" dirty="0" err="1"/>
              <a:t>te</a:t>
            </a:r>
            <a:r>
              <a:rPr lang="nl-NL" noProof="0" dirty="0"/>
              <a:t> </a:t>
            </a:r>
            <a:r>
              <a:rPr lang="nl-NL" noProof="0" dirty="0" err="1"/>
              <a:t>maken</a:t>
            </a:r>
            <a:endParaRPr lang="nl-NL" noProof="0" dirty="0"/>
          </a:p>
        </p:txBody>
      </p:sp>
      <p:sp>
        <p:nvSpPr>
          <p:cNvPr id="3" name="Tijdelijke aanduiding voor datum 2"/>
          <p:cNvSpPr>
            <a:spLocks noGrp="1"/>
          </p:cNvSpPr>
          <p:nvPr>
            <p:ph type="dt" sz="half" idx="10"/>
          </p:nvPr>
        </p:nvSpPr>
        <p:spPr/>
        <p:txBody>
          <a:bodyPr/>
          <a:lstStyle/>
          <a:p>
            <a:fld id="{F49EEED1-3B2D-4DF3-84FC-6A29FAA80043}" type="datetime4">
              <a:rPr lang="nl-NL" smtClean="0"/>
              <a:pPr/>
              <a:t>20 september 2018</a:t>
            </a:fld>
            <a:endParaRPr lang="nl-NL" dirty="0"/>
          </a:p>
        </p:txBody>
      </p:sp>
      <p:sp>
        <p:nvSpPr>
          <p:cNvPr id="7" name="Tijdelijke aanduiding voor tekst 6"/>
          <p:cNvSpPr>
            <a:spLocks noGrp="1"/>
          </p:cNvSpPr>
          <p:nvPr>
            <p:ph type="body" sz="quarter" idx="11"/>
          </p:nvPr>
        </p:nvSpPr>
        <p:spPr>
          <a:xfrm>
            <a:off x="468313" y="2070000"/>
            <a:ext cx="8402400" cy="4140000"/>
          </a:xfrm>
        </p:spPr>
        <p:txBody>
          <a:bodyPr/>
          <a:lstStyle>
            <a:lvl4pPr marL="1274763" indent="-285750">
              <a:buFont typeface="Verdana" pitchFamily="34" charset="0"/>
              <a:buChar char="–"/>
              <a:defRPr sz="1800"/>
            </a:lvl4pPr>
            <a:lvl5pPr marL="1631950" indent="-285750">
              <a:buFont typeface="Verdana" pitchFamily="34" charset="0"/>
              <a:buChar char="»"/>
              <a:defRPr/>
            </a:lvl5pPr>
          </a:lstStyle>
          <a:p>
            <a:pPr lvl="0"/>
            <a:r>
              <a:rPr lang="nl-NL" noProof="0" dirty="0" err="1"/>
              <a:t>Klik</a:t>
            </a:r>
            <a:r>
              <a:rPr lang="nl-NL" noProof="0" dirty="0"/>
              <a:t> </a:t>
            </a:r>
            <a:r>
              <a:rPr lang="nl-NL" noProof="0" dirty="0" err="1"/>
              <a:t>om</a:t>
            </a:r>
            <a:r>
              <a:rPr lang="nl-NL" noProof="0" dirty="0"/>
              <a:t> de </a:t>
            </a:r>
            <a:r>
              <a:rPr lang="nl-NL" noProof="0" dirty="0" err="1"/>
              <a:t>modelstijlen</a:t>
            </a:r>
            <a:r>
              <a:rPr lang="nl-NL" noProof="0" dirty="0"/>
              <a:t> </a:t>
            </a:r>
            <a:r>
              <a:rPr lang="nl-NL" noProof="0" dirty="0" err="1"/>
              <a:t>te</a:t>
            </a:r>
            <a:r>
              <a:rPr lang="nl-NL" noProof="0" dirty="0"/>
              <a:t> </a:t>
            </a:r>
            <a:r>
              <a:rPr lang="nl-NL" noProof="0" dirty="0" err="1"/>
              <a:t>bewerken</a:t>
            </a:r>
            <a:endParaRPr lang="nl-NL" noProof="0" dirty="0"/>
          </a:p>
          <a:p>
            <a:pPr lvl="1"/>
            <a:r>
              <a:rPr lang="nl-NL" noProof="0" dirty="0" err="1"/>
              <a:t>Tweede</a:t>
            </a:r>
            <a:r>
              <a:rPr lang="nl-NL" noProof="0" dirty="0"/>
              <a:t> </a:t>
            </a:r>
            <a:r>
              <a:rPr lang="nl-NL" noProof="0" dirty="0" err="1"/>
              <a:t>niveau</a:t>
            </a:r>
            <a:endParaRPr lang="nl-NL" noProof="0" dirty="0"/>
          </a:p>
          <a:p>
            <a:pPr lvl="2"/>
            <a:r>
              <a:rPr lang="nl-NL" noProof="0" dirty="0" err="1"/>
              <a:t>Derde</a:t>
            </a:r>
            <a:r>
              <a:rPr lang="nl-NL" noProof="0" dirty="0"/>
              <a:t> </a:t>
            </a:r>
            <a:r>
              <a:rPr lang="nl-NL" noProof="0" dirty="0" err="1"/>
              <a:t>niveau</a:t>
            </a:r>
            <a:endParaRPr lang="nl-NL" noProof="0" dirty="0"/>
          </a:p>
          <a:p>
            <a:pPr lvl="3"/>
            <a:r>
              <a:rPr lang="nl-NL" noProof="0" dirty="0" err="1"/>
              <a:t>Vierde</a:t>
            </a:r>
            <a:r>
              <a:rPr lang="nl-NL" noProof="0" dirty="0"/>
              <a:t> </a:t>
            </a:r>
            <a:r>
              <a:rPr lang="nl-NL" noProof="0" dirty="0" err="1"/>
              <a:t>niveau</a:t>
            </a:r>
            <a:endParaRPr lang="nl-NL" noProof="0" dirty="0"/>
          </a:p>
          <a:p>
            <a:pPr lvl="4"/>
            <a:r>
              <a:rPr lang="nl-NL" noProof="0" dirty="0" err="1"/>
              <a:t>Vijfde</a:t>
            </a:r>
            <a:r>
              <a:rPr lang="nl-NL" noProof="0" dirty="0"/>
              <a:t> </a:t>
            </a:r>
            <a:r>
              <a:rPr lang="nl-NL" noProof="0" dirty="0" err="1"/>
              <a:t>niveau</a:t>
            </a:r>
            <a:endParaRPr lang="nl-NL" noProof="0" dirty="0"/>
          </a:p>
        </p:txBody>
      </p:sp>
    </p:spTree>
    <p:extLst>
      <p:ext uri="{BB962C8B-B14F-4D97-AF65-F5344CB8AC3E}">
        <p14:creationId xmlns:p14="http://schemas.microsoft.com/office/powerpoint/2010/main" val="3484480779"/>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opsomming 2collom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42E8B2CF-E674-8B42-9462-22DD6FBCC10C}" type="datetime3">
              <a:rPr lang="nl-NL" smtClean="0"/>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450850" y="1811338"/>
            <a:ext cx="8229600" cy="4256088"/>
          </a:xfrm>
        </p:spPr>
        <p:txBody>
          <a:bodyPr numCol="2" spcCol="360000"/>
          <a:lstStyle>
            <a:lvl1pPr marL="285750" indent="-285750" algn="l">
              <a:buFont typeface="Arial"/>
              <a:buChar char="•"/>
              <a:defRPr>
                <a:solidFill>
                  <a:schemeClr val="tx1"/>
                </a:solidFill>
              </a:defRPr>
            </a:lvl1pPr>
            <a:lvl2pPr marL="742950" indent="-285750" algn="l">
              <a:buFont typeface="Arial"/>
              <a:buChar char="•"/>
              <a:defRPr/>
            </a:lvl2pPr>
            <a:lvl3pPr marL="1200150" indent="-285750" algn="l">
              <a:buFont typeface="Arial"/>
              <a:buChar char="•"/>
              <a:defRPr/>
            </a:lvl3pPr>
            <a:lvl4pPr marL="1657350" indent="-285750" algn="l">
              <a:buFont typeface="Arial"/>
              <a:buChar char="•"/>
              <a:defRPr/>
            </a:lvl4pPr>
            <a:lvl5pPr marL="2114550" indent="-285750" algn="l">
              <a:buFont typeface="Arial"/>
              <a:buChar char="•"/>
              <a:defRPr/>
            </a:lvl5pPr>
          </a:lstStyle>
          <a:p>
            <a:pPr lvl="0"/>
            <a:r>
              <a:rPr lang="nl-NL" dirty="0"/>
              <a:t>Klik om de tekststijl van het model te bewerken</a:t>
            </a:r>
          </a:p>
        </p:txBody>
      </p:sp>
    </p:spTree>
    <p:extLst>
      <p:ext uri="{BB962C8B-B14F-4D97-AF65-F5344CB8AC3E}">
        <p14:creationId xmlns:p14="http://schemas.microsoft.com/office/powerpoint/2010/main" val="1251688432"/>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lvl1pPr>
              <a:defRPr/>
            </a:lvl1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4" name="shpVoettekst"/>
          <p:cNvSpPr>
            <a:spLocks noGrp="1" noChangeArrowheads="1"/>
          </p:cNvSpPr>
          <p:nvPr>
            <p:ph type="ftr" sz="quarter" idx="10"/>
          </p:nvPr>
        </p:nvSpPr>
        <p:spPr>
          <a:ln/>
        </p:spPr>
        <p:txBody>
          <a:bodyPr/>
          <a:lstStyle>
            <a:lvl1pPr>
              <a:defRPr/>
            </a:lvl1pPr>
          </a:lstStyle>
          <a:p>
            <a:pPr>
              <a:defRPr/>
            </a:pPr>
            <a:endParaRPr lang="nl-NL"/>
          </a:p>
        </p:txBody>
      </p:sp>
      <p:sp>
        <p:nvSpPr>
          <p:cNvPr id="5" name="shpDatum"/>
          <p:cNvSpPr>
            <a:spLocks noGrp="1" noChangeArrowheads="1"/>
          </p:cNvSpPr>
          <p:nvPr>
            <p:ph type="dt" sz="half" idx="11"/>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2763287627"/>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el dia">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defTabSz="457145"/>
            <a:endParaRPr lang="nl-NL">
              <a:solidFill>
                <a:prstClr val="white"/>
              </a:solidFill>
            </a:endParaRPr>
          </a:p>
        </p:txBody>
      </p:sp>
      <p:sp>
        <p:nvSpPr>
          <p:cNvPr id="2" name="Titel 1"/>
          <p:cNvSpPr>
            <a:spLocks noGrp="1"/>
          </p:cNvSpPr>
          <p:nvPr>
            <p:ph type="ctrTitle"/>
          </p:nvPr>
        </p:nvSpPr>
        <p:spPr>
          <a:xfrm>
            <a:off x="4767108" y="1171764"/>
            <a:ext cx="4015134" cy="1235234"/>
          </a:xfrm>
        </p:spPr>
        <p:txBody>
          <a:bodyPr anchor="t"/>
          <a:lstStyle>
            <a:lvl1pPr algn="l">
              <a:defRPr b="1">
                <a:solidFill>
                  <a:schemeClr val="bg1"/>
                </a:solidFill>
              </a:defRPr>
            </a:lvl1pPr>
          </a:lstStyle>
          <a:p>
            <a:r>
              <a:rPr lang="nl-NL" dirty="0"/>
              <a:t>Titelstijl van model bewerken</a:t>
            </a:r>
          </a:p>
        </p:txBody>
      </p:sp>
      <p:sp>
        <p:nvSpPr>
          <p:cNvPr id="3" name="Subtitel 2"/>
          <p:cNvSpPr>
            <a:spLocks noGrp="1"/>
          </p:cNvSpPr>
          <p:nvPr>
            <p:ph type="subTitle" idx="1" hasCustomPrompt="1"/>
          </p:nvPr>
        </p:nvSpPr>
        <p:spPr>
          <a:xfrm>
            <a:off x="4767109" y="3424048"/>
            <a:ext cx="3878753" cy="1550153"/>
          </a:xfrm>
        </p:spPr>
        <p:txBody>
          <a:bodyPr>
            <a:normAutofit/>
          </a:bodyPr>
          <a:lstStyle>
            <a:lvl1pPr marL="0" indent="0" algn="l">
              <a:buNone/>
              <a:defRPr sz="1800">
                <a:solidFill>
                  <a:srgbClr val="FFFFFF"/>
                </a:solidFill>
              </a:defRPr>
            </a:lvl1pPr>
            <a:lvl2pPr marL="457145" indent="0" algn="ctr">
              <a:buNone/>
              <a:defRPr>
                <a:solidFill>
                  <a:schemeClr val="tx1">
                    <a:tint val="75000"/>
                  </a:schemeClr>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lang="nl-NL" dirty="0"/>
              <a:t>&lt;naam&gt;</a:t>
            </a:r>
          </a:p>
          <a:p>
            <a:endParaRPr lang="nl-NL" dirty="0"/>
          </a:p>
        </p:txBody>
      </p:sp>
      <p:pic>
        <p:nvPicPr>
          <p:cNvPr id="7" name="Afbeelding 6" descr="RO_RWS_Aan de slag met_pos_RGB.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6087" y="0"/>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17" name="Tijdelijke aanduiding voor tekst 16"/>
          <p:cNvSpPr>
            <a:spLocks noGrp="1"/>
          </p:cNvSpPr>
          <p:nvPr>
            <p:ph type="body" sz="quarter" idx="11" hasCustomPrompt="1"/>
          </p:nvPr>
        </p:nvSpPr>
        <p:spPr>
          <a:xfrm>
            <a:off x="4767263" y="5402696"/>
            <a:ext cx="3878262" cy="931863"/>
          </a:xfrm>
        </p:spPr>
        <p:txBody>
          <a:bodyPr anchor="b">
            <a:noAutofit/>
          </a:bodyPr>
          <a:lstStyle>
            <a:lvl1pPr marL="0" indent="0" algn="l">
              <a:buFontTx/>
              <a:buNone/>
              <a:defRPr sz="1000">
                <a:solidFill>
                  <a:schemeClr val="bg1"/>
                </a:solidFill>
              </a:defRPr>
            </a:lvl1pPr>
            <a:lvl2pPr marL="457145" indent="0" algn="l">
              <a:buFontTx/>
              <a:buNone/>
              <a:defRPr sz="1000">
                <a:solidFill>
                  <a:schemeClr val="bg1"/>
                </a:solidFill>
              </a:defRPr>
            </a:lvl2pPr>
            <a:lvl3pPr marL="914290" indent="0" algn="l">
              <a:buFontTx/>
              <a:buNone/>
              <a:defRPr sz="1000">
                <a:solidFill>
                  <a:schemeClr val="bg1"/>
                </a:solidFill>
              </a:defRPr>
            </a:lvl3pPr>
            <a:lvl4pPr marL="1371435" indent="0" algn="l">
              <a:buFontTx/>
              <a:buNone/>
              <a:defRPr sz="1000">
                <a:solidFill>
                  <a:schemeClr val="bg1"/>
                </a:solidFill>
              </a:defRPr>
            </a:lvl4pPr>
            <a:lvl5pPr marL="1828581" indent="0" algn="l">
              <a:buFontTx/>
              <a:buNone/>
              <a:defRPr sz="1000">
                <a:solidFill>
                  <a:schemeClr val="bg1"/>
                </a:solidFill>
              </a:defRPr>
            </a:lvl5pPr>
          </a:lstStyle>
          <a:p>
            <a:pPr lvl="0"/>
            <a:r>
              <a:rPr lang="nl-NL" dirty="0"/>
              <a:t>&lt;versie&gt;</a:t>
            </a:r>
          </a:p>
        </p:txBody>
      </p:sp>
      <p:sp>
        <p:nvSpPr>
          <p:cNvPr id="23" name="Rechthoek 22"/>
          <p:cNvSpPr/>
          <p:nvPr userDrawn="1"/>
        </p:nvSpPr>
        <p:spPr>
          <a:xfrm>
            <a:off x="0" y="6506109"/>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lIns="91429" tIns="45715" rIns="91429" bIns="45715" rtlCol="0" anchor="ctr"/>
          <a:lstStyle/>
          <a:p>
            <a:pPr algn="ctr" defTabSz="457145"/>
            <a:endParaRPr lang="nl-NL">
              <a:solidFill>
                <a:prstClr val="black"/>
              </a:solidFill>
            </a:endParaRPr>
          </a:p>
        </p:txBody>
      </p:sp>
    </p:spTree>
    <p:extLst>
      <p:ext uri="{BB962C8B-B14F-4D97-AF65-F5344CB8AC3E}">
        <p14:creationId xmlns:p14="http://schemas.microsoft.com/office/powerpoint/2010/main" val="1473900992"/>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Hoofdstuk + afb ">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defTabSz="457145"/>
            <a:endParaRPr lang="nl-NL">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767109" y="2413591"/>
            <a:ext cx="3878753" cy="1550153"/>
          </a:xfrm>
        </p:spPr>
        <p:txBody>
          <a:bodyPr>
            <a:normAutofit/>
          </a:bodyPr>
          <a:lstStyle>
            <a:lvl1pPr marL="285716" indent="-285716" algn="l">
              <a:buFont typeface="Arial"/>
              <a:buChar char="•"/>
              <a:defRPr sz="1800" baseline="0">
                <a:solidFill>
                  <a:srgbClr val="FFFFFF"/>
                </a:solidFill>
              </a:defRPr>
            </a:lvl1pPr>
            <a:lvl2pPr marL="457145" indent="0" algn="ctr">
              <a:buNone/>
              <a:defRPr>
                <a:solidFill>
                  <a:schemeClr val="tx1">
                    <a:tint val="75000"/>
                  </a:schemeClr>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6087" y="0"/>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9"/>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lIns="91429" tIns="45715" rIns="91429" bIns="45715" rtlCol="0" anchor="ctr"/>
          <a:lstStyle/>
          <a:p>
            <a:pPr algn="ctr" defTabSz="457145"/>
            <a:endParaRPr lang="nl-NL">
              <a:solidFill>
                <a:prstClr val="black"/>
              </a:solidFill>
            </a:endParaRPr>
          </a:p>
        </p:txBody>
      </p:sp>
    </p:spTree>
    <p:extLst>
      <p:ext uri="{BB962C8B-B14F-4D97-AF65-F5344CB8AC3E}">
        <p14:creationId xmlns:p14="http://schemas.microsoft.com/office/powerpoint/2010/main" val="334367416"/>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2_Hoofdstuk + afb">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defTabSz="457145"/>
            <a:endParaRPr lang="nl-NL">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767109" y="2413591"/>
            <a:ext cx="3878753" cy="1550153"/>
          </a:xfrm>
        </p:spPr>
        <p:txBody>
          <a:bodyPr>
            <a:normAutofit/>
          </a:bodyPr>
          <a:lstStyle>
            <a:lvl1pPr marL="285716" indent="-285716" algn="l">
              <a:buFont typeface="Arial"/>
              <a:buChar char="•"/>
              <a:defRPr sz="1800" baseline="0">
                <a:solidFill>
                  <a:srgbClr val="FFFFFF"/>
                </a:solidFill>
              </a:defRPr>
            </a:lvl1pPr>
            <a:lvl2pPr marL="457145" indent="0" algn="ctr">
              <a:buNone/>
              <a:defRPr>
                <a:solidFill>
                  <a:schemeClr val="tx1">
                    <a:tint val="75000"/>
                  </a:schemeClr>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6087" y="0"/>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9"/>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lIns="91429" tIns="45715" rIns="91429" bIns="45715" rtlCol="0" anchor="ctr"/>
          <a:lstStyle/>
          <a:p>
            <a:pPr algn="ctr" defTabSz="457145"/>
            <a:endParaRPr lang="nl-NL">
              <a:solidFill>
                <a:prstClr val="black"/>
              </a:solidFill>
            </a:endParaRPr>
          </a:p>
        </p:txBody>
      </p:sp>
    </p:spTree>
    <p:extLst>
      <p:ext uri="{BB962C8B-B14F-4D97-AF65-F5344CB8AC3E}">
        <p14:creationId xmlns:p14="http://schemas.microsoft.com/office/powerpoint/2010/main" val="3621932349"/>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3_Hoofdstuk + afb">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E17000"/>
          </a:solidFill>
          <a:ln>
            <a:noFill/>
          </a:ln>
          <a:effectLst/>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defTabSz="457145"/>
            <a:endParaRPr lang="nl-NL">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767109" y="2413591"/>
            <a:ext cx="3878753" cy="1550153"/>
          </a:xfrm>
        </p:spPr>
        <p:txBody>
          <a:bodyPr>
            <a:normAutofit/>
          </a:bodyPr>
          <a:lstStyle>
            <a:lvl1pPr marL="285716" indent="-285716" algn="l">
              <a:buFont typeface="Arial"/>
              <a:buChar char="•"/>
              <a:defRPr sz="1800" baseline="0">
                <a:solidFill>
                  <a:srgbClr val="FFFFFF"/>
                </a:solidFill>
              </a:defRPr>
            </a:lvl1pPr>
            <a:lvl2pPr marL="457145" indent="0" algn="ctr">
              <a:buNone/>
              <a:defRPr>
                <a:solidFill>
                  <a:schemeClr val="tx1">
                    <a:tint val="75000"/>
                  </a:schemeClr>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6087" y="0"/>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9"/>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lIns="91429" tIns="45715" rIns="91429" bIns="45715" rtlCol="0" anchor="ctr"/>
          <a:lstStyle/>
          <a:p>
            <a:pPr algn="ctr" defTabSz="457145"/>
            <a:endParaRPr lang="nl-NL">
              <a:solidFill>
                <a:prstClr val="black"/>
              </a:solidFill>
            </a:endParaRPr>
          </a:p>
        </p:txBody>
      </p:sp>
    </p:spTree>
    <p:extLst>
      <p:ext uri="{BB962C8B-B14F-4D97-AF65-F5344CB8AC3E}">
        <p14:creationId xmlns:p14="http://schemas.microsoft.com/office/powerpoint/2010/main" val="1815388684"/>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4_Hoofdstuk + af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767108" y="1171764"/>
            <a:ext cx="4015134"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4767109" y="2413591"/>
            <a:ext cx="3878753" cy="1550153"/>
          </a:xfrm>
        </p:spPr>
        <p:txBody>
          <a:bodyPr>
            <a:normAutofit/>
          </a:bodyPr>
          <a:lstStyle>
            <a:lvl1pPr marL="285716" indent="-285716" algn="l">
              <a:buFont typeface="Arial"/>
              <a:buChar char="•"/>
              <a:defRPr sz="1800" baseline="0">
                <a:solidFill>
                  <a:srgbClr val="275937"/>
                </a:solidFill>
              </a:defRPr>
            </a:lvl1pPr>
            <a:lvl2pPr marL="457145" indent="0" algn="ctr">
              <a:buNone/>
              <a:defRPr>
                <a:solidFill>
                  <a:schemeClr val="tx1">
                    <a:tint val="75000"/>
                  </a:schemeClr>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6087" y="0"/>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9"/>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lIns="91429" tIns="45715" rIns="91429" bIns="45715" rtlCol="0" anchor="ctr"/>
          <a:lstStyle/>
          <a:p>
            <a:pPr algn="ctr" defTabSz="457145"/>
            <a:endParaRPr lang="nl-NL">
              <a:solidFill>
                <a:prstClr val="black"/>
              </a:solidFill>
            </a:endParaRPr>
          </a:p>
        </p:txBody>
      </p:sp>
    </p:spTree>
    <p:extLst>
      <p:ext uri="{BB962C8B-B14F-4D97-AF65-F5344CB8AC3E}">
        <p14:creationId xmlns:p14="http://schemas.microsoft.com/office/powerpoint/2010/main" val="395004448"/>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42913" y="1171764"/>
            <a:ext cx="8216179"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442913" y="2413591"/>
            <a:ext cx="8216178" cy="1550153"/>
          </a:xfrm>
        </p:spPr>
        <p:txBody>
          <a:bodyPr>
            <a:normAutofit/>
          </a:bodyPr>
          <a:lstStyle>
            <a:lvl1pPr marL="285716" indent="-285716" algn="l">
              <a:buFont typeface="Arial"/>
              <a:buChar char="•"/>
              <a:defRPr sz="1800" baseline="0">
                <a:solidFill>
                  <a:srgbClr val="275937"/>
                </a:solidFill>
              </a:defRPr>
            </a:lvl1pPr>
            <a:lvl2pPr marL="457145" indent="0" algn="ctr">
              <a:buNone/>
              <a:defRPr>
                <a:solidFill>
                  <a:schemeClr val="tx1">
                    <a:tint val="75000"/>
                  </a:schemeClr>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6087" y="0"/>
            <a:ext cx="3045648" cy="898525"/>
          </a:xfrm>
          <a:prstGeom prst="rect">
            <a:avLst/>
          </a:prstGeom>
        </p:spPr>
      </p:pic>
      <p:sp>
        <p:nvSpPr>
          <p:cNvPr id="10" name="Rechthoek 9"/>
          <p:cNvSpPr/>
          <p:nvPr userDrawn="1"/>
        </p:nvSpPr>
        <p:spPr>
          <a:xfrm>
            <a:off x="-6256" y="6499853"/>
            <a:ext cx="9156512" cy="3831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defTabSz="457145"/>
            <a:endParaRPr lang="nl-NL">
              <a:solidFill>
                <a:prstClr val="white"/>
              </a:solidFill>
            </a:endParaRPr>
          </a:p>
        </p:txBody>
      </p:sp>
      <p:sp>
        <p:nvSpPr>
          <p:cNvPr id="8" name="Rechthoek 7"/>
          <p:cNvSpPr/>
          <p:nvPr userDrawn="1"/>
        </p:nvSpPr>
        <p:spPr>
          <a:xfrm>
            <a:off x="0" y="6513085"/>
            <a:ext cx="9144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lIns="91429" tIns="45715" rIns="91429" bIns="45715" rtlCol="0" anchor="ctr"/>
          <a:lstStyle/>
          <a:p>
            <a:pPr algn="ctr" defTabSz="457145"/>
            <a:endParaRPr lang="nl-NL">
              <a:solidFill>
                <a:prstClr val="black"/>
              </a:solidFill>
            </a:endParaRPr>
          </a:p>
        </p:txBody>
      </p:sp>
      <p:sp>
        <p:nvSpPr>
          <p:cNvPr id="9" name="Tijdelijke aanduiding voor datum 8"/>
          <p:cNvSpPr>
            <a:spLocks noGrp="1"/>
          </p:cNvSpPr>
          <p:nvPr>
            <p:ph type="dt" sz="half" idx="2"/>
          </p:nvPr>
        </p:nvSpPr>
        <p:spPr>
          <a:xfrm>
            <a:off x="6668655" y="6506109"/>
            <a:ext cx="2133600" cy="365125"/>
          </a:xfrm>
          <a:prstGeom prst="rect">
            <a:avLst/>
          </a:prstGeom>
        </p:spPr>
        <p:txBody>
          <a:bodyPr vert="horz" lIns="91429" tIns="45715" rIns="91429" bIns="45715" rtlCol="0" anchor="ctr"/>
          <a:lstStyle>
            <a:lvl1pPr algn="r">
              <a:defRPr sz="1000" b="0" i="0">
                <a:solidFill>
                  <a:srgbClr val="FFFFFF"/>
                </a:solidFill>
                <a:latin typeface="Verdana"/>
                <a:cs typeface="Verdana"/>
              </a:defRPr>
            </a:lvl1pPr>
          </a:lstStyle>
          <a:p>
            <a:fld id="{8B2320FC-3225-DE4D-874A-8DEE651BC571}" type="datetime3">
              <a:rPr lang="nl-NL" smtClean="0"/>
              <a:pPr/>
              <a:t>20/9/18</a:t>
            </a:fld>
            <a:endParaRPr lang="nl-NL" dirty="0"/>
          </a:p>
        </p:txBody>
      </p:sp>
      <p:sp>
        <p:nvSpPr>
          <p:cNvPr id="11" name="Tijdelijke aanduiding voor voettekst 10"/>
          <p:cNvSpPr>
            <a:spLocks noGrp="1"/>
          </p:cNvSpPr>
          <p:nvPr>
            <p:ph type="ftr" sz="quarter" idx="3"/>
          </p:nvPr>
        </p:nvSpPr>
        <p:spPr>
          <a:xfrm>
            <a:off x="457200" y="6513085"/>
            <a:ext cx="2895600" cy="365125"/>
          </a:xfrm>
          <a:prstGeom prst="rect">
            <a:avLst/>
          </a:prstGeom>
        </p:spPr>
        <p:txBody>
          <a:bodyPr vert="horz" lIns="91429" tIns="45715" rIns="91429" bIns="45715" rtlCol="0" anchor="ctr"/>
          <a:lstStyle>
            <a:lvl1pPr algn="l">
              <a:defRPr sz="1000" b="0" i="0">
                <a:solidFill>
                  <a:srgbClr val="FFFFFF"/>
                </a:solidFill>
                <a:latin typeface="Verdana"/>
                <a:cs typeface="Verdana"/>
              </a:defRPr>
            </a:lvl1pPr>
          </a:lstStyle>
          <a:p>
            <a:endParaRPr lang="nl-NL" dirty="0"/>
          </a:p>
        </p:txBody>
      </p:sp>
    </p:spTree>
    <p:extLst>
      <p:ext uri="{BB962C8B-B14F-4D97-AF65-F5344CB8AC3E}">
        <p14:creationId xmlns:p14="http://schemas.microsoft.com/office/powerpoint/2010/main" val="3120115077"/>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__Hoofdstuk alleen tekst">
    <p:spTree>
      <p:nvGrpSpPr>
        <p:cNvPr id="1" name=""/>
        <p:cNvGrpSpPr/>
        <p:nvPr/>
      </p:nvGrpSpPr>
      <p:grpSpPr>
        <a:xfrm>
          <a:off x="0" y="0"/>
          <a:ext cx="0" cy="0"/>
          <a:chOff x="0" y="0"/>
          <a:chExt cx="0" cy="0"/>
        </a:xfrm>
      </p:grpSpPr>
      <p:sp>
        <p:nvSpPr>
          <p:cNvPr id="10" name="Rechthoek 9"/>
          <p:cNvSpPr/>
          <p:nvPr userDrawn="1"/>
        </p:nvSpPr>
        <p:spPr>
          <a:xfrm>
            <a:off x="188" y="828241"/>
            <a:ext cx="9156512" cy="5671610"/>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defTabSz="457145"/>
            <a:endParaRPr lang="nl-NL" dirty="0">
              <a:solidFill>
                <a:prstClr val="white"/>
              </a:solidFill>
            </a:endParaRPr>
          </a:p>
        </p:txBody>
      </p:sp>
      <p:sp>
        <p:nvSpPr>
          <p:cNvPr id="2" name="Titel 1"/>
          <p:cNvSpPr>
            <a:spLocks noGrp="1"/>
          </p:cNvSpPr>
          <p:nvPr>
            <p:ph type="ctrTitle" hasCustomPrompt="1"/>
          </p:nvPr>
        </p:nvSpPr>
        <p:spPr>
          <a:xfrm>
            <a:off x="442913" y="1171764"/>
            <a:ext cx="8216179"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42913" y="2413591"/>
            <a:ext cx="8216178" cy="1550153"/>
          </a:xfrm>
        </p:spPr>
        <p:txBody>
          <a:bodyPr>
            <a:normAutofit/>
          </a:bodyPr>
          <a:lstStyle>
            <a:lvl1pPr marL="285716" indent="-285716" algn="l">
              <a:buFont typeface="Arial"/>
              <a:buChar char="•"/>
              <a:defRPr sz="1800" baseline="0">
                <a:solidFill>
                  <a:srgbClr val="FFFFFF"/>
                </a:solidFill>
              </a:defRPr>
            </a:lvl1pPr>
            <a:lvl2pPr marL="457145" indent="0" algn="ctr">
              <a:buNone/>
              <a:defRPr>
                <a:solidFill>
                  <a:schemeClr val="tx1">
                    <a:tint val="75000"/>
                  </a:schemeClr>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6087" y="0"/>
            <a:ext cx="3045648" cy="898525"/>
          </a:xfrm>
          <a:prstGeom prst="rect">
            <a:avLst/>
          </a:prstGeom>
        </p:spPr>
      </p:pic>
      <p:sp>
        <p:nvSpPr>
          <p:cNvPr id="13" name="Rechthoek 12"/>
          <p:cNvSpPr/>
          <p:nvPr userDrawn="1"/>
        </p:nvSpPr>
        <p:spPr>
          <a:xfrm>
            <a:off x="0" y="6506109"/>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lIns="91429" tIns="45715" rIns="91429" bIns="45715" rtlCol="0" anchor="ctr"/>
          <a:lstStyle/>
          <a:p>
            <a:pPr algn="ctr" defTabSz="457145"/>
            <a:endParaRPr lang="nl-NL">
              <a:solidFill>
                <a:prstClr val="black"/>
              </a:solidFill>
            </a:endParaRPr>
          </a:p>
        </p:txBody>
      </p:sp>
    </p:spTree>
    <p:extLst>
      <p:ext uri="{BB962C8B-B14F-4D97-AF65-F5344CB8AC3E}">
        <p14:creationId xmlns:p14="http://schemas.microsoft.com/office/powerpoint/2010/main" val="3689770362"/>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8E480BBA-5F40-3048-905F-0A48153D24CD}" type="datetime3">
              <a:rPr lang="nl-NL" smtClean="0"/>
              <a:pPr/>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50850" y="1811339"/>
            <a:ext cx="8223250" cy="4305685"/>
          </a:xfrm>
        </p:spPr>
        <p:txBody>
          <a:bodyPr>
            <a:normAutofit/>
          </a:bodyPr>
          <a:lstStyle>
            <a:lvl1pPr marL="0" indent="0">
              <a:lnSpc>
                <a:spcPts val="2400"/>
              </a:lnSpc>
              <a:buFontTx/>
              <a:buNone/>
              <a:defRPr sz="1600">
                <a:solidFill>
                  <a:srgbClr val="000000"/>
                </a:solidFill>
              </a:defRPr>
            </a:lvl1pPr>
            <a:lvl2pPr marL="457145" indent="0">
              <a:lnSpc>
                <a:spcPts val="2400"/>
              </a:lnSpc>
              <a:buFontTx/>
              <a:buNone/>
              <a:defRPr sz="1600">
                <a:solidFill>
                  <a:srgbClr val="000000"/>
                </a:solidFill>
              </a:defRPr>
            </a:lvl2pPr>
            <a:lvl3pPr marL="914290" indent="0">
              <a:lnSpc>
                <a:spcPts val="2400"/>
              </a:lnSpc>
              <a:buFontTx/>
              <a:buNone/>
              <a:defRPr sz="1600">
                <a:solidFill>
                  <a:srgbClr val="000000"/>
                </a:solidFill>
              </a:defRPr>
            </a:lvl3pPr>
            <a:lvl4pPr marL="1371435" indent="0">
              <a:lnSpc>
                <a:spcPts val="2400"/>
              </a:lnSpc>
              <a:buFontTx/>
              <a:buNone/>
              <a:defRPr sz="1600">
                <a:solidFill>
                  <a:srgbClr val="000000"/>
                </a:solidFill>
              </a:defRPr>
            </a:lvl4pPr>
            <a:lvl5pPr marL="1828581"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2082331037"/>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D36DDDBB-F4D6-104C-8FFF-E663BC91ABCF}" type="datetime3">
              <a:rPr lang="nl-NL" smtClean="0"/>
              <a:pPr/>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50850" y="1811339"/>
            <a:ext cx="8223250" cy="4305685"/>
          </a:xfrm>
        </p:spPr>
        <p:txBody>
          <a:bodyPr>
            <a:normAutofit/>
          </a:bodyPr>
          <a:lstStyle>
            <a:lvl1pPr marL="285716" indent="-285716">
              <a:lnSpc>
                <a:spcPts val="2400"/>
              </a:lnSpc>
              <a:buFont typeface="Arial"/>
              <a:buChar char="•"/>
              <a:defRPr sz="1600">
                <a:solidFill>
                  <a:schemeClr val="tx1"/>
                </a:solidFill>
              </a:defRPr>
            </a:lvl1pPr>
            <a:lvl2pPr marL="457145" indent="0">
              <a:lnSpc>
                <a:spcPts val="2400"/>
              </a:lnSpc>
              <a:buFontTx/>
              <a:buNone/>
              <a:defRPr sz="1800"/>
            </a:lvl2pPr>
            <a:lvl3pPr marL="914290" indent="0">
              <a:lnSpc>
                <a:spcPts val="2400"/>
              </a:lnSpc>
              <a:buFontTx/>
              <a:buNone/>
              <a:defRPr sz="1800"/>
            </a:lvl3pPr>
            <a:lvl4pPr marL="1371435" indent="0">
              <a:lnSpc>
                <a:spcPts val="2400"/>
              </a:lnSpc>
              <a:buFontTx/>
              <a:buNone/>
              <a:defRPr sz="1800"/>
            </a:lvl4pPr>
            <a:lvl5pPr marL="1828581" indent="0">
              <a:lnSpc>
                <a:spcPts val="2400"/>
              </a:lnSpc>
              <a:buFontTx/>
              <a:buNone/>
              <a:defRPr sz="1800"/>
            </a:lvl5pPr>
          </a:lstStyle>
          <a:p>
            <a:pPr lvl="0"/>
            <a:r>
              <a:rPr lang="nl-NL" dirty="0"/>
              <a:t>Klik om de tekststijl van het model te bewerken</a:t>
            </a:r>
          </a:p>
        </p:txBody>
      </p:sp>
    </p:spTree>
    <p:extLst>
      <p:ext uri="{BB962C8B-B14F-4D97-AF65-F5344CB8AC3E}">
        <p14:creationId xmlns:p14="http://schemas.microsoft.com/office/powerpoint/2010/main" val="1611629528"/>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 beeld">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69A9A74A-F678-424C-933A-98BE7B9C1AA5}" type="datetime3">
              <a:rPr lang="nl-NL" smtClean="0"/>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0" y="4779820"/>
            <a:ext cx="9144000" cy="1486045"/>
          </a:xfrm>
        </p:spPr>
        <p:txBody>
          <a:bodyPr>
            <a:normAutofit/>
          </a:bodyPr>
          <a:lstStyle>
            <a:lvl1pPr>
              <a:defRPr sz="1400"/>
            </a:lvl1pPr>
          </a:lstStyle>
          <a:p>
            <a:endParaRPr lang="nl-NL" dirty="0"/>
          </a:p>
        </p:txBody>
      </p:sp>
      <p:sp>
        <p:nvSpPr>
          <p:cNvPr id="7" name="Titel 1"/>
          <p:cNvSpPr>
            <a:spLocks noGrp="1"/>
          </p:cNvSpPr>
          <p:nvPr>
            <p:ph type="title"/>
          </p:nvPr>
        </p:nvSpPr>
        <p:spPr>
          <a:xfrm>
            <a:off x="450850" y="1169392"/>
            <a:ext cx="82296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457200" y="1811338"/>
            <a:ext cx="8223250"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404677840"/>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opsomming + bee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828C2197-C453-1743-9E19-62B5287B6E59}" type="datetime3">
              <a:rPr lang="nl-NL" smtClean="0"/>
              <a:pPr/>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42914" y="1811339"/>
            <a:ext cx="4453799" cy="4305685"/>
          </a:xfrm>
        </p:spPr>
        <p:txBody>
          <a:bodyPr>
            <a:normAutofit/>
          </a:bodyPr>
          <a:lstStyle>
            <a:lvl1pPr marL="285716" indent="-285716">
              <a:lnSpc>
                <a:spcPts val="2400"/>
              </a:lnSpc>
              <a:buFont typeface="Arial"/>
              <a:buChar char="•"/>
              <a:defRPr sz="1600">
                <a:solidFill>
                  <a:schemeClr val="tx1"/>
                </a:solidFill>
              </a:defRPr>
            </a:lvl1pPr>
            <a:lvl2pPr marL="457145" indent="0">
              <a:lnSpc>
                <a:spcPts val="2400"/>
              </a:lnSpc>
              <a:buFontTx/>
              <a:buNone/>
              <a:defRPr sz="1800"/>
            </a:lvl2pPr>
            <a:lvl3pPr marL="914290" indent="0">
              <a:lnSpc>
                <a:spcPts val="2400"/>
              </a:lnSpc>
              <a:buFontTx/>
              <a:buNone/>
              <a:defRPr sz="1800"/>
            </a:lvl3pPr>
            <a:lvl4pPr marL="1371435" indent="0">
              <a:lnSpc>
                <a:spcPts val="2400"/>
              </a:lnSpc>
              <a:buFontTx/>
              <a:buNone/>
              <a:defRPr sz="1800"/>
            </a:lvl4pPr>
            <a:lvl5pPr marL="1828581" indent="0">
              <a:lnSpc>
                <a:spcPts val="2400"/>
              </a:lnSpc>
              <a:buFontTx/>
              <a:buNone/>
              <a:defRPr sz="1800"/>
            </a:lvl5pPr>
          </a:lstStyle>
          <a:p>
            <a:pPr lvl="0"/>
            <a:r>
              <a:rPr lang="nl-NL" dirty="0"/>
              <a:t>Klik om de tekststijl van het model te bewerken</a:t>
            </a:r>
          </a:p>
        </p:txBody>
      </p:sp>
      <p:sp>
        <p:nvSpPr>
          <p:cNvPr id="7" name="Tijdelijke aanduiding voor afbeelding 6"/>
          <p:cNvSpPr>
            <a:spLocks noGrp="1"/>
          </p:cNvSpPr>
          <p:nvPr>
            <p:ph type="pic" sz="quarter" idx="13"/>
          </p:nvPr>
        </p:nvSpPr>
        <p:spPr>
          <a:xfrm>
            <a:off x="5186364" y="1811338"/>
            <a:ext cx="3494087" cy="4300538"/>
          </a:xfrm>
        </p:spPr>
        <p:txBody>
          <a:bodyPr/>
          <a:lstStyle/>
          <a:p>
            <a:endParaRPr lang="nl-NL"/>
          </a:p>
        </p:txBody>
      </p:sp>
    </p:spTree>
    <p:extLst>
      <p:ext uri="{BB962C8B-B14F-4D97-AF65-F5344CB8AC3E}">
        <p14:creationId xmlns:p14="http://schemas.microsoft.com/office/powerpoint/2010/main" val="1882993641"/>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2_opsomming 2collom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42E8B2CF-E674-8B42-9462-22DD6FBCC10C}" type="datetime3">
              <a:rPr lang="nl-NL" smtClean="0"/>
              <a:pPr/>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450850" y="1811338"/>
            <a:ext cx="8229600" cy="4256088"/>
          </a:xfrm>
        </p:spPr>
        <p:txBody>
          <a:bodyPr numCol="2" spcCol="359957"/>
          <a:lstStyle>
            <a:lvl1pPr marL="285716" indent="-285716" algn="l">
              <a:buFont typeface="Arial"/>
              <a:buChar char="•"/>
              <a:defRPr>
                <a:solidFill>
                  <a:schemeClr val="tx1"/>
                </a:solidFill>
              </a:defRPr>
            </a:lvl1pPr>
            <a:lvl2pPr marL="742861" indent="-285716" algn="l">
              <a:buFont typeface="Arial"/>
              <a:buChar char="•"/>
              <a:defRPr/>
            </a:lvl2pPr>
            <a:lvl3pPr marL="1200006" indent="-285716" algn="l">
              <a:buFont typeface="Arial"/>
              <a:buChar char="•"/>
              <a:defRPr/>
            </a:lvl3pPr>
            <a:lvl4pPr marL="1657151" indent="-285716" algn="l">
              <a:buFont typeface="Arial"/>
              <a:buChar char="•"/>
              <a:defRPr/>
            </a:lvl4pPr>
            <a:lvl5pPr marL="2114296" indent="-285716" algn="l">
              <a:buFont typeface="Arial"/>
              <a:buChar char="•"/>
              <a:defRPr/>
            </a:lvl5pPr>
          </a:lstStyle>
          <a:p>
            <a:pPr lvl="0"/>
            <a:r>
              <a:rPr lang="nl-NL" dirty="0"/>
              <a:t>Klik om de tekststijl van het model te bewerken</a:t>
            </a:r>
          </a:p>
        </p:txBody>
      </p:sp>
    </p:spTree>
    <p:extLst>
      <p:ext uri="{BB962C8B-B14F-4D97-AF65-F5344CB8AC3E}">
        <p14:creationId xmlns:p14="http://schemas.microsoft.com/office/powerpoint/2010/main" val="2913971074"/>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ekst + beeld">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69A9A74A-F678-424C-933A-98BE7B9C1AA5}" type="datetime3">
              <a:rPr lang="nl-NL" smtClean="0"/>
              <a:pPr/>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0" y="4779819"/>
            <a:ext cx="9144000" cy="1486045"/>
          </a:xfrm>
        </p:spPr>
        <p:txBody>
          <a:bodyPr>
            <a:normAutofit/>
          </a:bodyPr>
          <a:lstStyle>
            <a:lvl1pPr>
              <a:defRPr sz="1400"/>
            </a:lvl1pPr>
          </a:lstStyle>
          <a:p>
            <a:endParaRPr lang="nl-NL" dirty="0"/>
          </a:p>
        </p:txBody>
      </p:sp>
      <p:sp>
        <p:nvSpPr>
          <p:cNvPr id="7" name="Titel 1"/>
          <p:cNvSpPr>
            <a:spLocks noGrp="1"/>
          </p:cNvSpPr>
          <p:nvPr>
            <p:ph type="title"/>
          </p:nvPr>
        </p:nvSpPr>
        <p:spPr>
          <a:xfrm>
            <a:off x="450850" y="1169391"/>
            <a:ext cx="82296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457200" y="1811338"/>
            <a:ext cx="8223250" cy="2743200"/>
          </a:xfrm>
        </p:spPr>
        <p:txBody>
          <a:bodyPr>
            <a:normAutofit/>
          </a:bodyPr>
          <a:lstStyle>
            <a:lvl1pPr marL="0" indent="0">
              <a:lnSpc>
                <a:spcPts val="2400"/>
              </a:lnSpc>
              <a:buFontTx/>
              <a:buNone/>
              <a:defRPr sz="1600">
                <a:solidFill>
                  <a:srgbClr val="000000"/>
                </a:solidFill>
              </a:defRPr>
            </a:lvl1pPr>
            <a:lvl2pPr marL="457145" indent="0">
              <a:lnSpc>
                <a:spcPts val="2400"/>
              </a:lnSpc>
              <a:buFontTx/>
              <a:buNone/>
              <a:defRPr sz="1600">
                <a:solidFill>
                  <a:srgbClr val="000000"/>
                </a:solidFill>
              </a:defRPr>
            </a:lvl2pPr>
            <a:lvl3pPr marL="914290" indent="0">
              <a:lnSpc>
                <a:spcPts val="2400"/>
              </a:lnSpc>
              <a:buFontTx/>
              <a:buNone/>
              <a:defRPr sz="1600">
                <a:solidFill>
                  <a:srgbClr val="000000"/>
                </a:solidFill>
              </a:defRPr>
            </a:lvl3pPr>
            <a:lvl4pPr marL="1371435" indent="0">
              <a:lnSpc>
                <a:spcPts val="2400"/>
              </a:lnSpc>
              <a:buFontTx/>
              <a:buNone/>
              <a:defRPr sz="1600">
                <a:solidFill>
                  <a:srgbClr val="000000"/>
                </a:solidFill>
              </a:defRPr>
            </a:lvl4pPr>
            <a:lvl5pPr marL="1828581"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096612340"/>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_Tekst + 2x beeld ho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47760F1B-4B96-AB46-A3A0-B9C6ADF6E091}" type="datetime3">
              <a:rPr lang="nl-NL" smtClean="0"/>
              <a:pPr/>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450850" y="4078830"/>
            <a:ext cx="3890754" cy="2053685"/>
          </a:xfrm>
        </p:spPr>
        <p:txBody>
          <a:bodyPr>
            <a:normAutofit/>
          </a:bodyPr>
          <a:lstStyle>
            <a:lvl1pPr>
              <a:defRPr sz="1400"/>
            </a:lvl1pPr>
          </a:lstStyle>
          <a:p>
            <a:endParaRPr lang="nl-NL" dirty="0"/>
          </a:p>
        </p:txBody>
      </p:sp>
      <p:sp>
        <p:nvSpPr>
          <p:cNvPr id="7" name="Titel 1"/>
          <p:cNvSpPr>
            <a:spLocks noGrp="1"/>
          </p:cNvSpPr>
          <p:nvPr>
            <p:ph type="title"/>
          </p:nvPr>
        </p:nvSpPr>
        <p:spPr>
          <a:xfrm>
            <a:off x="450850" y="1169391"/>
            <a:ext cx="82296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450850" y="1811339"/>
            <a:ext cx="8229600" cy="2073559"/>
          </a:xfrm>
        </p:spPr>
        <p:txBody>
          <a:bodyPr>
            <a:normAutofit/>
          </a:bodyPr>
          <a:lstStyle>
            <a:lvl1pPr marL="0" indent="0">
              <a:lnSpc>
                <a:spcPts val="2400"/>
              </a:lnSpc>
              <a:buFontTx/>
              <a:buNone/>
              <a:defRPr sz="1600">
                <a:solidFill>
                  <a:srgbClr val="000000"/>
                </a:solidFill>
              </a:defRPr>
            </a:lvl1pPr>
            <a:lvl2pPr marL="457145" indent="0">
              <a:lnSpc>
                <a:spcPts val="2400"/>
              </a:lnSpc>
              <a:buFontTx/>
              <a:buNone/>
              <a:defRPr sz="1600">
                <a:solidFill>
                  <a:srgbClr val="000000"/>
                </a:solidFill>
              </a:defRPr>
            </a:lvl2pPr>
            <a:lvl3pPr marL="914290" indent="0">
              <a:lnSpc>
                <a:spcPts val="2400"/>
              </a:lnSpc>
              <a:buFontTx/>
              <a:buNone/>
              <a:defRPr sz="1600">
                <a:solidFill>
                  <a:srgbClr val="000000"/>
                </a:solidFill>
              </a:defRPr>
            </a:lvl3pPr>
            <a:lvl4pPr marL="1371435" indent="0">
              <a:lnSpc>
                <a:spcPts val="2400"/>
              </a:lnSpc>
              <a:buFontTx/>
              <a:buNone/>
              <a:defRPr sz="1600">
                <a:solidFill>
                  <a:srgbClr val="000000"/>
                </a:solidFill>
              </a:defRPr>
            </a:lvl4pPr>
            <a:lvl5pPr marL="1828581"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afbeelding 5"/>
          <p:cNvSpPr>
            <a:spLocks noGrp="1"/>
          </p:cNvSpPr>
          <p:nvPr>
            <p:ph type="pic" sz="quarter" idx="14"/>
          </p:nvPr>
        </p:nvSpPr>
        <p:spPr>
          <a:xfrm>
            <a:off x="4789696" y="4078830"/>
            <a:ext cx="3890754" cy="2053685"/>
          </a:xfrm>
        </p:spPr>
        <p:txBody>
          <a:bodyPr>
            <a:normAutofit/>
          </a:bodyPr>
          <a:lstStyle>
            <a:lvl1pPr>
              <a:defRPr sz="1400"/>
            </a:lvl1pPr>
          </a:lstStyle>
          <a:p>
            <a:endParaRPr lang="nl-NL" dirty="0"/>
          </a:p>
        </p:txBody>
      </p:sp>
    </p:spTree>
    <p:extLst>
      <p:ext uri="{BB962C8B-B14F-4D97-AF65-F5344CB8AC3E}">
        <p14:creationId xmlns:p14="http://schemas.microsoft.com/office/powerpoint/2010/main" val="3225913035"/>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2_Tekst + 2x beeld ve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5580BD29-8B1F-C04C-B840-FEA79CB4DE02}" type="datetime3">
              <a:rPr lang="nl-NL" smtClean="0"/>
              <a:pPr/>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4792644" y="1805083"/>
            <a:ext cx="3890754" cy="2053685"/>
          </a:xfrm>
        </p:spPr>
        <p:txBody>
          <a:bodyPr>
            <a:normAutofit/>
          </a:bodyPr>
          <a:lstStyle>
            <a:lvl1pPr>
              <a:defRPr sz="1400"/>
            </a:lvl1pPr>
          </a:lstStyle>
          <a:p>
            <a:endParaRPr lang="nl-NL" dirty="0"/>
          </a:p>
        </p:txBody>
      </p:sp>
      <p:sp>
        <p:nvSpPr>
          <p:cNvPr id="7" name="Titel 1"/>
          <p:cNvSpPr>
            <a:spLocks noGrp="1"/>
          </p:cNvSpPr>
          <p:nvPr>
            <p:ph type="title"/>
          </p:nvPr>
        </p:nvSpPr>
        <p:spPr>
          <a:xfrm>
            <a:off x="450850" y="1169391"/>
            <a:ext cx="82296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457200" y="1811339"/>
            <a:ext cx="3947060" cy="4321175"/>
          </a:xfrm>
        </p:spPr>
        <p:txBody>
          <a:bodyPr>
            <a:normAutofit/>
          </a:bodyPr>
          <a:lstStyle>
            <a:lvl1pPr marL="0" indent="0">
              <a:lnSpc>
                <a:spcPts val="2400"/>
              </a:lnSpc>
              <a:buFontTx/>
              <a:buNone/>
              <a:defRPr sz="1600">
                <a:solidFill>
                  <a:srgbClr val="000000"/>
                </a:solidFill>
              </a:defRPr>
            </a:lvl1pPr>
            <a:lvl2pPr marL="457145" indent="0">
              <a:lnSpc>
                <a:spcPts val="2400"/>
              </a:lnSpc>
              <a:buFontTx/>
              <a:buNone/>
              <a:defRPr sz="1600">
                <a:solidFill>
                  <a:srgbClr val="000000"/>
                </a:solidFill>
              </a:defRPr>
            </a:lvl2pPr>
            <a:lvl3pPr marL="914290" indent="0">
              <a:lnSpc>
                <a:spcPts val="2400"/>
              </a:lnSpc>
              <a:buFontTx/>
              <a:buNone/>
              <a:defRPr sz="1600">
                <a:solidFill>
                  <a:srgbClr val="000000"/>
                </a:solidFill>
              </a:defRPr>
            </a:lvl3pPr>
            <a:lvl4pPr marL="1371435" indent="0">
              <a:lnSpc>
                <a:spcPts val="2400"/>
              </a:lnSpc>
              <a:buFontTx/>
              <a:buNone/>
              <a:defRPr sz="1600">
                <a:solidFill>
                  <a:srgbClr val="000000"/>
                </a:solidFill>
              </a:defRPr>
            </a:lvl4pPr>
            <a:lvl5pPr marL="1828581"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afbeelding 5"/>
          <p:cNvSpPr>
            <a:spLocks noGrp="1"/>
          </p:cNvSpPr>
          <p:nvPr>
            <p:ph type="pic" sz="quarter" idx="14"/>
          </p:nvPr>
        </p:nvSpPr>
        <p:spPr>
          <a:xfrm>
            <a:off x="4789696" y="4078830"/>
            <a:ext cx="3890754" cy="2053685"/>
          </a:xfrm>
        </p:spPr>
        <p:txBody>
          <a:bodyPr>
            <a:normAutofit/>
          </a:bodyPr>
          <a:lstStyle>
            <a:lvl1pPr>
              <a:defRPr sz="1400"/>
            </a:lvl1pPr>
          </a:lstStyle>
          <a:p>
            <a:endParaRPr lang="nl-NL" dirty="0"/>
          </a:p>
        </p:txBody>
      </p:sp>
    </p:spTree>
    <p:extLst>
      <p:ext uri="{BB962C8B-B14F-4D97-AF65-F5344CB8AC3E}">
        <p14:creationId xmlns:p14="http://schemas.microsoft.com/office/powerpoint/2010/main" val="2337319456"/>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ekst+afbeelding">
    <p:spTree>
      <p:nvGrpSpPr>
        <p:cNvPr id="1" name=""/>
        <p:cNvGrpSpPr/>
        <p:nvPr/>
      </p:nvGrpSpPr>
      <p:grpSpPr>
        <a:xfrm>
          <a:off x="0" y="0"/>
          <a:ext cx="0" cy="0"/>
          <a:chOff x="0" y="0"/>
          <a:chExt cx="0" cy="0"/>
        </a:xfrm>
      </p:grpSpPr>
      <p:sp>
        <p:nvSpPr>
          <p:cNvPr id="2" name="Titel 1"/>
          <p:cNvSpPr>
            <a:spLocks noGrp="1"/>
          </p:cNvSpPr>
          <p:nvPr>
            <p:ph type="title"/>
          </p:nvPr>
        </p:nvSpPr>
        <p:spPr>
          <a:xfrm>
            <a:off x="450850" y="1169391"/>
            <a:ext cx="3736302" cy="663123"/>
          </a:xfrm>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9D6B2E20-7EA5-A840-B4B4-E5A3C3A6C5E3}" type="datetime3">
              <a:rPr lang="nl-NL" smtClean="0"/>
              <a:pPr/>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tekst 5"/>
          <p:cNvSpPr>
            <a:spLocks noGrp="1"/>
          </p:cNvSpPr>
          <p:nvPr>
            <p:ph type="body" sz="quarter" idx="13"/>
          </p:nvPr>
        </p:nvSpPr>
        <p:spPr>
          <a:xfrm>
            <a:off x="457200" y="2182862"/>
            <a:ext cx="3729952" cy="2743200"/>
          </a:xfrm>
        </p:spPr>
        <p:txBody>
          <a:bodyPr>
            <a:normAutofit/>
          </a:bodyPr>
          <a:lstStyle>
            <a:lvl1pPr marL="0" indent="0">
              <a:lnSpc>
                <a:spcPts val="2400"/>
              </a:lnSpc>
              <a:buFontTx/>
              <a:buNone/>
              <a:defRPr sz="1600">
                <a:solidFill>
                  <a:srgbClr val="000000"/>
                </a:solidFill>
              </a:defRPr>
            </a:lvl1pPr>
            <a:lvl2pPr marL="457145" indent="0">
              <a:lnSpc>
                <a:spcPts val="2400"/>
              </a:lnSpc>
              <a:buFontTx/>
              <a:buNone/>
              <a:defRPr sz="1600">
                <a:solidFill>
                  <a:srgbClr val="000000"/>
                </a:solidFill>
              </a:defRPr>
            </a:lvl2pPr>
            <a:lvl3pPr marL="914290" indent="0">
              <a:lnSpc>
                <a:spcPts val="2400"/>
              </a:lnSpc>
              <a:buFontTx/>
              <a:buNone/>
              <a:defRPr sz="1600">
                <a:solidFill>
                  <a:srgbClr val="000000"/>
                </a:solidFill>
              </a:defRPr>
            </a:lvl3pPr>
            <a:lvl4pPr marL="1371435" indent="0">
              <a:lnSpc>
                <a:spcPts val="2400"/>
              </a:lnSpc>
              <a:buFontTx/>
              <a:buNone/>
              <a:defRPr sz="1600">
                <a:solidFill>
                  <a:srgbClr val="000000"/>
                </a:solidFill>
              </a:defRPr>
            </a:lvl4pPr>
            <a:lvl5pPr marL="1828581"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7" name="Tijdelijke aanduiding voor afbeelding 6"/>
          <p:cNvSpPr>
            <a:spLocks noGrp="1"/>
          </p:cNvSpPr>
          <p:nvPr>
            <p:ph type="pic" sz="quarter" idx="14"/>
          </p:nvPr>
        </p:nvSpPr>
        <p:spPr>
          <a:xfrm>
            <a:off x="4567239" y="1160463"/>
            <a:ext cx="4235017" cy="4972051"/>
          </a:xfrm>
        </p:spPr>
        <p:txBody>
          <a:bodyPr>
            <a:normAutofit/>
          </a:bodyPr>
          <a:lstStyle>
            <a:lvl1pPr>
              <a:defRPr sz="1400"/>
            </a:lvl1pPr>
          </a:lstStyle>
          <a:p>
            <a:endParaRPr lang="nl-NL" dirty="0"/>
          </a:p>
        </p:txBody>
      </p:sp>
    </p:spTree>
    <p:extLst>
      <p:ext uri="{BB962C8B-B14F-4D97-AF65-F5344CB8AC3E}">
        <p14:creationId xmlns:p14="http://schemas.microsoft.com/office/powerpoint/2010/main" val="1641404908"/>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444625" y="1168400"/>
            <a:ext cx="6244648" cy="4159250"/>
          </a:xfrm>
        </p:spPr>
        <p:txBody>
          <a:bodyPr>
            <a:normAutofit/>
          </a:bodyPr>
          <a:lstStyle>
            <a:lvl1pPr>
              <a:defRPr sz="1400"/>
            </a:lvl1pPr>
          </a:lstStyle>
          <a:p>
            <a:endParaRPr lang="nl-NL" dirty="0"/>
          </a:p>
        </p:txBody>
      </p:sp>
      <p:sp>
        <p:nvSpPr>
          <p:cNvPr id="2" name="Titel 1"/>
          <p:cNvSpPr>
            <a:spLocks noGrp="1"/>
          </p:cNvSpPr>
          <p:nvPr>
            <p:ph type="title"/>
          </p:nvPr>
        </p:nvSpPr>
        <p:spPr>
          <a:xfrm>
            <a:off x="1445203" y="5384244"/>
            <a:ext cx="6244070" cy="519333"/>
          </a:xfrm>
        </p:spPr>
        <p:txBody>
          <a:bodyPr>
            <a:normAutofit/>
          </a:bodyPr>
          <a:lstStyle>
            <a:lvl1pPr>
              <a:defRPr sz="2000"/>
            </a:lvl1pPr>
          </a:lstStyle>
          <a:p>
            <a:r>
              <a:rPr lang="nl-NL" dirty="0"/>
              <a:t>Titelstijl van model bewerken</a:t>
            </a:r>
          </a:p>
        </p:txBody>
      </p:sp>
      <p:sp>
        <p:nvSpPr>
          <p:cNvPr id="3" name="Tijdelijke aanduiding voor datum 2"/>
          <p:cNvSpPr>
            <a:spLocks noGrp="1"/>
          </p:cNvSpPr>
          <p:nvPr>
            <p:ph type="dt" sz="half" idx="10"/>
          </p:nvPr>
        </p:nvSpPr>
        <p:spPr/>
        <p:txBody>
          <a:bodyPr/>
          <a:lstStyle/>
          <a:p>
            <a:fld id="{28FA46AD-5AE6-8044-A0AA-CBC8A8F81D6A}" type="datetime3">
              <a:rPr lang="nl-NL" smtClean="0"/>
              <a:pPr/>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444626" y="5765367"/>
            <a:ext cx="6245225"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dirty="0"/>
              <a:t>Klik om de tekststijl van het model te bewerken</a:t>
            </a:r>
          </a:p>
        </p:txBody>
      </p:sp>
    </p:spTree>
    <p:extLst>
      <p:ext uri="{BB962C8B-B14F-4D97-AF65-F5344CB8AC3E}">
        <p14:creationId xmlns:p14="http://schemas.microsoft.com/office/powerpoint/2010/main" val="2623341573"/>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2 afbeeldingen verticaal">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444624" y="1168400"/>
            <a:ext cx="2919557" cy="4159250"/>
          </a:xfrm>
        </p:spPr>
        <p:txBody>
          <a:bodyPr>
            <a:normAutofit/>
          </a:bodyPr>
          <a:lstStyle>
            <a:lvl1pPr>
              <a:defRPr sz="1400"/>
            </a:lvl1pPr>
          </a:lstStyle>
          <a:p>
            <a:endParaRPr lang="nl-NL" dirty="0"/>
          </a:p>
        </p:txBody>
      </p:sp>
      <p:sp>
        <p:nvSpPr>
          <p:cNvPr id="2" name="Titel 1"/>
          <p:cNvSpPr>
            <a:spLocks noGrp="1"/>
          </p:cNvSpPr>
          <p:nvPr>
            <p:ph type="title"/>
          </p:nvPr>
        </p:nvSpPr>
        <p:spPr>
          <a:xfrm>
            <a:off x="1445203" y="5384244"/>
            <a:ext cx="6244070" cy="519333"/>
          </a:xfrm>
        </p:spPr>
        <p:txBody>
          <a:bodyPr>
            <a:normAutofit/>
          </a:bodyPr>
          <a:lstStyle>
            <a:lvl1pPr>
              <a:defRPr sz="2000"/>
            </a:lvl1pPr>
          </a:lstStyle>
          <a:p>
            <a:r>
              <a:rPr lang="nl-NL" dirty="0"/>
              <a:t>Titelstijl van model bewerken</a:t>
            </a:r>
          </a:p>
        </p:txBody>
      </p:sp>
      <p:sp>
        <p:nvSpPr>
          <p:cNvPr id="3" name="Tijdelijke aanduiding voor datum 2"/>
          <p:cNvSpPr>
            <a:spLocks noGrp="1"/>
          </p:cNvSpPr>
          <p:nvPr>
            <p:ph type="dt" sz="half" idx="10"/>
          </p:nvPr>
        </p:nvSpPr>
        <p:spPr/>
        <p:txBody>
          <a:bodyPr/>
          <a:lstStyle/>
          <a:p>
            <a:fld id="{28EA1193-B985-8343-B731-A66AE2FDB747}" type="datetime3">
              <a:rPr lang="nl-NL" smtClean="0"/>
              <a:pPr/>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444626" y="5765367"/>
            <a:ext cx="6245225"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dirty="0"/>
              <a:t>Klik om de tekststijl van het model te bewerken</a:t>
            </a:r>
          </a:p>
        </p:txBody>
      </p:sp>
      <p:sp>
        <p:nvSpPr>
          <p:cNvPr id="8" name="Tijdelijke aanduiding voor afbeelding 8"/>
          <p:cNvSpPr>
            <a:spLocks noGrp="1"/>
          </p:cNvSpPr>
          <p:nvPr>
            <p:ph type="pic" sz="quarter" idx="14"/>
          </p:nvPr>
        </p:nvSpPr>
        <p:spPr>
          <a:xfrm>
            <a:off x="4756727" y="1160463"/>
            <a:ext cx="2932546" cy="4159250"/>
          </a:xfrm>
        </p:spPr>
        <p:txBody>
          <a:bodyPr>
            <a:normAutofit/>
          </a:bodyPr>
          <a:lstStyle>
            <a:lvl1pPr>
              <a:defRPr sz="1400"/>
            </a:lvl1pPr>
          </a:lstStyle>
          <a:p>
            <a:endParaRPr lang="nl-NL" dirty="0"/>
          </a:p>
        </p:txBody>
      </p:sp>
    </p:spTree>
    <p:extLst>
      <p:ext uri="{BB962C8B-B14F-4D97-AF65-F5344CB8AC3E}">
        <p14:creationId xmlns:p14="http://schemas.microsoft.com/office/powerpoint/2010/main" val="3298123903"/>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Volgdia met opsommi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68000" y="1295999"/>
            <a:ext cx="8402400" cy="400110"/>
          </a:xfrm>
        </p:spPr>
        <p:txBody>
          <a:bodyPr/>
          <a:lstStyle>
            <a:lvl1pPr>
              <a:defRPr/>
            </a:lvl1pPr>
          </a:lstStyle>
          <a:p>
            <a:r>
              <a:rPr lang="nl-NL" noProof="0" dirty="0" err="1"/>
              <a:t>Klik</a:t>
            </a:r>
            <a:r>
              <a:rPr lang="nl-NL" noProof="0" dirty="0"/>
              <a:t> </a:t>
            </a:r>
            <a:r>
              <a:rPr lang="nl-NL" noProof="0" dirty="0" err="1"/>
              <a:t>om</a:t>
            </a:r>
            <a:r>
              <a:rPr lang="nl-NL" noProof="0" dirty="0"/>
              <a:t> </a:t>
            </a:r>
            <a:r>
              <a:rPr lang="nl-NL" noProof="0" dirty="0" err="1"/>
              <a:t>een</a:t>
            </a:r>
            <a:r>
              <a:rPr lang="nl-NL" noProof="0" dirty="0"/>
              <a:t> </a:t>
            </a:r>
            <a:r>
              <a:rPr lang="nl-NL" noProof="0" dirty="0" err="1"/>
              <a:t>titel</a:t>
            </a:r>
            <a:r>
              <a:rPr lang="nl-NL" noProof="0" dirty="0"/>
              <a:t> </a:t>
            </a:r>
            <a:r>
              <a:rPr lang="nl-NL" noProof="0" dirty="0" err="1"/>
              <a:t>te</a:t>
            </a:r>
            <a:r>
              <a:rPr lang="nl-NL" noProof="0" dirty="0"/>
              <a:t> </a:t>
            </a:r>
            <a:r>
              <a:rPr lang="nl-NL" noProof="0" dirty="0" err="1"/>
              <a:t>maken</a:t>
            </a:r>
            <a:endParaRPr lang="nl-NL" noProof="0" dirty="0"/>
          </a:p>
        </p:txBody>
      </p:sp>
      <p:sp>
        <p:nvSpPr>
          <p:cNvPr id="3" name="Tijdelijke aanduiding voor datum 2"/>
          <p:cNvSpPr>
            <a:spLocks noGrp="1"/>
          </p:cNvSpPr>
          <p:nvPr>
            <p:ph type="dt" sz="half" idx="10"/>
          </p:nvPr>
        </p:nvSpPr>
        <p:spPr/>
        <p:txBody>
          <a:bodyPr/>
          <a:lstStyle/>
          <a:p>
            <a:fld id="{7CD931B1-3CA1-1049-BE70-05C8239BDE78}" type="datetime3">
              <a:rPr lang="nl-NL" smtClean="0"/>
              <a:pPr/>
              <a:t>20/9/18</a:t>
            </a:fld>
            <a:endParaRPr lang="nl-NL" dirty="0"/>
          </a:p>
        </p:txBody>
      </p:sp>
      <p:sp>
        <p:nvSpPr>
          <p:cNvPr id="7" name="Tijdelijke aanduiding voor tekst 6"/>
          <p:cNvSpPr>
            <a:spLocks noGrp="1"/>
          </p:cNvSpPr>
          <p:nvPr>
            <p:ph type="body" sz="quarter" idx="11"/>
          </p:nvPr>
        </p:nvSpPr>
        <p:spPr>
          <a:xfrm>
            <a:off x="468313" y="2070000"/>
            <a:ext cx="8402400" cy="4140000"/>
          </a:xfrm>
        </p:spPr>
        <p:txBody>
          <a:bodyPr/>
          <a:lstStyle>
            <a:lvl4pPr marL="1274610" indent="-285716">
              <a:buFont typeface="Verdana" pitchFamily="34" charset="0"/>
              <a:buChar char="–"/>
              <a:defRPr sz="1800"/>
            </a:lvl4pPr>
            <a:lvl5pPr marL="1631754" indent="-285716">
              <a:buFont typeface="Verdana" pitchFamily="34" charset="0"/>
              <a:buChar char="»"/>
              <a:defRPr/>
            </a:lvl5pPr>
          </a:lstStyle>
          <a:p>
            <a:pPr lvl="0"/>
            <a:r>
              <a:rPr lang="nl-NL" noProof="0" dirty="0" err="1"/>
              <a:t>Klik</a:t>
            </a:r>
            <a:r>
              <a:rPr lang="nl-NL" noProof="0" dirty="0"/>
              <a:t> </a:t>
            </a:r>
            <a:r>
              <a:rPr lang="nl-NL" noProof="0" dirty="0" err="1"/>
              <a:t>om</a:t>
            </a:r>
            <a:r>
              <a:rPr lang="nl-NL" noProof="0" dirty="0"/>
              <a:t> de </a:t>
            </a:r>
            <a:r>
              <a:rPr lang="nl-NL" noProof="0" dirty="0" err="1"/>
              <a:t>modelstijlen</a:t>
            </a:r>
            <a:r>
              <a:rPr lang="nl-NL" noProof="0" dirty="0"/>
              <a:t> </a:t>
            </a:r>
            <a:r>
              <a:rPr lang="nl-NL" noProof="0" dirty="0" err="1"/>
              <a:t>te</a:t>
            </a:r>
            <a:r>
              <a:rPr lang="nl-NL" noProof="0" dirty="0"/>
              <a:t> </a:t>
            </a:r>
            <a:r>
              <a:rPr lang="nl-NL" noProof="0" dirty="0" err="1"/>
              <a:t>bewerken</a:t>
            </a:r>
            <a:endParaRPr lang="nl-NL" noProof="0" dirty="0"/>
          </a:p>
          <a:p>
            <a:pPr lvl="1"/>
            <a:r>
              <a:rPr lang="nl-NL" noProof="0" dirty="0" err="1"/>
              <a:t>Tweede</a:t>
            </a:r>
            <a:r>
              <a:rPr lang="nl-NL" noProof="0" dirty="0"/>
              <a:t> </a:t>
            </a:r>
            <a:r>
              <a:rPr lang="nl-NL" noProof="0" dirty="0" err="1"/>
              <a:t>niveau</a:t>
            </a:r>
            <a:endParaRPr lang="nl-NL" noProof="0" dirty="0"/>
          </a:p>
          <a:p>
            <a:pPr lvl="2"/>
            <a:r>
              <a:rPr lang="nl-NL" noProof="0" dirty="0" err="1"/>
              <a:t>Derde</a:t>
            </a:r>
            <a:r>
              <a:rPr lang="nl-NL" noProof="0" dirty="0"/>
              <a:t> </a:t>
            </a:r>
            <a:r>
              <a:rPr lang="nl-NL" noProof="0" dirty="0" err="1"/>
              <a:t>niveau</a:t>
            </a:r>
            <a:endParaRPr lang="nl-NL" noProof="0" dirty="0"/>
          </a:p>
          <a:p>
            <a:pPr lvl="3"/>
            <a:r>
              <a:rPr lang="nl-NL" noProof="0" dirty="0" err="1"/>
              <a:t>Vierde</a:t>
            </a:r>
            <a:r>
              <a:rPr lang="nl-NL" noProof="0" dirty="0"/>
              <a:t> </a:t>
            </a:r>
            <a:r>
              <a:rPr lang="nl-NL" noProof="0" dirty="0" err="1"/>
              <a:t>niveau</a:t>
            </a:r>
            <a:endParaRPr lang="nl-NL" noProof="0" dirty="0"/>
          </a:p>
          <a:p>
            <a:pPr lvl="4"/>
            <a:r>
              <a:rPr lang="nl-NL" noProof="0" dirty="0" err="1"/>
              <a:t>Vijfde</a:t>
            </a:r>
            <a:r>
              <a:rPr lang="nl-NL" noProof="0" dirty="0"/>
              <a:t> </a:t>
            </a:r>
            <a:r>
              <a:rPr lang="nl-NL" noProof="0" dirty="0" err="1"/>
              <a:t>niveau</a:t>
            </a:r>
            <a:endParaRPr lang="nl-NL" noProof="0" dirty="0"/>
          </a:p>
        </p:txBody>
      </p:sp>
    </p:spTree>
    <p:extLst>
      <p:ext uri="{BB962C8B-B14F-4D97-AF65-F5344CB8AC3E}">
        <p14:creationId xmlns:p14="http://schemas.microsoft.com/office/powerpoint/2010/main" val="4292513670"/>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2_Titel en object">
    <p:spTree>
      <p:nvGrpSpPr>
        <p:cNvPr id="1" name=""/>
        <p:cNvGrpSpPr/>
        <p:nvPr/>
      </p:nvGrpSpPr>
      <p:grpSpPr>
        <a:xfrm>
          <a:off x="0" y="0"/>
          <a:ext cx="0" cy="0"/>
          <a:chOff x="0" y="0"/>
          <a:chExt cx="0" cy="0"/>
        </a:xfrm>
      </p:grpSpPr>
      <p:sp>
        <p:nvSpPr>
          <p:cNvPr id="2" name="Titel 1"/>
          <p:cNvSpPr>
            <a:spLocks noGrp="1"/>
          </p:cNvSpPr>
          <p:nvPr>
            <p:ph type="title"/>
          </p:nvPr>
        </p:nvSpPr>
        <p:spPr>
          <a:noFill/>
          <a:ln>
            <a:noFill/>
          </a:ln>
        </p:spPr>
        <p:txBody>
          <a:bodyPr/>
          <a:lstStyle/>
          <a:p>
            <a:r>
              <a:rPr lang="nl-NL"/>
              <a:t>Klik om de stijl te bewerken</a:t>
            </a:r>
          </a:p>
        </p:txBody>
      </p:sp>
      <p:sp>
        <p:nvSpPr>
          <p:cNvPr id="3" name="Tijdelijke aanduiding voor inhoud 2"/>
          <p:cNvSpPr>
            <a:spLocks noGrp="1"/>
          </p:cNvSpPr>
          <p:nvPr>
            <p:ph idx="1"/>
          </p:nvPr>
        </p:nvSpPr>
        <p:spPr/>
        <p:txBody>
          <a:bodyPr/>
          <a:lstStyle>
            <a:lvl1pPr>
              <a:defRPr/>
            </a:lvl1pPr>
          </a:lstStyle>
          <a:p>
            <a:pPr lvl="0"/>
            <a:r>
              <a:rPr lang="nl-NL"/>
              <a:t>Klik om de modelstijlen te bewerken</a:t>
            </a:r>
          </a:p>
          <a:p>
            <a:pPr lvl="1"/>
            <a:r>
              <a:rPr lang="nl-NL"/>
              <a:t>Tweede niveau</a:t>
            </a:r>
          </a:p>
          <a:p>
            <a:pPr lvl="2"/>
            <a:r>
              <a:rPr lang="nl-NL"/>
              <a:t>Derde niveau</a:t>
            </a:r>
          </a:p>
          <a:p>
            <a:pPr lvl="3"/>
            <a:r>
              <a:rPr lang="nl-NL"/>
              <a:t>Vierde niveau</a:t>
            </a:r>
          </a:p>
        </p:txBody>
      </p:sp>
      <p:sp>
        <p:nvSpPr>
          <p:cNvPr id="4" name="Tijdelijke aanduiding voor voettekst 10"/>
          <p:cNvSpPr>
            <a:spLocks noGrp="1"/>
          </p:cNvSpPr>
          <p:nvPr>
            <p:ph type="ftr" sz="quarter" idx="10"/>
          </p:nvPr>
        </p:nvSpPr>
        <p:spPr>
          <a:xfrm>
            <a:off x="381000" y="6513515"/>
            <a:ext cx="4853940" cy="332564"/>
          </a:xfrm>
        </p:spPr>
        <p:txBody>
          <a:bodyPr/>
          <a:lstStyle>
            <a:lvl1pPr algn="l">
              <a:defRPr sz="800" b="0" i="0">
                <a:solidFill>
                  <a:srgbClr val="FFFFFF"/>
                </a:solidFill>
                <a:latin typeface="Verdana"/>
                <a:cs typeface="Verdana"/>
              </a:defRPr>
            </a:lvl1pPr>
          </a:lstStyle>
          <a:p>
            <a:pPr>
              <a:defRPr/>
            </a:pPr>
            <a:endParaRPr lang="nl-NL"/>
          </a:p>
        </p:txBody>
      </p:sp>
      <p:sp>
        <p:nvSpPr>
          <p:cNvPr id="5" name="Slide Number Placeholder 5"/>
          <p:cNvSpPr>
            <a:spLocks noGrp="1"/>
          </p:cNvSpPr>
          <p:nvPr>
            <p:ph type="sldNum" sz="quarter" idx="11"/>
          </p:nvPr>
        </p:nvSpPr>
        <p:spPr/>
        <p:txBody>
          <a:bodyPr lIns="91429" tIns="45715" rIns="91429" bIns="45715"/>
          <a:lstStyle>
            <a:lvl1pPr>
              <a:defRPr smtClean="0"/>
            </a:lvl1pPr>
          </a:lstStyle>
          <a:p>
            <a:pPr defTabSz="457145">
              <a:defRPr/>
            </a:pPr>
            <a:fld id="{D5059343-1169-486F-9ECC-B8659193C848}" type="slidenum">
              <a:rPr lang="nl-NL" altLang="nl-NL">
                <a:solidFill>
                  <a:prstClr val="black"/>
                </a:solidFill>
              </a:rPr>
              <a:pPr defTabSz="457145">
                <a:defRPr/>
              </a:pPr>
              <a:t>‹nr.›</a:t>
            </a:fld>
            <a:endParaRPr lang="nl-NL" altLang="nl-NL">
              <a:solidFill>
                <a:prstClr val="black"/>
              </a:solidFill>
            </a:endParaRPr>
          </a:p>
        </p:txBody>
      </p:sp>
    </p:spTree>
    <p:extLst>
      <p:ext uri="{BB962C8B-B14F-4D97-AF65-F5344CB8AC3E}">
        <p14:creationId xmlns:p14="http://schemas.microsoft.com/office/powerpoint/2010/main" val="184325064"/>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ekst + 2x beeld ho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47760F1B-4B96-AB46-A3A0-B9C6ADF6E091}" type="datetime3">
              <a:rPr lang="nl-NL" smtClean="0"/>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450850" y="4078831"/>
            <a:ext cx="3890754" cy="2053685"/>
          </a:xfrm>
        </p:spPr>
        <p:txBody>
          <a:bodyPr>
            <a:normAutofit/>
          </a:bodyPr>
          <a:lstStyle>
            <a:lvl1pPr>
              <a:defRPr sz="1400"/>
            </a:lvl1pPr>
          </a:lstStyle>
          <a:p>
            <a:endParaRPr lang="nl-NL" dirty="0"/>
          </a:p>
        </p:txBody>
      </p:sp>
      <p:sp>
        <p:nvSpPr>
          <p:cNvPr id="7" name="Titel 1"/>
          <p:cNvSpPr>
            <a:spLocks noGrp="1"/>
          </p:cNvSpPr>
          <p:nvPr>
            <p:ph type="title"/>
          </p:nvPr>
        </p:nvSpPr>
        <p:spPr>
          <a:xfrm>
            <a:off x="450850" y="1169392"/>
            <a:ext cx="82296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450850" y="1811340"/>
            <a:ext cx="8229600" cy="2073559"/>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afbeelding 5"/>
          <p:cNvSpPr>
            <a:spLocks noGrp="1"/>
          </p:cNvSpPr>
          <p:nvPr>
            <p:ph type="pic" sz="quarter" idx="14"/>
          </p:nvPr>
        </p:nvSpPr>
        <p:spPr>
          <a:xfrm>
            <a:off x="4789696" y="4078831"/>
            <a:ext cx="3890754" cy="2053685"/>
          </a:xfrm>
        </p:spPr>
        <p:txBody>
          <a:bodyPr>
            <a:normAutofit/>
          </a:bodyPr>
          <a:lstStyle>
            <a:lvl1pPr>
              <a:defRPr sz="1400"/>
            </a:lvl1pPr>
          </a:lstStyle>
          <a:p>
            <a:endParaRPr lang="nl-NL" dirty="0"/>
          </a:p>
        </p:txBody>
      </p:sp>
    </p:spTree>
    <p:extLst>
      <p:ext uri="{BB962C8B-B14F-4D97-AF65-F5344CB8AC3E}">
        <p14:creationId xmlns:p14="http://schemas.microsoft.com/office/powerpoint/2010/main" val="816870697"/>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AA9A6D8-BDAD-45B3-947B-D4CD14872ED1}" type="datetimeFigureOut">
              <a:rPr lang="nl-NL" smtClean="0"/>
              <a:pPr/>
              <a:t>20-9-2018</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a:xfrm>
            <a:off x="6553200" y="6356351"/>
            <a:ext cx="2133600" cy="365125"/>
          </a:xfrm>
          <a:prstGeom prst="rect">
            <a:avLst/>
          </a:prstGeom>
        </p:spPr>
        <p:txBody>
          <a:bodyPr lIns="91429" tIns="45715" rIns="91429" bIns="45715"/>
          <a:lstStyle/>
          <a:p>
            <a:pPr defTabSz="457145"/>
            <a:fld id="{F43731F1-0FFC-419E-A564-86855D8360E4}" type="slidenum">
              <a:rPr lang="nl-NL" smtClean="0">
                <a:solidFill>
                  <a:prstClr val="black"/>
                </a:solidFill>
              </a:rPr>
              <a:pPr defTabSz="457145"/>
              <a:t>‹nr.›</a:t>
            </a:fld>
            <a:endParaRPr lang="nl-NL">
              <a:solidFill>
                <a:prstClr val="black"/>
              </a:solidFill>
            </a:endParaRPr>
          </a:p>
        </p:txBody>
      </p:sp>
    </p:spTree>
    <p:extLst>
      <p:ext uri="{BB962C8B-B14F-4D97-AF65-F5344CB8AC3E}">
        <p14:creationId xmlns:p14="http://schemas.microsoft.com/office/powerpoint/2010/main" val="606462366"/>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el dia">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p:nvPr>
        </p:nvSpPr>
        <p:spPr>
          <a:xfrm>
            <a:off x="4767108" y="1171764"/>
            <a:ext cx="4015134" cy="1235234"/>
          </a:xfrm>
        </p:spPr>
        <p:txBody>
          <a:bodyPr anchor="t"/>
          <a:lstStyle>
            <a:lvl1pPr algn="l">
              <a:defRPr b="1">
                <a:solidFill>
                  <a:schemeClr val="bg1"/>
                </a:solidFill>
              </a:defRPr>
            </a:lvl1pPr>
          </a:lstStyle>
          <a:p>
            <a:r>
              <a:rPr lang="nl-NL" dirty="0"/>
              <a:t>Titelstijl van model bewerken</a:t>
            </a:r>
          </a:p>
        </p:txBody>
      </p:sp>
      <p:sp>
        <p:nvSpPr>
          <p:cNvPr id="3" name="Subtitel 2"/>
          <p:cNvSpPr>
            <a:spLocks noGrp="1"/>
          </p:cNvSpPr>
          <p:nvPr>
            <p:ph type="subTitle" idx="1" hasCustomPrompt="1"/>
          </p:nvPr>
        </p:nvSpPr>
        <p:spPr>
          <a:xfrm>
            <a:off x="4767108" y="3424047"/>
            <a:ext cx="3878753"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&lt;naam&gt;</a:t>
            </a:r>
          </a:p>
          <a:p>
            <a:endParaRPr lang="nl-NL" dirty="0"/>
          </a:p>
        </p:txBody>
      </p:sp>
      <p:pic>
        <p:nvPicPr>
          <p:cNvPr id="7" name="Afbeelding 6" descr="RO_RWS_Aan de slag met_pos_RGB.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17" name="Tijdelijke aanduiding voor tekst 16"/>
          <p:cNvSpPr>
            <a:spLocks noGrp="1"/>
          </p:cNvSpPr>
          <p:nvPr>
            <p:ph type="body" sz="quarter" idx="11" hasCustomPrompt="1"/>
          </p:nvPr>
        </p:nvSpPr>
        <p:spPr>
          <a:xfrm>
            <a:off x="4767263" y="5402696"/>
            <a:ext cx="3878262"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a:t>&lt;versie&gt;</a:t>
            </a:r>
          </a:p>
        </p:txBody>
      </p:sp>
      <p:sp>
        <p:nvSpPr>
          <p:cNvPr id="23" name="Rechthoek 22"/>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285257276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Hoofdstuk + afb ">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173249607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2_Hoofdstuk + afb">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422202292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3_Hoofdstuk + afb">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E17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119510896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4_Hoofdstuk + af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767108" y="1171764"/>
            <a:ext cx="4015134"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178367305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42912" y="1171764"/>
            <a:ext cx="8216179"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442913" y="2413590"/>
            <a:ext cx="8216178"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6087" y="-1"/>
            <a:ext cx="3045648" cy="898525"/>
          </a:xfrm>
          <a:prstGeom prst="rect">
            <a:avLst/>
          </a:prstGeom>
        </p:spPr>
      </p:pic>
      <p:sp>
        <p:nvSpPr>
          <p:cNvPr id="10" name="Rechthoek 9"/>
          <p:cNvSpPr/>
          <p:nvPr userDrawn="1"/>
        </p:nvSpPr>
        <p:spPr>
          <a:xfrm>
            <a:off x="-6256" y="6499852"/>
            <a:ext cx="9156512" cy="3831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8" name="Rechthoek 7"/>
          <p:cNvSpPr/>
          <p:nvPr userDrawn="1"/>
        </p:nvSpPr>
        <p:spPr>
          <a:xfrm>
            <a:off x="0" y="6513084"/>
            <a:ext cx="9144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
        <p:nvSpPr>
          <p:cNvPr id="9" name="Tijdelijke aanduiding voor datum 8"/>
          <p:cNvSpPr>
            <a:spLocks noGrp="1"/>
          </p:cNvSpPr>
          <p:nvPr>
            <p:ph type="dt" sz="half" idx="2"/>
          </p:nvPr>
        </p:nvSpPr>
        <p:spPr>
          <a:xfrm>
            <a:off x="6668655" y="6506108"/>
            <a:ext cx="21336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fld id="{33B407B4-DD70-D045-8D0A-4EFC055441BF}" type="datetime3">
              <a:rPr lang="nl-NL" smtClean="0"/>
              <a:pPr/>
              <a:t>20/9/18</a:t>
            </a:fld>
            <a:endParaRPr lang="nl-NL" dirty="0"/>
          </a:p>
        </p:txBody>
      </p:sp>
      <p:sp>
        <p:nvSpPr>
          <p:cNvPr id="11" name="Tijdelijke aanduiding voor voettekst 10"/>
          <p:cNvSpPr>
            <a:spLocks noGrp="1"/>
          </p:cNvSpPr>
          <p:nvPr>
            <p:ph type="ftr" sz="quarter" idx="3"/>
          </p:nvPr>
        </p:nvSpPr>
        <p:spPr>
          <a:xfrm>
            <a:off x="457200" y="6513084"/>
            <a:ext cx="28956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endParaRPr lang="nl-NL" dirty="0"/>
          </a:p>
        </p:txBody>
      </p:sp>
    </p:spTree>
    <p:extLst>
      <p:ext uri="{BB962C8B-B14F-4D97-AF65-F5344CB8AC3E}">
        <p14:creationId xmlns:p14="http://schemas.microsoft.com/office/powerpoint/2010/main" val="74871367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__Hoofdstuk alleen tekst">
    <p:spTree>
      <p:nvGrpSpPr>
        <p:cNvPr id="1" name=""/>
        <p:cNvGrpSpPr/>
        <p:nvPr/>
      </p:nvGrpSpPr>
      <p:grpSpPr>
        <a:xfrm>
          <a:off x="0" y="0"/>
          <a:ext cx="0" cy="0"/>
          <a:chOff x="0" y="0"/>
          <a:chExt cx="0" cy="0"/>
        </a:xfrm>
      </p:grpSpPr>
      <p:sp>
        <p:nvSpPr>
          <p:cNvPr id="10" name="Rechthoek 9"/>
          <p:cNvSpPr/>
          <p:nvPr userDrawn="1"/>
        </p:nvSpPr>
        <p:spPr>
          <a:xfrm>
            <a:off x="188" y="828241"/>
            <a:ext cx="9156512" cy="5671610"/>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solidFill>
                <a:prstClr val="white"/>
              </a:solidFill>
            </a:endParaRPr>
          </a:p>
        </p:txBody>
      </p:sp>
      <p:sp>
        <p:nvSpPr>
          <p:cNvPr id="2" name="Titel 1"/>
          <p:cNvSpPr>
            <a:spLocks noGrp="1"/>
          </p:cNvSpPr>
          <p:nvPr>
            <p:ph type="ctrTitle" hasCustomPrompt="1"/>
          </p:nvPr>
        </p:nvSpPr>
        <p:spPr>
          <a:xfrm>
            <a:off x="442912" y="1171764"/>
            <a:ext cx="8216179"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42913" y="2413590"/>
            <a:ext cx="8216178"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6087" y="-1"/>
            <a:ext cx="3045648" cy="898525"/>
          </a:xfrm>
          <a:prstGeom prst="rect">
            <a:avLst/>
          </a:prstGeom>
        </p:spPr>
      </p:pic>
      <p:sp>
        <p:nvSpPr>
          <p:cNvPr id="13" name="Rechthoek 12"/>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37321462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E0907E72-D634-B14E-8F42-930BB5C3EACA}" type="datetime3">
              <a:rPr lang="nl-NL" smtClean="0"/>
              <a:pPr/>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50850" y="1811338"/>
            <a:ext cx="8223250" cy="430568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91908117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E0907E72-D634-B14E-8F42-930BB5C3EACA}" type="datetime3">
              <a:rPr lang="nl-NL" smtClean="0"/>
              <a:pPr/>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50850" y="1811338"/>
            <a:ext cx="8223250"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dirty="0"/>
              <a:t>Klik om de tekststijl van het model te bewerken</a:t>
            </a:r>
          </a:p>
        </p:txBody>
      </p:sp>
    </p:spTree>
    <p:extLst>
      <p:ext uri="{BB962C8B-B14F-4D97-AF65-F5344CB8AC3E}">
        <p14:creationId xmlns:p14="http://schemas.microsoft.com/office/powerpoint/2010/main" val="4344294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ekst + 2x beeld ve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5580BD29-8B1F-C04C-B840-FEA79CB4DE02}" type="datetime3">
              <a:rPr lang="nl-NL" smtClean="0"/>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4792644" y="1805084"/>
            <a:ext cx="3890754" cy="2053685"/>
          </a:xfrm>
        </p:spPr>
        <p:txBody>
          <a:bodyPr>
            <a:normAutofit/>
          </a:bodyPr>
          <a:lstStyle>
            <a:lvl1pPr>
              <a:defRPr sz="1400"/>
            </a:lvl1pPr>
          </a:lstStyle>
          <a:p>
            <a:endParaRPr lang="nl-NL" dirty="0"/>
          </a:p>
        </p:txBody>
      </p:sp>
      <p:sp>
        <p:nvSpPr>
          <p:cNvPr id="7" name="Titel 1"/>
          <p:cNvSpPr>
            <a:spLocks noGrp="1"/>
          </p:cNvSpPr>
          <p:nvPr>
            <p:ph type="title"/>
          </p:nvPr>
        </p:nvSpPr>
        <p:spPr>
          <a:xfrm>
            <a:off x="450850" y="1169392"/>
            <a:ext cx="82296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457201" y="1811340"/>
            <a:ext cx="3947060" cy="432117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afbeelding 5"/>
          <p:cNvSpPr>
            <a:spLocks noGrp="1"/>
          </p:cNvSpPr>
          <p:nvPr>
            <p:ph type="pic" sz="quarter" idx="14"/>
          </p:nvPr>
        </p:nvSpPr>
        <p:spPr>
          <a:xfrm>
            <a:off x="4789696" y="4078831"/>
            <a:ext cx="3890754" cy="2053685"/>
          </a:xfrm>
        </p:spPr>
        <p:txBody>
          <a:bodyPr>
            <a:normAutofit/>
          </a:bodyPr>
          <a:lstStyle>
            <a:lvl1pPr>
              <a:defRPr sz="1400"/>
            </a:lvl1pPr>
          </a:lstStyle>
          <a:p>
            <a:endParaRPr lang="nl-NL" dirty="0"/>
          </a:p>
        </p:txBody>
      </p:sp>
    </p:spTree>
    <p:extLst>
      <p:ext uri="{BB962C8B-B14F-4D97-AF65-F5344CB8AC3E}">
        <p14:creationId xmlns:p14="http://schemas.microsoft.com/office/powerpoint/2010/main" val="2165758595"/>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opsomming + bee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E0907E72-D634-B14E-8F42-930BB5C3EACA}" type="datetime3">
              <a:rPr lang="nl-NL" smtClean="0"/>
              <a:pPr/>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42913" y="1811338"/>
            <a:ext cx="4453799"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dirty="0"/>
              <a:t>Klik om de tekststijl van het model te bewerken</a:t>
            </a:r>
          </a:p>
        </p:txBody>
      </p:sp>
      <p:sp>
        <p:nvSpPr>
          <p:cNvPr id="7" name="Tijdelijke aanduiding voor afbeelding 6"/>
          <p:cNvSpPr>
            <a:spLocks noGrp="1"/>
          </p:cNvSpPr>
          <p:nvPr>
            <p:ph type="pic" sz="quarter" idx="13"/>
          </p:nvPr>
        </p:nvSpPr>
        <p:spPr>
          <a:xfrm>
            <a:off x="5186363" y="1811338"/>
            <a:ext cx="3494087" cy="4300538"/>
          </a:xfrm>
        </p:spPr>
        <p:txBody>
          <a:bodyPr/>
          <a:lstStyle/>
          <a:p>
            <a:endParaRPr lang="nl-NL"/>
          </a:p>
        </p:txBody>
      </p:sp>
    </p:spTree>
    <p:extLst>
      <p:ext uri="{BB962C8B-B14F-4D97-AF65-F5344CB8AC3E}">
        <p14:creationId xmlns:p14="http://schemas.microsoft.com/office/powerpoint/2010/main" val="370814578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2_opsomming 2collom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E0907E72-D634-B14E-8F42-930BB5C3EACA}" type="datetime3">
              <a:rPr lang="nl-NL" smtClean="0"/>
              <a:pPr/>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450850" y="1811338"/>
            <a:ext cx="8229600" cy="4256088"/>
          </a:xfrm>
        </p:spPr>
        <p:txBody>
          <a:bodyPr numCol="2" spcCol="360000"/>
          <a:lstStyle>
            <a:lvl1pPr marL="285750" indent="-285750" algn="l">
              <a:buFont typeface="Arial"/>
              <a:buChar char="•"/>
              <a:defRPr>
                <a:solidFill>
                  <a:schemeClr val="tx1"/>
                </a:solidFill>
              </a:defRPr>
            </a:lvl1pPr>
            <a:lvl2pPr marL="742950" indent="-285750" algn="l">
              <a:buFont typeface="Arial"/>
              <a:buChar char="•"/>
              <a:defRPr/>
            </a:lvl2pPr>
            <a:lvl3pPr marL="1200150" indent="-285750" algn="l">
              <a:buFont typeface="Arial"/>
              <a:buChar char="•"/>
              <a:defRPr/>
            </a:lvl3pPr>
            <a:lvl4pPr marL="1657350" indent="-285750" algn="l">
              <a:buFont typeface="Arial"/>
              <a:buChar char="•"/>
              <a:defRPr/>
            </a:lvl4pPr>
            <a:lvl5pPr marL="2114550" indent="-285750" algn="l">
              <a:buFont typeface="Arial"/>
              <a:buChar char="•"/>
              <a:defRPr/>
            </a:lvl5pPr>
          </a:lstStyle>
          <a:p>
            <a:pPr lvl="0"/>
            <a:r>
              <a:rPr lang="nl-NL" dirty="0"/>
              <a:t>Klik om de tekststijl van het model te bewerken</a:t>
            </a:r>
          </a:p>
        </p:txBody>
      </p:sp>
    </p:spTree>
    <p:extLst>
      <p:ext uri="{BB962C8B-B14F-4D97-AF65-F5344CB8AC3E}">
        <p14:creationId xmlns:p14="http://schemas.microsoft.com/office/powerpoint/2010/main" val="305645834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ekst + beeld">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D47926E4-11B3-B64B-8EE4-687F3D5A2AC1}" type="datetime3">
              <a:rPr lang="nl-NL" smtClean="0"/>
              <a:pPr/>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0" y="4779818"/>
            <a:ext cx="9144000" cy="1486045"/>
          </a:xfrm>
        </p:spPr>
        <p:txBody>
          <a:bodyPr>
            <a:normAutofit/>
          </a:bodyPr>
          <a:lstStyle>
            <a:lvl1pPr>
              <a:defRPr sz="1400"/>
            </a:lvl1pPr>
          </a:lstStyle>
          <a:p>
            <a:endParaRPr lang="nl-NL" dirty="0"/>
          </a:p>
        </p:txBody>
      </p:sp>
      <p:sp>
        <p:nvSpPr>
          <p:cNvPr id="7" name="Titel 1"/>
          <p:cNvSpPr>
            <a:spLocks noGrp="1"/>
          </p:cNvSpPr>
          <p:nvPr>
            <p:ph type="title"/>
          </p:nvPr>
        </p:nvSpPr>
        <p:spPr>
          <a:xfrm>
            <a:off x="450850" y="1169390"/>
            <a:ext cx="82296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457200" y="1811338"/>
            <a:ext cx="8223250"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8071398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_Tekst + 2x beeld ho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D47926E4-11B3-B64B-8EE4-687F3D5A2AC1}" type="datetime3">
              <a:rPr lang="nl-NL" smtClean="0"/>
              <a:pPr/>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450850" y="4078829"/>
            <a:ext cx="3890754" cy="2053685"/>
          </a:xfrm>
        </p:spPr>
        <p:txBody>
          <a:bodyPr>
            <a:normAutofit/>
          </a:bodyPr>
          <a:lstStyle>
            <a:lvl1pPr>
              <a:defRPr sz="1400"/>
            </a:lvl1pPr>
          </a:lstStyle>
          <a:p>
            <a:endParaRPr lang="nl-NL" dirty="0"/>
          </a:p>
        </p:txBody>
      </p:sp>
      <p:sp>
        <p:nvSpPr>
          <p:cNvPr id="7" name="Titel 1"/>
          <p:cNvSpPr>
            <a:spLocks noGrp="1"/>
          </p:cNvSpPr>
          <p:nvPr>
            <p:ph type="title"/>
          </p:nvPr>
        </p:nvSpPr>
        <p:spPr>
          <a:xfrm>
            <a:off x="450850" y="1169390"/>
            <a:ext cx="82296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450850" y="1811338"/>
            <a:ext cx="8229600" cy="2073559"/>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afbeelding 5"/>
          <p:cNvSpPr>
            <a:spLocks noGrp="1"/>
          </p:cNvSpPr>
          <p:nvPr>
            <p:ph type="pic" sz="quarter" idx="14"/>
          </p:nvPr>
        </p:nvSpPr>
        <p:spPr>
          <a:xfrm>
            <a:off x="4789696" y="4078829"/>
            <a:ext cx="3890754" cy="2053685"/>
          </a:xfrm>
        </p:spPr>
        <p:txBody>
          <a:bodyPr>
            <a:normAutofit/>
          </a:bodyPr>
          <a:lstStyle>
            <a:lvl1pPr>
              <a:defRPr sz="1400"/>
            </a:lvl1pPr>
          </a:lstStyle>
          <a:p>
            <a:endParaRPr lang="nl-NL" dirty="0"/>
          </a:p>
        </p:txBody>
      </p:sp>
    </p:spTree>
    <p:extLst>
      <p:ext uri="{BB962C8B-B14F-4D97-AF65-F5344CB8AC3E}">
        <p14:creationId xmlns:p14="http://schemas.microsoft.com/office/powerpoint/2010/main" val="239307713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2_Tekst + 2x beeld ve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D47926E4-11B3-B64B-8EE4-687F3D5A2AC1}" type="datetime3">
              <a:rPr lang="nl-NL" smtClean="0"/>
              <a:pPr/>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4792644" y="1805082"/>
            <a:ext cx="3890754" cy="2053685"/>
          </a:xfrm>
        </p:spPr>
        <p:txBody>
          <a:bodyPr>
            <a:normAutofit/>
          </a:bodyPr>
          <a:lstStyle>
            <a:lvl1pPr>
              <a:defRPr sz="1400"/>
            </a:lvl1pPr>
          </a:lstStyle>
          <a:p>
            <a:endParaRPr lang="nl-NL" dirty="0"/>
          </a:p>
        </p:txBody>
      </p:sp>
      <p:sp>
        <p:nvSpPr>
          <p:cNvPr id="7" name="Titel 1"/>
          <p:cNvSpPr>
            <a:spLocks noGrp="1"/>
          </p:cNvSpPr>
          <p:nvPr>
            <p:ph type="title"/>
          </p:nvPr>
        </p:nvSpPr>
        <p:spPr>
          <a:xfrm>
            <a:off x="450850" y="1169390"/>
            <a:ext cx="82296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457200" y="1811338"/>
            <a:ext cx="3947060" cy="432117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afbeelding 5"/>
          <p:cNvSpPr>
            <a:spLocks noGrp="1"/>
          </p:cNvSpPr>
          <p:nvPr>
            <p:ph type="pic" sz="quarter" idx="14"/>
          </p:nvPr>
        </p:nvSpPr>
        <p:spPr>
          <a:xfrm>
            <a:off x="4789696" y="4078829"/>
            <a:ext cx="3890754" cy="2053685"/>
          </a:xfrm>
        </p:spPr>
        <p:txBody>
          <a:bodyPr>
            <a:normAutofit/>
          </a:bodyPr>
          <a:lstStyle>
            <a:lvl1pPr>
              <a:defRPr sz="1400"/>
            </a:lvl1pPr>
          </a:lstStyle>
          <a:p>
            <a:endParaRPr lang="nl-NL" dirty="0"/>
          </a:p>
        </p:txBody>
      </p:sp>
    </p:spTree>
    <p:extLst>
      <p:ext uri="{BB962C8B-B14F-4D97-AF65-F5344CB8AC3E}">
        <p14:creationId xmlns:p14="http://schemas.microsoft.com/office/powerpoint/2010/main" val="397701349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ekst+afbeelding">
    <p:spTree>
      <p:nvGrpSpPr>
        <p:cNvPr id="1" name=""/>
        <p:cNvGrpSpPr/>
        <p:nvPr/>
      </p:nvGrpSpPr>
      <p:grpSpPr>
        <a:xfrm>
          <a:off x="0" y="0"/>
          <a:ext cx="0" cy="0"/>
          <a:chOff x="0" y="0"/>
          <a:chExt cx="0" cy="0"/>
        </a:xfrm>
      </p:grpSpPr>
      <p:sp>
        <p:nvSpPr>
          <p:cNvPr id="2" name="Titel 1"/>
          <p:cNvSpPr>
            <a:spLocks noGrp="1"/>
          </p:cNvSpPr>
          <p:nvPr>
            <p:ph type="title"/>
          </p:nvPr>
        </p:nvSpPr>
        <p:spPr>
          <a:xfrm>
            <a:off x="450850" y="1169390"/>
            <a:ext cx="3736302" cy="663123"/>
          </a:xfrm>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C1BCF565-E116-0249-97A2-BDF505AB21A5}" type="datetime3">
              <a:rPr lang="nl-NL" smtClean="0"/>
              <a:pPr/>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tekst 5"/>
          <p:cNvSpPr>
            <a:spLocks noGrp="1"/>
          </p:cNvSpPr>
          <p:nvPr>
            <p:ph type="body" sz="quarter" idx="13"/>
          </p:nvPr>
        </p:nvSpPr>
        <p:spPr>
          <a:xfrm>
            <a:off x="457200" y="2182862"/>
            <a:ext cx="3729952"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7" name="Tijdelijke aanduiding voor afbeelding 6"/>
          <p:cNvSpPr>
            <a:spLocks noGrp="1"/>
          </p:cNvSpPr>
          <p:nvPr>
            <p:ph type="pic" sz="quarter" idx="14"/>
          </p:nvPr>
        </p:nvSpPr>
        <p:spPr>
          <a:xfrm>
            <a:off x="4567238" y="1160462"/>
            <a:ext cx="4235017" cy="4972051"/>
          </a:xfrm>
        </p:spPr>
        <p:txBody>
          <a:bodyPr>
            <a:normAutofit/>
          </a:bodyPr>
          <a:lstStyle>
            <a:lvl1pPr>
              <a:defRPr sz="1400"/>
            </a:lvl1pPr>
          </a:lstStyle>
          <a:p>
            <a:endParaRPr lang="nl-NL" dirty="0"/>
          </a:p>
        </p:txBody>
      </p:sp>
    </p:spTree>
    <p:extLst>
      <p:ext uri="{BB962C8B-B14F-4D97-AF65-F5344CB8AC3E}">
        <p14:creationId xmlns:p14="http://schemas.microsoft.com/office/powerpoint/2010/main" val="65858532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444625" y="1168400"/>
            <a:ext cx="6244648" cy="4159250"/>
          </a:xfrm>
        </p:spPr>
        <p:txBody>
          <a:bodyPr>
            <a:normAutofit/>
          </a:bodyPr>
          <a:lstStyle>
            <a:lvl1pPr>
              <a:defRPr sz="1400"/>
            </a:lvl1pPr>
          </a:lstStyle>
          <a:p>
            <a:endParaRPr lang="nl-NL" dirty="0"/>
          </a:p>
        </p:txBody>
      </p:sp>
      <p:sp>
        <p:nvSpPr>
          <p:cNvPr id="2" name="Titel 1"/>
          <p:cNvSpPr>
            <a:spLocks noGrp="1"/>
          </p:cNvSpPr>
          <p:nvPr>
            <p:ph type="title"/>
          </p:nvPr>
        </p:nvSpPr>
        <p:spPr>
          <a:xfrm>
            <a:off x="1445203" y="5384243"/>
            <a:ext cx="6244070" cy="519333"/>
          </a:xfrm>
        </p:spPr>
        <p:txBody>
          <a:bodyPr>
            <a:normAutofit/>
          </a:bodyPr>
          <a:lstStyle>
            <a:lvl1pPr>
              <a:defRPr sz="2000"/>
            </a:lvl1pPr>
          </a:lstStyle>
          <a:p>
            <a:r>
              <a:rPr lang="nl-NL" dirty="0"/>
              <a:t>Titelstijl van model bewerken</a:t>
            </a:r>
          </a:p>
        </p:txBody>
      </p:sp>
      <p:sp>
        <p:nvSpPr>
          <p:cNvPr id="3" name="Tijdelijke aanduiding voor datum 2"/>
          <p:cNvSpPr>
            <a:spLocks noGrp="1"/>
          </p:cNvSpPr>
          <p:nvPr>
            <p:ph type="dt" sz="half" idx="10"/>
          </p:nvPr>
        </p:nvSpPr>
        <p:spPr/>
        <p:txBody>
          <a:bodyPr/>
          <a:lstStyle/>
          <a:p>
            <a:fld id="{33B407B4-DD70-D045-8D0A-4EFC055441BF}" type="datetime3">
              <a:rPr lang="nl-NL" smtClean="0"/>
              <a:pPr/>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444625" y="5765367"/>
            <a:ext cx="6245225"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dirty="0"/>
              <a:t>Klik om de tekststijl van het model te bewerken</a:t>
            </a:r>
          </a:p>
        </p:txBody>
      </p:sp>
    </p:spTree>
    <p:extLst>
      <p:ext uri="{BB962C8B-B14F-4D97-AF65-F5344CB8AC3E}">
        <p14:creationId xmlns:p14="http://schemas.microsoft.com/office/powerpoint/2010/main" val="378366453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2 afbeeldingen verticaal">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444624" y="1168400"/>
            <a:ext cx="2919557" cy="4159250"/>
          </a:xfrm>
        </p:spPr>
        <p:txBody>
          <a:bodyPr>
            <a:normAutofit/>
          </a:bodyPr>
          <a:lstStyle>
            <a:lvl1pPr>
              <a:defRPr sz="1400"/>
            </a:lvl1pPr>
          </a:lstStyle>
          <a:p>
            <a:endParaRPr lang="nl-NL" dirty="0"/>
          </a:p>
        </p:txBody>
      </p:sp>
      <p:sp>
        <p:nvSpPr>
          <p:cNvPr id="2" name="Titel 1"/>
          <p:cNvSpPr>
            <a:spLocks noGrp="1"/>
          </p:cNvSpPr>
          <p:nvPr>
            <p:ph type="title"/>
          </p:nvPr>
        </p:nvSpPr>
        <p:spPr>
          <a:xfrm>
            <a:off x="1445203" y="5384243"/>
            <a:ext cx="6244070" cy="519333"/>
          </a:xfrm>
        </p:spPr>
        <p:txBody>
          <a:bodyPr>
            <a:normAutofit/>
          </a:bodyPr>
          <a:lstStyle>
            <a:lvl1pPr>
              <a:defRPr sz="2000"/>
            </a:lvl1pPr>
          </a:lstStyle>
          <a:p>
            <a:r>
              <a:rPr lang="nl-NL" dirty="0"/>
              <a:t>Titelstijl van model bewerken</a:t>
            </a:r>
          </a:p>
        </p:txBody>
      </p:sp>
      <p:sp>
        <p:nvSpPr>
          <p:cNvPr id="3" name="Tijdelijke aanduiding voor datum 2"/>
          <p:cNvSpPr>
            <a:spLocks noGrp="1"/>
          </p:cNvSpPr>
          <p:nvPr>
            <p:ph type="dt" sz="half" idx="10"/>
          </p:nvPr>
        </p:nvSpPr>
        <p:spPr/>
        <p:txBody>
          <a:bodyPr/>
          <a:lstStyle/>
          <a:p>
            <a:fld id="{33B407B4-DD70-D045-8D0A-4EFC055441BF}" type="datetime3">
              <a:rPr lang="nl-NL" smtClean="0"/>
              <a:pPr/>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444625" y="5765367"/>
            <a:ext cx="6245225"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dirty="0"/>
              <a:t>Klik om de tekststijl van het model te bewerken</a:t>
            </a:r>
          </a:p>
        </p:txBody>
      </p:sp>
      <p:sp>
        <p:nvSpPr>
          <p:cNvPr id="8" name="Tijdelijke aanduiding voor afbeelding 8"/>
          <p:cNvSpPr>
            <a:spLocks noGrp="1"/>
          </p:cNvSpPr>
          <p:nvPr>
            <p:ph type="pic" sz="quarter" idx="14"/>
          </p:nvPr>
        </p:nvSpPr>
        <p:spPr>
          <a:xfrm>
            <a:off x="4756727" y="1160463"/>
            <a:ext cx="2932546" cy="4159250"/>
          </a:xfrm>
        </p:spPr>
        <p:txBody>
          <a:bodyPr>
            <a:normAutofit/>
          </a:bodyPr>
          <a:lstStyle>
            <a:lvl1pPr>
              <a:defRPr sz="1400"/>
            </a:lvl1pPr>
          </a:lstStyle>
          <a:p>
            <a:endParaRPr lang="nl-NL" dirty="0"/>
          </a:p>
        </p:txBody>
      </p:sp>
    </p:spTree>
    <p:extLst>
      <p:ext uri="{BB962C8B-B14F-4D97-AF65-F5344CB8AC3E}">
        <p14:creationId xmlns:p14="http://schemas.microsoft.com/office/powerpoint/2010/main" val="232578431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el dia">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nl-NL">
              <a:solidFill>
                <a:prstClr val="white"/>
              </a:solidFill>
            </a:endParaRPr>
          </a:p>
        </p:txBody>
      </p:sp>
      <p:sp>
        <p:nvSpPr>
          <p:cNvPr id="2" name="Titel 1"/>
          <p:cNvSpPr>
            <a:spLocks noGrp="1"/>
          </p:cNvSpPr>
          <p:nvPr>
            <p:ph type="ctrTitle"/>
          </p:nvPr>
        </p:nvSpPr>
        <p:spPr>
          <a:xfrm>
            <a:off x="4767108" y="1171764"/>
            <a:ext cx="4015134" cy="1235235"/>
          </a:xfrm>
        </p:spPr>
        <p:txBody>
          <a:bodyPr anchor="t"/>
          <a:lstStyle>
            <a:lvl1pPr algn="l">
              <a:defRPr b="1">
                <a:solidFill>
                  <a:schemeClr val="bg1"/>
                </a:solidFill>
              </a:defRPr>
            </a:lvl1pPr>
          </a:lstStyle>
          <a:p>
            <a:r>
              <a:rPr lang="nl-NL" dirty="0"/>
              <a:t>Titelstijl van model bewerken</a:t>
            </a:r>
          </a:p>
        </p:txBody>
      </p:sp>
      <p:sp>
        <p:nvSpPr>
          <p:cNvPr id="3" name="Subtitel 2"/>
          <p:cNvSpPr>
            <a:spLocks noGrp="1"/>
          </p:cNvSpPr>
          <p:nvPr>
            <p:ph type="subTitle" idx="1" hasCustomPrompt="1"/>
          </p:nvPr>
        </p:nvSpPr>
        <p:spPr>
          <a:xfrm>
            <a:off x="4767111" y="3424052"/>
            <a:ext cx="3878753" cy="1550153"/>
          </a:xfrm>
        </p:spPr>
        <p:txBody>
          <a:bodyPr>
            <a:normAutofit/>
          </a:bodyPr>
          <a:lstStyle>
            <a:lvl1pPr marL="0" indent="0" algn="l">
              <a:buNone/>
              <a:defRPr sz="1800">
                <a:solidFill>
                  <a:srgbClr val="FFFFFF"/>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nl-NL" dirty="0"/>
              <a:t>&lt;naam&gt;</a:t>
            </a:r>
          </a:p>
          <a:p>
            <a:endParaRPr lang="nl-NL" dirty="0"/>
          </a:p>
        </p:txBody>
      </p:sp>
      <p:pic>
        <p:nvPicPr>
          <p:cNvPr id="7" name="Afbeelding 6" descr="RO_RWS_Aan de slag met_pos_RGB.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17" name="Tijdelijke aanduiding voor tekst 16"/>
          <p:cNvSpPr>
            <a:spLocks noGrp="1"/>
          </p:cNvSpPr>
          <p:nvPr>
            <p:ph type="body" sz="quarter" idx="11" hasCustomPrompt="1"/>
          </p:nvPr>
        </p:nvSpPr>
        <p:spPr>
          <a:xfrm>
            <a:off x="4767263" y="5402701"/>
            <a:ext cx="3878262" cy="931863"/>
          </a:xfrm>
        </p:spPr>
        <p:txBody>
          <a:bodyPr anchor="b">
            <a:noAutofit/>
          </a:bodyPr>
          <a:lstStyle>
            <a:lvl1pPr marL="0" indent="0" algn="l">
              <a:buFontTx/>
              <a:buNone/>
              <a:defRPr sz="1000">
                <a:solidFill>
                  <a:schemeClr val="bg1"/>
                </a:solidFill>
              </a:defRPr>
            </a:lvl1pPr>
            <a:lvl2pPr marL="457189" indent="0" algn="l">
              <a:buFontTx/>
              <a:buNone/>
              <a:defRPr sz="1000">
                <a:solidFill>
                  <a:schemeClr val="bg1"/>
                </a:solidFill>
              </a:defRPr>
            </a:lvl2pPr>
            <a:lvl3pPr marL="914377" indent="0" algn="l">
              <a:buFontTx/>
              <a:buNone/>
              <a:defRPr sz="1000">
                <a:solidFill>
                  <a:schemeClr val="bg1"/>
                </a:solidFill>
              </a:defRPr>
            </a:lvl3pPr>
            <a:lvl4pPr marL="1371566" indent="0" algn="l">
              <a:buFontTx/>
              <a:buNone/>
              <a:defRPr sz="1000">
                <a:solidFill>
                  <a:schemeClr val="bg1"/>
                </a:solidFill>
              </a:defRPr>
            </a:lvl4pPr>
            <a:lvl5pPr marL="1828754" indent="0" algn="l">
              <a:buFontTx/>
              <a:buNone/>
              <a:defRPr sz="1000">
                <a:solidFill>
                  <a:schemeClr val="bg1"/>
                </a:solidFill>
              </a:defRPr>
            </a:lvl5pPr>
          </a:lstStyle>
          <a:p>
            <a:pPr lvl="0"/>
            <a:r>
              <a:rPr lang="nl-NL" dirty="0"/>
              <a:t>&lt;versie&gt;</a:t>
            </a:r>
          </a:p>
        </p:txBody>
      </p:sp>
      <p:sp>
        <p:nvSpPr>
          <p:cNvPr id="23" name="Rechthoek 22"/>
          <p:cNvSpPr/>
          <p:nvPr userDrawn="1"/>
        </p:nvSpPr>
        <p:spPr>
          <a:xfrm>
            <a:off x="0" y="6506112"/>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685800"/>
            <a:endParaRPr lang="nl-NL">
              <a:solidFill>
                <a:prstClr val="black"/>
              </a:solidFill>
            </a:endParaRPr>
          </a:p>
        </p:txBody>
      </p:sp>
    </p:spTree>
    <p:extLst>
      <p:ext uri="{BB962C8B-B14F-4D97-AF65-F5344CB8AC3E}">
        <p14:creationId xmlns:p14="http://schemas.microsoft.com/office/powerpoint/2010/main" val="691016661"/>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Hoofdstuk + afb ">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nl-NL">
              <a:solidFill>
                <a:prstClr val="white"/>
              </a:solidFill>
            </a:endParaRPr>
          </a:p>
        </p:txBody>
      </p:sp>
      <p:sp>
        <p:nvSpPr>
          <p:cNvPr id="2" name="Titel 1"/>
          <p:cNvSpPr>
            <a:spLocks noGrp="1"/>
          </p:cNvSpPr>
          <p:nvPr>
            <p:ph type="ctrTitle" hasCustomPrompt="1"/>
          </p:nvPr>
        </p:nvSpPr>
        <p:spPr>
          <a:xfrm>
            <a:off x="4767108" y="1171764"/>
            <a:ext cx="4015134" cy="1235235"/>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767111" y="2413594"/>
            <a:ext cx="3878753" cy="1550153"/>
          </a:xfrm>
        </p:spPr>
        <p:txBody>
          <a:bodyPr>
            <a:normAutofit/>
          </a:bodyPr>
          <a:lstStyle>
            <a:lvl1pPr marL="285744" indent="-285744" algn="l">
              <a:buFont typeface="Arial"/>
              <a:buChar char="•"/>
              <a:defRPr sz="1800" baseline="0">
                <a:solidFill>
                  <a:srgbClr val="FFFFFF"/>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12"/>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685800"/>
            <a:endParaRPr lang="nl-NL">
              <a:solidFill>
                <a:prstClr val="black"/>
              </a:solidFill>
            </a:endParaRPr>
          </a:p>
        </p:txBody>
      </p:sp>
    </p:spTree>
    <p:extLst>
      <p:ext uri="{BB962C8B-B14F-4D97-AF65-F5344CB8AC3E}">
        <p14:creationId xmlns:p14="http://schemas.microsoft.com/office/powerpoint/2010/main" val="416901315"/>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afbeelding">
    <p:spTree>
      <p:nvGrpSpPr>
        <p:cNvPr id="1" name=""/>
        <p:cNvGrpSpPr/>
        <p:nvPr/>
      </p:nvGrpSpPr>
      <p:grpSpPr>
        <a:xfrm>
          <a:off x="0" y="0"/>
          <a:ext cx="0" cy="0"/>
          <a:chOff x="0" y="0"/>
          <a:chExt cx="0" cy="0"/>
        </a:xfrm>
      </p:grpSpPr>
      <p:sp>
        <p:nvSpPr>
          <p:cNvPr id="2" name="Titel 1"/>
          <p:cNvSpPr>
            <a:spLocks noGrp="1"/>
          </p:cNvSpPr>
          <p:nvPr>
            <p:ph type="title"/>
          </p:nvPr>
        </p:nvSpPr>
        <p:spPr>
          <a:xfrm>
            <a:off x="450850" y="1169392"/>
            <a:ext cx="3736302" cy="663123"/>
          </a:xfrm>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9D6B2E20-7EA5-A840-B4B4-E5A3C3A6C5E3}" type="datetime3">
              <a:rPr lang="nl-NL" smtClean="0"/>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tekst 5"/>
          <p:cNvSpPr>
            <a:spLocks noGrp="1"/>
          </p:cNvSpPr>
          <p:nvPr>
            <p:ph type="body" sz="quarter" idx="13"/>
          </p:nvPr>
        </p:nvSpPr>
        <p:spPr>
          <a:xfrm>
            <a:off x="457200" y="2182862"/>
            <a:ext cx="3729952"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7" name="Tijdelijke aanduiding voor afbeelding 6"/>
          <p:cNvSpPr>
            <a:spLocks noGrp="1"/>
          </p:cNvSpPr>
          <p:nvPr>
            <p:ph type="pic" sz="quarter" idx="14"/>
          </p:nvPr>
        </p:nvSpPr>
        <p:spPr>
          <a:xfrm>
            <a:off x="4567239" y="1160464"/>
            <a:ext cx="4235017" cy="4972051"/>
          </a:xfrm>
        </p:spPr>
        <p:txBody>
          <a:bodyPr>
            <a:normAutofit/>
          </a:bodyPr>
          <a:lstStyle>
            <a:lvl1pPr>
              <a:defRPr sz="1400"/>
            </a:lvl1pPr>
          </a:lstStyle>
          <a:p>
            <a:endParaRPr lang="nl-NL" dirty="0"/>
          </a:p>
        </p:txBody>
      </p:sp>
    </p:spTree>
    <p:extLst>
      <p:ext uri="{BB962C8B-B14F-4D97-AF65-F5344CB8AC3E}">
        <p14:creationId xmlns:p14="http://schemas.microsoft.com/office/powerpoint/2010/main" val="1818760823"/>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2_Hoofdstuk + afb">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nl-NL">
              <a:solidFill>
                <a:prstClr val="white"/>
              </a:solidFill>
            </a:endParaRPr>
          </a:p>
        </p:txBody>
      </p:sp>
      <p:sp>
        <p:nvSpPr>
          <p:cNvPr id="2" name="Titel 1"/>
          <p:cNvSpPr>
            <a:spLocks noGrp="1"/>
          </p:cNvSpPr>
          <p:nvPr>
            <p:ph type="ctrTitle" hasCustomPrompt="1"/>
          </p:nvPr>
        </p:nvSpPr>
        <p:spPr>
          <a:xfrm>
            <a:off x="4767108" y="1171764"/>
            <a:ext cx="4015134" cy="1235235"/>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767111" y="2413594"/>
            <a:ext cx="3878753" cy="1550153"/>
          </a:xfrm>
        </p:spPr>
        <p:txBody>
          <a:bodyPr>
            <a:normAutofit/>
          </a:bodyPr>
          <a:lstStyle>
            <a:lvl1pPr marL="285744" indent="-285744" algn="l">
              <a:buFont typeface="Arial"/>
              <a:buChar char="•"/>
              <a:defRPr sz="1800" baseline="0">
                <a:solidFill>
                  <a:srgbClr val="FFFFFF"/>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12"/>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685800"/>
            <a:endParaRPr lang="nl-NL">
              <a:solidFill>
                <a:prstClr val="black"/>
              </a:solidFill>
            </a:endParaRPr>
          </a:p>
        </p:txBody>
      </p:sp>
    </p:spTree>
    <p:extLst>
      <p:ext uri="{BB962C8B-B14F-4D97-AF65-F5344CB8AC3E}">
        <p14:creationId xmlns:p14="http://schemas.microsoft.com/office/powerpoint/2010/main" val="633290135"/>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3_Hoofdstuk + afb">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E17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nl-NL">
              <a:solidFill>
                <a:prstClr val="white"/>
              </a:solidFill>
            </a:endParaRPr>
          </a:p>
        </p:txBody>
      </p:sp>
      <p:sp>
        <p:nvSpPr>
          <p:cNvPr id="2" name="Titel 1"/>
          <p:cNvSpPr>
            <a:spLocks noGrp="1"/>
          </p:cNvSpPr>
          <p:nvPr>
            <p:ph type="ctrTitle" hasCustomPrompt="1"/>
          </p:nvPr>
        </p:nvSpPr>
        <p:spPr>
          <a:xfrm>
            <a:off x="4767108" y="1171764"/>
            <a:ext cx="4015134" cy="1235235"/>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767111" y="2413594"/>
            <a:ext cx="3878753" cy="1550153"/>
          </a:xfrm>
        </p:spPr>
        <p:txBody>
          <a:bodyPr>
            <a:normAutofit/>
          </a:bodyPr>
          <a:lstStyle>
            <a:lvl1pPr marL="285744" indent="-285744" algn="l">
              <a:buFont typeface="Arial"/>
              <a:buChar char="•"/>
              <a:defRPr sz="1800" baseline="0">
                <a:solidFill>
                  <a:srgbClr val="FFFFFF"/>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12"/>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685800"/>
            <a:endParaRPr lang="nl-NL">
              <a:solidFill>
                <a:prstClr val="black"/>
              </a:solidFill>
            </a:endParaRPr>
          </a:p>
        </p:txBody>
      </p:sp>
    </p:spTree>
    <p:extLst>
      <p:ext uri="{BB962C8B-B14F-4D97-AF65-F5344CB8AC3E}">
        <p14:creationId xmlns:p14="http://schemas.microsoft.com/office/powerpoint/2010/main" val="1256693226"/>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4_Hoofdstuk + af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767108" y="1171764"/>
            <a:ext cx="4015134" cy="1235235"/>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4767111" y="2413594"/>
            <a:ext cx="3878753" cy="1550153"/>
          </a:xfrm>
        </p:spPr>
        <p:txBody>
          <a:bodyPr>
            <a:normAutofit/>
          </a:bodyPr>
          <a:lstStyle>
            <a:lvl1pPr marL="285744" indent="-285744" algn="l">
              <a:buFont typeface="Arial"/>
              <a:buChar char="•"/>
              <a:defRPr sz="1800" baseline="0">
                <a:solidFill>
                  <a:srgbClr val="275937"/>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12"/>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685800"/>
            <a:endParaRPr lang="nl-NL">
              <a:solidFill>
                <a:prstClr val="black"/>
              </a:solidFill>
            </a:endParaRPr>
          </a:p>
        </p:txBody>
      </p:sp>
    </p:spTree>
    <p:extLst>
      <p:ext uri="{BB962C8B-B14F-4D97-AF65-F5344CB8AC3E}">
        <p14:creationId xmlns:p14="http://schemas.microsoft.com/office/powerpoint/2010/main" val="2187580360"/>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42915" y="1171764"/>
            <a:ext cx="8216179" cy="1235235"/>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442913" y="2413594"/>
            <a:ext cx="8216178" cy="1550153"/>
          </a:xfrm>
        </p:spPr>
        <p:txBody>
          <a:bodyPr>
            <a:normAutofit/>
          </a:bodyPr>
          <a:lstStyle>
            <a:lvl1pPr marL="285744" indent="-285744" algn="l">
              <a:buFont typeface="Arial"/>
              <a:buChar char="•"/>
              <a:defRPr sz="1800" baseline="0">
                <a:solidFill>
                  <a:srgbClr val="275937"/>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6087" y="-1"/>
            <a:ext cx="3045648" cy="898525"/>
          </a:xfrm>
          <a:prstGeom prst="rect">
            <a:avLst/>
          </a:prstGeom>
        </p:spPr>
      </p:pic>
      <p:sp>
        <p:nvSpPr>
          <p:cNvPr id="10" name="Rechthoek 9"/>
          <p:cNvSpPr/>
          <p:nvPr userDrawn="1"/>
        </p:nvSpPr>
        <p:spPr>
          <a:xfrm>
            <a:off x="-6256" y="6499853"/>
            <a:ext cx="9156512" cy="3831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nl-NL">
              <a:solidFill>
                <a:prstClr val="white"/>
              </a:solidFill>
            </a:endParaRPr>
          </a:p>
        </p:txBody>
      </p:sp>
      <p:sp>
        <p:nvSpPr>
          <p:cNvPr id="8" name="Rechthoek 7"/>
          <p:cNvSpPr/>
          <p:nvPr userDrawn="1"/>
        </p:nvSpPr>
        <p:spPr>
          <a:xfrm>
            <a:off x="0" y="6513088"/>
            <a:ext cx="9144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685800"/>
            <a:endParaRPr lang="nl-NL">
              <a:solidFill>
                <a:prstClr val="black"/>
              </a:solidFill>
            </a:endParaRPr>
          </a:p>
        </p:txBody>
      </p:sp>
      <p:sp>
        <p:nvSpPr>
          <p:cNvPr id="9" name="Tijdelijke aanduiding voor datum 8"/>
          <p:cNvSpPr>
            <a:spLocks noGrp="1"/>
          </p:cNvSpPr>
          <p:nvPr>
            <p:ph type="dt" sz="half" idx="2"/>
          </p:nvPr>
        </p:nvSpPr>
        <p:spPr>
          <a:xfrm>
            <a:off x="6668655" y="6506112"/>
            <a:ext cx="21336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fld id="{8B2320FC-3225-DE4D-874A-8DEE651BC571}" type="datetime3">
              <a:rPr lang="nl-NL" smtClean="0"/>
              <a:pPr/>
              <a:t>20/9/18</a:t>
            </a:fld>
            <a:endParaRPr lang="nl-NL" dirty="0"/>
          </a:p>
        </p:txBody>
      </p:sp>
      <p:sp>
        <p:nvSpPr>
          <p:cNvPr id="11" name="Tijdelijke aanduiding voor voettekst 10"/>
          <p:cNvSpPr>
            <a:spLocks noGrp="1"/>
          </p:cNvSpPr>
          <p:nvPr>
            <p:ph type="ftr" sz="quarter" idx="3"/>
          </p:nvPr>
        </p:nvSpPr>
        <p:spPr>
          <a:xfrm>
            <a:off x="457200" y="6513088"/>
            <a:ext cx="28956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endParaRPr lang="nl-NL" dirty="0"/>
          </a:p>
        </p:txBody>
      </p:sp>
    </p:spTree>
    <p:extLst>
      <p:ext uri="{BB962C8B-B14F-4D97-AF65-F5344CB8AC3E}">
        <p14:creationId xmlns:p14="http://schemas.microsoft.com/office/powerpoint/2010/main" val="2371563730"/>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1__Hoofdstuk alleen tekst">
    <p:spTree>
      <p:nvGrpSpPr>
        <p:cNvPr id="1" name=""/>
        <p:cNvGrpSpPr/>
        <p:nvPr/>
      </p:nvGrpSpPr>
      <p:grpSpPr>
        <a:xfrm>
          <a:off x="0" y="0"/>
          <a:ext cx="0" cy="0"/>
          <a:chOff x="0" y="0"/>
          <a:chExt cx="0" cy="0"/>
        </a:xfrm>
      </p:grpSpPr>
      <p:sp>
        <p:nvSpPr>
          <p:cNvPr id="10" name="Rechthoek 9"/>
          <p:cNvSpPr/>
          <p:nvPr userDrawn="1"/>
        </p:nvSpPr>
        <p:spPr>
          <a:xfrm>
            <a:off x="190" y="828241"/>
            <a:ext cx="9156512" cy="5671611"/>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nl-NL" dirty="0">
              <a:solidFill>
                <a:prstClr val="white"/>
              </a:solidFill>
            </a:endParaRPr>
          </a:p>
        </p:txBody>
      </p:sp>
      <p:sp>
        <p:nvSpPr>
          <p:cNvPr id="2" name="Titel 1"/>
          <p:cNvSpPr>
            <a:spLocks noGrp="1"/>
          </p:cNvSpPr>
          <p:nvPr>
            <p:ph type="ctrTitle" hasCustomPrompt="1"/>
          </p:nvPr>
        </p:nvSpPr>
        <p:spPr>
          <a:xfrm>
            <a:off x="442915" y="1171764"/>
            <a:ext cx="8216179" cy="1235235"/>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42913" y="2413594"/>
            <a:ext cx="8216178" cy="1550153"/>
          </a:xfrm>
        </p:spPr>
        <p:txBody>
          <a:bodyPr>
            <a:normAutofit/>
          </a:bodyPr>
          <a:lstStyle>
            <a:lvl1pPr marL="285744" indent="-285744" algn="l">
              <a:buFont typeface="Arial"/>
              <a:buChar char="•"/>
              <a:defRPr sz="1800" baseline="0">
                <a:solidFill>
                  <a:srgbClr val="FFFFFF"/>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6087" y="-1"/>
            <a:ext cx="3045648" cy="898525"/>
          </a:xfrm>
          <a:prstGeom prst="rect">
            <a:avLst/>
          </a:prstGeom>
        </p:spPr>
      </p:pic>
      <p:sp>
        <p:nvSpPr>
          <p:cNvPr id="13" name="Rechthoek 12"/>
          <p:cNvSpPr/>
          <p:nvPr userDrawn="1"/>
        </p:nvSpPr>
        <p:spPr>
          <a:xfrm>
            <a:off x="0" y="6506112"/>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685800"/>
            <a:endParaRPr lang="nl-NL">
              <a:solidFill>
                <a:prstClr val="black"/>
              </a:solidFill>
            </a:endParaRPr>
          </a:p>
        </p:txBody>
      </p:sp>
    </p:spTree>
    <p:extLst>
      <p:ext uri="{BB962C8B-B14F-4D97-AF65-F5344CB8AC3E}">
        <p14:creationId xmlns:p14="http://schemas.microsoft.com/office/powerpoint/2010/main" val="262862158"/>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8E480BBA-5F40-3048-905F-0A48153D24CD}" type="datetime3">
              <a:rPr lang="nl-NL" smtClean="0"/>
              <a:pPr/>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50852" y="1811339"/>
            <a:ext cx="8223250" cy="4305685"/>
          </a:xfrm>
        </p:spPr>
        <p:txBody>
          <a:bodyPr>
            <a:normAutofit/>
          </a:bodyPr>
          <a:lstStyle>
            <a:lvl1pPr marL="0" indent="0">
              <a:lnSpc>
                <a:spcPts val="2400"/>
              </a:lnSpc>
              <a:buFontTx/>
              <a:buNone/>
              <a:defRPr sz="1600">
                <a:solidFill>
                  <a:srgbClr val="000000"/>
                </a:solidFill>
              </a:defRPr>
            </a:lvl1pPr>
            <a:lvl2pPr marL="457189" indent="0">
              <a:lnSpc>
                <a:spcPts val="2400"/>
              </a:lnSpc>
              <a:buFontTx/>
              <a:buNone/>
              <a:defRPr sz="1600">
                <a:solidFill>
                  <a:srgbClr val="000000"/>
                </a:solidFill>
              </a:defRPr>
            </a:lvl2pPr>
            <a:lvl3pPr marL="914377" indent="0">
              <a:lnSpc>
                <a:spcPts val="2400"/>
              </a:lnSpc>
              <a:buFontTx/>
              <a:buNone/>
              <a:defRPr sz="1600">
                <a:solidFill>
                  <a:srgbClr val="000000"/>
                </a:solidFill>
              </a:defRPr>
            </a:lvl3pPr>
            <a:lvl4pPr marL="1371566" indent="0">
              <a:lnSpc>
                <a:spcPts val="2400"/>
              </a:lnSpc>
              <a:buFontTx/>
              <a:buNone/>
              <a:defRPr sz="1600">
                <a:solidFill>
                  <a:srgbClr val="000000"/>
                </a:solidFill>
              </a:defRPr>
            </a:lvl4pPr>
            <a:lvl5pPr marL="1828754"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407506590"/>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D36DDDBB-F4D6-104C-8FFF-E663BC91ABCF}" type="datetime3">
              <a:rPr lang="nl-NL" smtClean="0"/>
              <a:pPr/>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50852" y="1811339"/>
            <a:ext cx="8223250" cy="4305685"/>
          </a:xfrm>
        </p:spPr>
        <p:txBody>
          <a:bodyPr>
            <a:normAutofit/>
          </a:bodyPr>
          <a:lstStyle>
            <a:lvl1pPr marL="285744" indent="-285744">
              <a:lnSpc>
                <a:spcPts val="2400"/>
              </a:lnSpc>
              <a:buFont typeface="Arial"/>
              <a:buChar char="•"/>
              <a:defRPr sz="1600">
                <a:solidFill>
                  <a:schemeClr val="tx1"/>
                </a:solidFill>
              </a:defRPr>
            </a:lvl1pPr>
            <a:lvl2pPr marL="457189" indent="0">
              <a:lnSpc>
                <a:spcPts val="2400"/>
              </a:lnSpc>
              <a:buFontTx/>
              <a:buNone/>
              <a:defRPr sz="1800"/>
            </a:lvl2pPr>
            <a:lvl3pPr marL="914377" indent="0">
              <a:lnSpc>
                <a:spcPts val="2400"/>
              </a:lnSpc>
              <a:buFontTx/>
              <a:buNone/>
              <a:defRPr sz="1800"/>
            </a:lvl3pPr>
            <a:lvl4pPr marL="1371566" indent="0">
              <a:lnSpc>
                <a:spcPts val="2400"/>
              </a:lnSpc>
              <a:buFontTx/>
              <a:buNone/>
              <a:defRPr sz="1800"/>
            </a:lvl4pPr>
            <a:lvl5pPr marL="1828754" indent="0">
              <a:lnSpc>
                <a:spcPts val="2400"/>
              </a:lnSpc>
              <a:buFontTx/>
              <a:buNone/>
              <a:defRPr sz="1800"/>
            </a:lvl5pPr>
          </a:lstStyle>
          <a:p>
            <a:pPr lvl="0"/>
            <a:r>
              <a:rPr lang="nl-NL" dirty="0"/>
              <a:t>Klik om de tekststijl van het model te bewerken</a:t>
            </a:r>
          </a:p>
        </p:txBody>
      </p:sp>
    </p:spTree>
    <p:extLst>
      <p:ext uri="{BB962C8B-B14F-4D97-AF65-F5344CB8AC3E}">
        <p14:creationId xmlns:p14="http://schemas.microsoft.com/office/powerpoint/2010/main" val="3187807795"/>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opsomming + bee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828C2197-C453-1743-9E19-62B5287B6E59}" type="datetime3">
              <a:rPr lang="nl-NL" smtClean="0"/>
              <a:pPr/>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42916" y="1811339"/>
            <a:ext cx="4453799" cy="4305685"/>
          </a:xfrm>
        </p:spPr>
        <p:txBody>
          <a:bodyPr>
            <a:normAutofit/>
          </a:bodyPr>
          <a:lstStyle>
            <a:lvl1pPr marL="285744" indent="-285744">
              <a:lnSpc>
                <a:spcPts val="2400"/>
              </a:lnSpc>
              <a:buFont typeface="Arial"/>
              <a:buChar char="•"/>
              <a:defRPr sz="1600">
                <a:solidFill>
                  <a:schemeClr val="tx1"/>
                </a:solidFill>
              </a:defRPr>
            </a:lvl1pPr>
            <a:lvl2pPr marL="457189" indent="0">
              <a:lnSpc>
                <a:spcPts val="2400"/>
              </a:lnSpc>
              <a:buFontTx/>
              <a:buNone/>
              <a:defRPr sz="1800"/>
            </a:lvl2pPr>
            <a:lvl3pPr marL="914377" indent="0">
              <a:lnSpc>
                <a:spcPts val="2400"/>
              </a:lnSpc>
              <a:buFontTx/>
              <a:buNone/>
              <a:defRPr sz="1800"/>
            </a:lvl3pPr>
            <a:lvl4pPr marL="1371566" indent="0">
              <a:lnSpc>
                <a:spcPts val="2400"/>
              </a:lnSpc>
              <a:buFontTx/>
              <a:buNone/>
              <a:defRPr sz="1800"/>
            </a:lvl4pPr>
            <a:lvl5pPr marL="1828754" indent="0">
              <a:lnSpc>
                <a:spcPts val="2400"/>
              </a:lnSpc>
              <a:buFontTx/>
              <a:buNone/>
              <a:defRPr sz="1800"/>
            </a:lvl5pPr>
          </a:lstStyle>
          <a:p>
            <a:pPr lvl="0"/>
            <a:r>
              <a:rPr lang="nl-NL" dirty="0"/>
              <a:t>Klik om de tekststijl van het model te bewerken</a:t>
            </a:r>
          </a:p>
        </p:txBody>
      </p:sp>
      <p:sp>
        <p:nvSpPr>
          <p:cNvPr id="7" name="Tijdelijke aanduiding voor afbeelding 6"/>
          <p:cNvSpPr>
            <a:spLocks noGrp="1"/>
          </p:cNvSpPr>
          <p:nvPr>
            <p:ph type="pic" sz="quarter" idx="13"/>
          </p:nvPr>
        </p:nvSpPr>
        <p:spPr>
          <a:xfrm>
            <a:off x="5186365" y="1811337"/>
            <a:ext cx="3494087" cy="4300539"/>
          </a:xfrm>
        </p:spPr>
        <p:txBody>
          <a:bodyPr/>
          <a:lstStyle/>
          <a:p>
            <a:endParaRPr lang="nl-NL"/>
          </a:p>
        </p:txBody>
      </p:sp>
    </p:spTree>
    <p:extLst>
      <p:ext uri="{BB962C8B-B14F-4D97-AF65-F5344CB8AC3E}">
        <p14:creationId xmlns:p14="http://schemas.microsoft.com/office/powerpoint/2010/main" val="3351983133"/>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2_opsomming 2collom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42E8B2CF-E674-8B42-9462-22DD6FBCC10C}" type="datetime3">
              <a:rPr lang="nl-NL" smtClean="0"/>
              <a:pPr/>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450850" y="1811339"/>
            <a:ext cx="8229600" cy="4256088"/>
          </a:xfrm>
        </p:spPr>
        <p:txBody>
          <a:bodyPr numCol="2" spcCol="360000"/>
          <a:lstStyle>
            <a:lvl1pPr marL="285744" indent="-285744" algn="l">
              <a:buFont typeface="Arial"/>
              <a:buChar char="•"/>
              <a:defRPr>
                <a:solidFill>
                  <a:schemeClr val="tx1"/>
                </a:solidFill>
              </a:defRPr>
            </a:lvl1pPr>
            <a:lvl2pPr marL="742932" indent="-285744" algn="l">
              <a:buFont typeface="Arial"/>
              <a:buChar char="•"/>
              <a:defRPr/>
            </a:lvl2pPr>
            <a:lvl3pPr marL="1200121" indent="-285744" algn="l">
              <a:buFont typeface="Arial"/>
              <a:buChar char="•"/>
              <a:defRPr/>
            </a:lvl3pPr>
            <a:lvl4pPr marL="1657309" indent="-285744" algn="l">
              <a:buFont typeface="Arial"/>
              <a:buChar char="•"/>
              <a:defRPr/>
            </a:lvl4pPr>
            <a:lvl5pPr marL="2114498" indent="-285744" algn="l">
              <a:buFont typeface="Arial"/>
              <a:buChar char="•"/>
              <a:defRPr/>
            </a:lvl5pPr>
          </a:lstStyle>
          <a:p>
            <a:pPr lvl="0"/>
            <a:r>
              <a:rPr lang="nl-NL" dirty="0"/>
              <a:t>Klik om de tekststijl van het model te bewerken</a:t>
            </a:r>
          </a:p>
        </p:txBody>
      </p:sp>
    </p:spTree>
    <p:extLst>
      <p:ext uri="{BB962C8B-B14F-4D97-AF65-F5344CB8AC3E}">
        <p14:creationId xmlns:p14="http://schemas.microsoft.com/office/powerpoint/2010/main" val="3602888458"/>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ekst + beeld">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69A9A74A-F678-424C-933A-98BE7B9C1AA5}" type="datetime3">
              <a:rPr lang="nl-NL" smtClean="0"/>
              <a:pPr/>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0" y="4779822"/>
            <a:ext cx="9144000" cy="1486045"/>
          </a:xfrm>
        </p:spPr>
        <p:txBody>
          <a:bodyPr>
            <a:normAutofit/>
          </a:bodyPr>
          <a:lstStyle>
            <a:lvl1pPr>
              <a:defRPr sz="1400"/>
            </a:lvl1pPr>
          </a:lstStyle>
          <a:p>
            <a:endParaRPr lang="nl-NL" dirty="0"/>
          </a:p>
        </p:txBody>
      </p:sp>
      <p:sp>
        <p:nvSpPr>
          <p:cNvPr id="7" name="Titel 1"/>
          <p:cNvSpPr>
            <a:spLocks noGrp="1"/>
          </p:cNvSpPr>
          <p:nvPr>
            <p:ph type="title"/>
          </p:nvPr>
        </p:nvSpPr>
        <p:spPr>
          <a:xfrm>
            <a:off x="450850" y="1169393"/>
            <a:ext cx="82296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457200" y="1811339"/>
            <a:ext cx="8223250" cy="2743200"/>
          </a:xfrm>
        </p:spPr>
        <p:txBody>
          <a:bodyPr>
            <a:normAutofit/>
          </a:bodyPr>
          <a:lstStyle>
            <a:lvl1pPr marL="0" indent="0">
              <a:lnSpc>
                <a:spcPts val="2400"/>
              </a:lnSpc>
              <a:buFontTx/>
              <a:buNone/>
              <a:defRPr sz="1600">
                <a:solidFill>
                  <a:srgbClr val="000000"/>
                </a:solidFill>
              </a:defRPr>
            </a:lvl1pPr>
            <a:lvl2pPr marL="457189" indent="0">
              <a:lnSpc>
                <a:spcPts val="2400"/>
              </a:lnSpc>
              <a:buFontTx/>
              <a:buNone/>
              <a:defRPr sz="1600">
                <a:solidFill>
                  <a:srgbClr val="000000"/>
                </a:solidFill>
              </a:defRPr>
            </a:lvl2pPr>
            <a:lvl3pPr marL="914377" indent="0">
              <a:lnSpc>
                <a:spcPts val="2400"/>
              </a:lnSpc>
              <a:buFontTx/>
              <a:buNone/>
              <a:defRPr sz="1600">
                <a:solidFill>
                  <a:srgbClr val="000000"/>
                </a:solidFill>
              </a:defRPr>
            </a:lvl3pPr>
            <a:lvl4pPr marL="1371566" indent="0">
              <a:lnSpc>
                <a:spcPts val="2400"/>
              </a:lnSpc>
              <a:buFontTx/>
              <a:buNone/>
              <a:defRPr sz="1600">
                <a:solidFill>
                  <a:srgbClr val="000000"/>
                </a:solidFill>
              </a:defRPr>
            </a:lvl4pPr>
            <a:lvl5pPr marL="1828754"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718444901"/>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444626" y="1168400"/>
            <a:ext cx="6244648" cy="4159250"/>
          </a:xfrm>
        </p:spPr>
        <p:txBody>
          <a:bodyPr>
            <a:normAutofit/>
          </a:bodyPr>
          <a:lstStyle>
            <a:lvl1pPr>
              <a:defRPr sz="1400"/>
            </a:lvl1pPr>
          </a:lstStyle>
          <a:p>
            <a:endParaRPr lang="nl-NL" dirty="0"/>
          </a:p>
        </p:txBody>
      </p:sp>
      <p:sp>
        <p:nvSpPr>
          <p:cNvPr id="2" name="Titel 1"/>
          <p:cNvSpPr>
            <a:spLocks noGrp="1"/>
          </p:cNvSpPr>
          <p:nvPr>
            <p:ph type="title"/>
          </p:nvPr>
        </p:nvSpPr>
        <p:spPr>
          <a:xfrm>
            <a:off x="1445203" y="5384245"/>
            <a:ext cx="6244070" cy="519333"/>
          </a:xfrm>
        </p:spPr>
        <p:txBody>
          <a:bodyPr>
            <a:normAutofit/>
          </a:bodyPr>
          <a:lstStyle>
            <a:lvl1pPr>
              <a:defRPr sz="2000"/>
            </a:lvl1pPr>
          </a:lstStyle>
          <a:p>
            <a:r>
              <a:rPr lang="nl-NL" dirty="0"/>
              <a:t>Titelstijl van model bewerken</a:t>
            </a:r>
          </a:p>
        </p:txBody>
      </p:sp>
      <p:sp>
        <p:nvSpPr>
          <p:cNvPr id="3" name="Tijdelijke aanduiding voor datum 2"/>
          <p:cNvSpPr>
            <a:spLocks noGrp="1"/>
          </p:cNvSpPr>
          <p:nvPr>
            <p:ph type="dt" sz="half" idx="10"/>
          </p:nvPr>
        </p:nvSpPr>
        <p:spPr/>
        <p:txBody>
          <a:bodyPr/>
          <a:lstStyle/>
          <a:p>
            <a:fld id="{28FA46AD-5AE6-8044-A0AA-CBC8A8F81D6A}" type="datetime3">
              <a:rPr lang="nl-NL" smtClean="0"/>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444626" y="5765369"/>
            <a:ext cx="6245225"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dirty="0"/>
              <a:t>Klik om de tekststijl van het model te bewerken</a:t>
            </a:r>
          </a:p>
        </p:txBody>
      </p:sp>
    </p:spTree>
    <p:extLst>
      <p:ext uri="{BB962C8B-B14F-4D97-AF65-F5344CB8AC3E}">
        <p14:creationId xmlns:p14="http://schemas.microsoft.com/office/powerpoint/2010/main" val="1078953155"/>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1_Tekst + 2x beeld ho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47760F1B-4B96-AB46-A3A0-B9C6ADF6E091}" type="datetime3">
              <a:rPr lang="nl-NL" smtClean="0"/>
              <a:pPr/>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450850" y="4078832"/>
            <a:ext cx="3890754" cy="2053685"/>
          </a:xfrm>
        </p:spPr>
        <p:txBody>
          <a:bodyPr>
            <a:normAutofit/>
          </a:bodyPr>
          <a:lstStyle>
            <a:lvl1pPr>
              <a:defRPr sz="1400"/>
            </a:lvl1pPr>
          </a:lstStyle>
          <a:p>
            <a:endParaRPr lang="nl-NL" dirty="0"/>
          </a:p>
        </p:txBody>
      </p:sp>
      <p:sp>
        <p:nvSpPr>
          <p:cNvPr id="7" name="Titel 1"/>
          <p:cNvSpPr>
            <a:spLocks noGrp="1"/>
          </p:cNvSpPr>
          <p:nvPr>
            <p:ph type="title"/>
          </p:nvPr>
        </p:nvSpPr>
        <p:spPr>
          <a:xfrm>
            <a:off x="450850" y="1169393"/>
            <a:ext cx="82296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450850" y="1811342"/>
            <a:ext cx="8229600" cy="2073559"/>
          </a:xfrm>
        </p:spPr>
        <p:txBody>
          <a:bodyPr>
            <a:normAutofit/>
          </a:bodyPr>
          <a:lstStyle>
            <a:lvl1pPr marL="0" indent="0">
              <a:lnSpc>
                <a:spcPts val="2400"/>
              </a:lnSpc>
              <a:buFontTx/>
              <a:buNone/>
              <a:defRPr sz="1600">
                <a:solidFill>
                  <a:srgbClr val="000000"/>
                </a:solidFill>
              </a:defRPr>
            </a:lvl1pPr>
            <a:lvl2pPr marL="457189" indent="0">
              <a:lnSpc>
                <a:spcPts val="2400"/>
              </a:lnSpc>
              <a:buFontTx/>
              <a:buNone/>
              <a:defRPr sz="1600">
                <a:solidFill>
                  <a:srgbClr val="000000"/>
                </a:solidFill>
              </a:defRPr>
            </a:lvl2pPr>
            <a:lvl3pPr marL="914377" indent="0">
              <a:lnSpc>
                <a:spcPts val="2400"/>
              </a:lnSpc>
              <a:buFontTx/>
              <a:buNone/>
              <a:defRPr sz="1600">
                <a:solidFill>
                  <a:srgbClr val="000000"/>
                </a:solidFill>
              </a:defRPr>
            </a:lvl3pPr>
            <a:lvl4pPr marL="1371566" indent="0">
              <a:lnSpc>
                <a:spcPts val="2400"/>
              </a:lnSpc>
              <a:buFontTx/>
              <a:buNone/>
              <a:defRPr sz="1600">
                <a:solidFill>
                  <a:srgbClr val="000000"/>
                </a:solidFill>
              </a:defRPr>
            </a:lvl4pPr>
            <a:lvl5pPr marL="1828754"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afbeelding 5"/>
          <p:cNvSpPr>
            <a:spLocks noGrp="1"/>
          </p:cNvSpPr>
          <p:nvPr>
            <p:ph type="pic" sz="quarter" idx="14"/>
          </p:nvPr>
        </p:nvSpPr>
        <p:spPr>
          <a:xfrm>
            <a:off x="4789696" y="4078832"/>
            <a:ext cx="3890754" cy="2053685"/>
          </a:xfrm>
        </p:spPr>
        <p:txBody>
          <a:bodyPr>
            <a:normAutofit/>
          </a:bodyPr>
          <a:lstStyle>
            <a:lvl1pPr>
              <a:defRPr sz="1400"/>
            </a:lvl1pPr>
          </a:lstStyle>
          <a:p>
            <a:endParaRPr lang="nl-NL" dirty="0"/>
          </a:p>
        </p:txBody>
      </p:sp>
    </p:spTree>
    <p:extLst>
      <p:ext uri="{BB962C8B-B14F-4D97-AF65-F5344CB8AC3E}">
        <p14:creationId xmlns:p14="http://schemas.microsoft.com/office/powerpoint/2010/main" val="2669632189"/>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2_Tekst + 2x beeld ve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5580BD29-8B1F-C04C-B840-FEA79CB4DE02}" type="datetime3">
              <a:rPr lang="nl-NL" smtClean="0"/>
              <a:pPr/>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4792644" y="1805086"/>
            <a:ext cx="3890754" cy="2053685"/>
          </a:xfrm>
        </p:spPr>
        <p:txBody>
          <a:bodyPr>
            <a:normAutofit/>
          </a:bodyPr>
          <a:lstStyle>
            <a:lvl1pPr>
              <a:defRPr sz="1400"/>
            </a:lvl1pPr>
          </a:lstStyle>
          <a:p>
            <a:endParaRPr lang="nl-NL" dirty="0"/>
          </a:p>
        </p:txBody>
      </p:sp>
      <p:sp>
        <p:nvSpPr>
          <p:cNvPr id="7" name="Titel 1"/>
          <p:cNvSpPr>
            <a:spLocks noGrp="1"/>
          </p:cNvSpPr>
          <p:nvPr>
            <p:ph type="title"/>
          </p:nvPr>
        </p:nvSpPr>
        <p:spPr>
          <a:xfrm>
            <a:off x="450850" y="1169393"/>
            <a:ext cx="82296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457201" y="1811342"/>
            <a:ext cx="3947060" cy="4321175"/>
          </a:xfrm>
        </p:spPr>
        <p:txBody>
          <a:bodyPr>
            <a:normAutofit/>
          </a:bodyPr>
          <a:lstStyle>
            <a:lvl1pPr marL="0" indent="0">
              <a:lnSpc>
                <a:spcPts val="2400"/>
              </a:lnSpc>
              <a:buFontTx/>
              <a:buNone/>
              <a:defRPr sz="1600">
                <a:solidFill>
                  <a:srgbClr val="000000"/>
                </a:solidFill>
              </a:defRPr>
            </a:lvl1pPr>
            <a:lvl2pPr marL="457189" indent="0">
              <a:lnSpc>
                <a:spcPts val="2400"/>
              </a:lnSpc>
              <a:buFontTx/>
              <a:buNone/>
              <a:defRPr sz="1600">
                <a:solidFill>
                  <a:srgbClr val="000000"/>
                </a:solidFill>
              </a:defRPr>
            </a:lvl2pPr>
            <a:lvl3pPr marL="914377" indent="0">
              <a:lnSpc>
                <a:spcPts val="2400"/>
              </a:lnSpc>
              <a:buFontTx/>
              <a:buNone/>
              <a:defRPr sz="1600">
                <a:solidFill>
                  <a:srgbClr val="000000"/>
                </a:solidFill>
              </a:defRPr>
            </a:lvl3pPr>
            <a:lvl4pPr marL="1371566" indent="0">
              <a:lnSpc>
                <a:spcPts val="2400"/>
              </a:lnSpc>
              <a:buFontTx/>
              <a:buNone/>
              <a:defRPr sz="1600">
                <a:solidFill>
                  <a:srgbClr val="000000"/>
                </a:solidFill>
              </a:defRPr>
            </a:lvl4pPr>
            <a:lvl5pPr marL="1828754"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afbeelding 5"/>
          <p:cNvSpPr>
            <a:spLocks noGrp="1"/>
          </p:cNvSpPr>
          <p:nvPr>
            <p:ph type="pic" sz="quarter" idx="14"/>
          </p:nvPr>
        </p:nvSpPr>
        <p:spPr>
          <a:xfrm>
            <a:off x="4789696" y="4078832"/>
            <a:ext cx="3890754" cy="2053685"/>
          </a:xfrm>
        </p:spPr>
        <p:txBody>
          <a:bodyPr>
            <a:normAutofit/>
          </a:bodyPr>
          <a:lstStyle>
            <a:lvl1pPr>
              <a:defRPr sz="1400"/>
            </a:lvl1pPr>
          </a:lstStyle>
          <a:p>
            <a:endParaRPr lang="nl-NL" dirty="0"/>
          </a:p>
        </p:txBody>
      </p:sp>
    </p:spTree>
    <p:extLst>
      <p:ext uri="{BB962C8B-B14F-4D97-AF65-F5344CB8AC3E}">
        <p14:creationId xmlns:p14="http://schemas.microsoft.com/office/powerpoint/2010/main" val="66361082"/>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ekst+afbeelding">
    <p:spTree>
      <p:nvGrpSpPr>
        <p:cNvPr id="1" name=""/>
        <p:cNvGrpSpPr/>
        <p:nvPr/>
      </p:nvGrpSpPr>
      <p:grpSpPr>
        <a:xfrm>
          <a:off x="0" y="0"/>
          <a:ext cx="0" cy="0"/>
          <a:chOff x="0" y="0"/>
          <a:chExt cx="0" cy="0"/>
        </a:xfrm>
      </p:grpSpPr>
      <p:sp>
        <p:nvSpPr>
          <p:cNvPr id="2" name="Titel 1"/>
          <p:cNvSpPr>
            <a:spLocks noGrp="1"/>
          </p:cNvSpPr>
          <p:nvPr>
            <p:ph type="title"/>
          </p:nvPr>
        </p:nvSpPr>
        <p:spPr>
          <a:xfrm>
            <a:off x="450850" y="1169393"/>
            <a:ext cx="3736302" cy="663123"/>
          </a:xfrm>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9D6B2E20-7EA5-A840-B4B4-E5A3C3A6C5E3}" type="datetime3">
              <a:rPr lang="nl-NL" smtClean="0"/>
              <a:pPr/>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tekst 5"/>
          <p:cNvSpPr>
            <a:spLocks noGrp="1"/>
          </p:cNvSpPr>
          <p:nvPr>
            <p:ph type="body" sz="quarter" idx="13"/>
          </p:nvPr>
        </p:nvSpPr>
        <p:spPr>
          <a:xfrm>
            <a:off x="457200" y="2182863"/>
            <a:ext cx="3729952" cy="2743200"/>
          </a:xfrm>
        </p:spPr>
        <p:txBody>
          <a:bodyPr>
            <a:normAutofit/>
          </a:bodyPr>
          <a:lstStyle>
            <a:lvl1pPr marL="0" indent="0">
              <a:lnSpc>
                <a:spcPts val="2400"/>
              </a:lnSpc>
              <a:buFontTx/>
              <a:buNone/>
              <a:defRPr sz="1600">
                <a:solidFill>
                  <a:srgbClr val="000000"/>
                </a:solidFill>
              </a:defRPr>
            </a:lvl1pPr>
            <a:lvl2pPr marL="457189" indent="0">
              <a:lnSpc>
                <a:spcPts val="2400"/>
              </a:lnSpc>
              <a:buFontTx/>
              <a:buNone/>
              <a:defRPr sz="1600">
                <a:solidFill>
                  <a:srgbClr val="000000"/>
                </a:solidFill>
              </a:defRPr>
            </a:lvl2pPr>
            <a:lvl3pPr marL="914377" indent="0">
              <a:lnSpc>
                <a:spcPts val="2400"/>
              </a:lnSpc>
              <a:buFontTx/>
              <a:buNone/>
              <a:defRPr sz="1600">
                <a:solidFill>
                  <a:srgbClr val="000000"/>
                </a:solidFill>
              </a:defRPr>
            </a:lvl3pPr>
            <a:lvl4pPr marL="1371566" indent="0">
              <a:lnSpc>
                <a:spcPts val="2400"/>
              </a:lnSpc>
              <a:buFontTx/>
              <a:buNone/>
              <a:defRPr sz="1600">
                <a:solidFill>
                  <a:srgbClr val="000000"/>
                </a:solidFill>
              </a:defRPr>
            </a:lvl4pPr>
            <a:lvl5pPr marL="1828754"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7" name="Tijdelijke aanduiding voor afbeelding 6"/>
          <p:cNvSpPr>
            <a:spLocks noGrp="1"/>
          </p:cNvSpPr>
          <p:nvPr>
            <p:ph type="pic" sz="quarter" idx="14"/>
          </p:nvPr>
        </p:nvSpPr>
        <p:spPr>
          <a:xfrm>
            <a:off x="4567241" y="1160465"/>
            <a:ext cx="4235017" cy="4972051"/>
          </a:xfrm>
        </p:spPr>
        <p:txBody>
          <a:bodyPr>
            <a:normAutofit/>
          </a:bodyPr>
          <a:lstStyle>
            <a:lvl1pPr>
              <a:defRPr sz="1400"/>
            </a:lvl1pPr>
          </a:lstStyle>
          <a:p>
            <a:endParaRPr lang="nl-NL" dirty="0"/>
          </a:p>
        </p:txBody>
      </p:sp>
    </p:spTree>
    <p:extLst>
      <p:ext uri="{BB962C8B-B14F-4D97-AF65-F5344CB8AC3E}">
        <p14:creationId xmlns:p14="http://schemas.microsoft.com/office/powerpoint/2010/main" val="4194966969"/>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444626" y="1168400"/>
            <a:ext cx="6244648" cy="4159251"/>
          </a:xfrm>
        </p:spPr>
        <p:txBody>
          <a:bodyPr>
            <a:normAutofit/>
          </a:bodyPr>
          <a:lstStyle>
            <a:lvl1pPr>
              <a:defRPr sz="1400"/>
            </a:lvl1pPr>
          </a:lstStyle>
          <a:p>
            <a:endParaRPr lang="nl-NL" dirty="0"/>
          </a:p>
        </p:txBody>
      </p:sp>
      <p:sp>
        <p:nvSpPr>
          <p:cNvPr id="2" name="Titel 1"/>
          <p:cNvSpPr>
            <a:spLocks noGrp="1"/>
          </p:cNvSpPr>
          <p:nvPr>
            <p:ph type="title"/>
          </p:nvPr>
        </p:nvSpPr>
        <p:spPr>
          <a:xfrm>
            <a:off x="1445203" y="5384247"/>
            <a:ext cx="6244070" cy="519333"/>
          </a:xfrm>
        </p:spPr>
        <p:txBody>
          <a:bodyPr>
            <a:normAutofit/>
          </a:bodyPr>
          <a:lstStyle>
            <a:lvl1pPr>
              <a:defRPr sz="2000"/>
            </a:lvl1pPr>
          </a:lstStyle>
          <a:p>
            <a:r>
              <a:rPr lang="nl-NL" dirty="0"/>
              <a:t>Titelstijl van model bewerken</a:t>
            </a:r>
          </a:p>
        </p:txBody>
      </p:sp>
      <p:sp>
        <p:nvSpPr>
          <p:cNvPr id="3" name="Tijdelijke aanduiding voor datum 2"/>
          <p:cNvSpPr>
            <a:spLocks noGrp="1"/>
          </p:cNvSpPr>
          <p:nvPr>
            <p:ph type="dt" sz="half" idx="10"/>
          </p:nvPr>
        </p:nvSpPr>
        <p:spPr/>
        <p:txBody>
          <a:bodyPr/>
          <a:lstStyle/>
          <a:p>
            <a:fld id="{28FA46AD-5AE6-8044-A0AA-CBC8A8F81D6A}" type="datetime3">
              <a:rPr lang="nl-NL" smtClean="0"/>
              <a:pPr/>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444628" y="5765371"/>
            <a:ext cx="6245225"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dirty="0"/>
              <a:t>Klik om de tekststijl van het model te bewerken</a:t>
            </a:r>
          </a:p>
        </p:txBody>
      </p:sp>
    </p:spTree>
    <p:extLst>
      <p:ext uri="{BB962C8B-B14F-4D97-AF65-F5344CB8AC3E}">
        <p14:creationId xmlns:p14="http://schemas.microsoft.com/office/powerpoint/2010/main" val="418917618"/>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2 afbeeldingen verticaal">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444627" y="1168400"/>
            <a:ext cx="2919557" cy="4159251"/>
          </a:xfrm>
        </p:spPr>
        <p:txBody>
          <a:bodyPr>
            <a:normAutofit/>
          </a:bodyPr>
          <a:lstStyle>
            <a:lvl1pPr>
              <a:defRPr sz="1400"/>
            </a:lvl1pPr>
          </a:lstStyle>
          <a:p>
            <a:endParaRPr lang="nl-NL" dirty="0"/>
          </a:p>
        </p:txBody>
      </p:sp>
      <p:sp>
        <p:nvSpPr>
          <p:cNvPr id="2" name="Titel 1"/>
          <p:cNvSpPr>
            <a:spLocks noGrp="1"/>
          </p:cNvSpPr>
          <p:nvPr>
            <p:ph type="title"/>
          </p:nvPr>
        </p:nvSpPr>
        <p:spPr>
          <a:xfrm>
            <a:off x="1445203" y="5384247"/>
            <a:ext cx="6244070" cy="519333"/>
          </a:xfrm>
        </p:spPr>
        <p:txBody>
          <a:bodyPr>
            <a:normAutofit/>
          </a:bodyPr>
          <a:lstStyle>
            <a:lvl1pPr>
              <a:defRPr sz="2000"/>
            </a:lvl1pPr>
          </a:lstStyle>
          <a:p>
            <a:r>
              <a:rPr lang="nl-NL" dirty="0"/>
              <a:t>Titelstijl van model bewerken</a:t>
            </a:r>
          </a:p>
        </p:txBody>
      </p:sp>
      <p:sp>
        <p:nvSpPr>
          <p:cNvPr id="3" name="Tijdelijke aanduiding voor datum 2"/>
          <p:cNvSpPr>
            <a:spLocks noGrp="1"/>
          </p:cNvSpPr>
          <p:nvPr>
            <p:ph type="dt" sz="half" idx="10"/>
          </p:nvPr>
        </p:nvSpPr>
        <p:spPr/>
        <p:txBody>
          <a:bodyPr/>
          <a:lstStyle/>
          <a:p>
            <a:fld id="{28EA1193-B985-8343-B731-A66AE2FDB747}" type="datetime3">
              <a:rPr lang="nl-NL" smtClean="0"/>
              <a:pPr/>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444628" y="5765371"/>
            <a:ext cx="6245225"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dirty="0"/>
              <a:t>Klik om de tekststijl van het model te bewerken</a:t>
            </a:r>
          </a:p>
        </p:txBody>
      </p:sp>
      <p:sp>
        <p:nvSpPr>
          <p:cNvPr id="8" name="Tijdelijke aanduiding voor afbeelding 8"/>
          <p:cNvSpPr>
            <a:spLocks noGrp="1"/>
          </p:cNvSpPr>
          <p:nvPr>
            <p:ph type="pic" sz="quarter" idx="14"/>
          </p:nvPr>
        </p:nvSpPr>
        <p:spPr>
          <a:xfrm>
            <a:off x="4756728" y="1160463"/>
            <a:ext cx="2932546" cy="4159251"/>
          </a:xfrm>
        </p:spPr>
        <p:txBody>
          <a:bodyPr>
            <a:normAutofit/>
          </a:bodyPr>
          <a:lstStyle>
            <a:lvl1pPr>
              <a:defRPr sz="1400"/>
            </a:lvl1pPr>
          </a:lstStyle>
          <a:p>
            <a:endParaRPr lang="nl-NL" dirty="0"/>
          </a:p>
        </p:txBody>
      </p:sp>
    </p:spTree>
    <p:extLst>
      <p:ext uri="{BB962C8B-B14F-4D97-AF65-F5344CB8AC3E}">
        <p14:creationId xmlns:p14="http://schemas.microsoft.com/office/powerpoint/2010/main" val="300722874"/>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Volgdia met opsommi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68000" y="1295999"/>
            <a:ext cx="8402400" cy="400111"/>
          </a:xfrm>
        </p:spPr>
        <p:txBody>
          <a:bodyPr/>
          <a:lstStyle>
            <a:lvl1pPr>
              <a:defRPr/>
            </a:lvl1pPr>
          </a:lstStyle>
          <a:p>
            <a:r>
              <a:rPr lang="nl-NL" noProof="0" dirty="0" err="1"/>
              <a:t>Klik</a:t>
            </a:r>
            <a:r>
              <a:rPr lang="nl-NL" noProof="0" dirty="0"/>
              <a:t> </a:t>
            </a:r>
            <a:r>
              <a:rPr lang="nl-NL" noProof="0" dirty="0" err="1"/>
              <a:t>om</a:t>
            </a:r>
            <a:r>
              <a:rPr lang="nl-NL" noProof="0" dirty="0"/>
              <a:t> </a:t>
            </a:r>
            <a:r>
              <a:rPr lang="nl-NL" noProof="0" dirty="0" err="1"/>
              <a:t>een</a:t>
            </a:r>
            <a:r>
              <a:rPr lang="nl-NL" noProof="0" dirty="0"/>
              <a:t> </a:t>
            </a:r>
            <a:r>
              <a:rPr lang="nl-NL" noProof="0" dirty="0" err="1"/>
              <a:t>titel</a:t>
            </a:r>
            <a:r>
              <a:rPr lang="nl-NL" noProof="0" dirty="0"/>
              <a:t> </a:t>
            </a:r>
            <a:r>
              <a:rPr lang="nl-NL" noProof="0" dirty="0" err="1"/>
              <a:t>te</a:t>
            </a:r>
            <a:r>
              <a:rPr lang="nl-NL" noProof="0" dirty="0"/>
              <a:t> </a:t>
            </a:r>
            <a:r>
              <a:rPr lang="nl-NL" noProof="0" dirty="0" err="1"/>
              <a:t>maken</a:t>
            </a:r>
            <a:endParaRPr lang="nl-NL" noProof="0" dirty="0"/>
          </a:p>
        </p:txBody>
      </p:sp>
      <p:sp>
        <p:nvSpPr>
          <p:cNvPr id="3" name="Tijdelijke aanduiding voor datum 2"/>
          <p:cNvSpPr>
            <a:spLocks noGrp="1"/>
          </p:cNvSpPr>
          <p:nvPr>
            <p:ph type="dt" sz="half" idx="10"/>
          </p:nvPr>
        </p:nvSpPr>
        <p:spPr/>
        <p:txBody>
          <a:bodyPr/>
          <a:lstStyle/>
          <a:p>
            <a:fld id="{7CD931B1-3CA1-1049-BE70-05C8239BDE78}" type="datetime3">
              <a:rPr lang="nl-NL" smtClean="0"/>
              <a:pPr/>
              <a:t>20/9/18</a:t>
            </a:fld>
            <a:endParaRPr lang="nl-NL" dirty="0"/>
          </a:p>
        </p:txBody>
      </p:sp>
      <p:sp>
        <p:nvSpPr>
          <p:cNvPr id="7" name="Tijdelijke aanduiding voor tekst 6"/>
          <p:cNvSpPr>
            <a:spLocks noGrp="1"/>
          </p:cNvSpPr>
          <p:nvPr>
            <p:ph type="body" sz="quarter" idx="11"/>
          </p:nvPr>
        </p:nvSpPr>
        <p:spPr>
          <a:xfrm>
            <a:off x="468313" y="2070000"/>
            <a:ext cx="8402400" cy="4140000"/>
          </a:xfrm>
        </p:spPr>
        <p:txBody>
          <a:bodyPr/>
          <a:lstStyle>
            <a:lvl4pPr marL="1274731" indent="-285744">
              <a:buFont typeface="Verdana" pitchFamily="34" charset="0"/>
              <a:buChar char="–"/>
              <a:defRPr sz="1800"/>
            </a:lvl4pPr>
            <a:lvl5pPr marL="1631910" indent="-285744">
              <a:buFont typeface="Verdana" pitchFamily="34" charset="0"/>
              <a:buChar char="»"/>
              <a:defRPr/>
            </a:lvl5pPr>
          </a:lstStyle>
          <a:p>
            <a:pPr lvl="0"/>
            <a:r>
              <a:rPr lang="nl-NL" noProof="0" dirty="0" err="1"/>
              <a:t>Klik</a:t>
            </a:r>
            <a:r>
              <a:rPr lang="nl-NL" noProof="0" dirty="0"/>
              <a:t> </a:t>
            </a:r>
            <a:r>
              <a:rPr lang="nl-NL" noProof="0" dirty="0" err="1"/>
              <a:t>om</a:t>
            </a:r>
            <a:r>
              <a:rPr lang="nl-NL" noProof="0" dirty="0"/>
              <a:t> de </a:t>
            </a:r>
            <a:r>
              <a:rPr lang="nl-NL" noProof="0" dirty="0" err="1"/>
              <a:t>modelstijlen</a:t>
            </a:r>
            <a:r>
              <a:rPr lang="nl-NL" noProof="0" dirty="0"/>
              <a:t> </a:t>
            </a:r>
            <a:r>
              <a:rPr lang="nl-NL" noProof="0" dirty="0" err="1"/>
              <a:t>te</a:t>
            </a:r>
            <a:r>
              <a:rPr lang="nl-NL" noProof="0" dirty="0"/>
              <a:t> </a:t>
            </a:r>
            <a:r>
              <a:rPr lang="nl-NL" noProof="0" dirty="0" err="1"/>
              <a:t>bewerken</a:t>
            </a:r>
            <a:endParaRPr lang="nl-NL" noProof="0" dirty="0"/>
          </a:p>
          <a:p>
            <a:pPr lvl="1"/>
            <a:r>
              <a:rPr lang="nl-NL" noProof="0" dirty="0" err="1"/>
              <a:t>Tweede</a:t>
            </a:r>
            <a:r>
              <a:rPr lang="nl-NL" noProof="0" dirty="0"/>
              <a:t> </a:t>
            </a:r>
            <a:r>
              <a:rPr lang="nl-NL" noProof="0" dirty="0" err="1"/>
              <a:t>niveau</a:t>
            </a:r>
            <a:endParaRPr lang="nl-NL" noProof="0" dirty="0"/>
          </a:p>
          <a:p>
            <a:pPr lvl="2"/>
            <a:r>
              <a:rPr lang="nl-NL" noProof="0" dirty="0" err="1"/>
              <a:t>Derde</a:t>
            </a:r>
            <a:r>
              <a:rPr lang="nl-NL" noProof="0" dirty="0"/>
              <a:t> </a:t>
            </a:r>
            <a:r>
              <a:rPr lang="nl-NL" noProof="0" dirty="0" err="1"/>
              <a:t>niveau</a:t>
            </a:r>
            <a:endParaRPr lang="nl-NL" noProof="0" dirty="0"/>
          </a:p>
          <a:p>
            <a:pPr lvl="3"/>
            <a:r>
              <a:rPr lang="nl-NL" noProof="0" dirty="0" err="1"/>
              <a:t>Vierde</a:t>
            </a:r>
            <a:r>
              <a:rPr lang="nl-NL" noProof="0" dirty="0"/>
              <a:t> </a:t>
            </a:r>
            <a:r>
              <a:rPr lang="nl-NL" noProof="0" dirty="0" err="1"/>
              <a:t>niveau</a:t>
            </a:r>
            <a:endParaRPr lang="nl-NL" noProof="0" dirty="0"/>
          </a:p>
          <a:p>
            <a:pPr lvl="4"/>
            <a:r>
              <a:rPr lang="nl-NL" noProof="0" dirty="0" err="1"/>
              <a:t>Vijfde</a:t>
            </a:r>
            <a:r>
              <a:rPr lang="nl-NL" noProof="0" dirty="0"/>
              <a:t> </a:t>
            </a:r>
            <a:r>
              <a:rPr lang="nl-NL" noProof="0" dirty="0" err="1"/>
              <a:t>niveau</a:t>
            </a:r>
            <a:endParaRPr lang="nl-NL" noProof="0" dirty="0"/>
          </a:p>
        </p:txBody>
      </p:sp>
    </p:spTree>
    <p:extLst>
      <p:ext uri="{BB962C8B-B14F-4D97-AF65-F5344CB8AC3E}">
        <p14:creationId xmlns:p14="http://schemas.microsoft.com/office/powerpoint/2010/main" val="2304247129"/>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Main Slide">
    <p:spTree>
      <p:nvGrpSpPr>
        <p:cNvPr id="1" name=""/>
        <p:cNvGrpSpPr/>
        <p:nvPr/>
      </p:nvGrpSpPr>
      <p:grpSpPr>
        <a:xfrm>
          <a:off x="0" y="0"/>
          <a:ext cx="0" cy="0"/>
          <a:chOff x="0" y="0"/>
          <a:chExt cx="0" cy="0"/>
        </a:xfrm>
      </p:grpSpPr>
      <p:sp>
        <p:nvSpPr>
          <p:cNvPr id="8" name="Text Placeholder 3"/>
          <p:cNvSpPr>
            <a:spLocks noGrp="1"/>
          </p:cNvSpPr>
          <p:nvPr>
            <p:ph type="body" sz="half" idx="2" hasCustomPrompt="1"/>
          </p:nvPr>
        </p:nvSpPr>
        <p:spPr>
          <a:xfrm>
            <a:off x="381003" y="1161805"/>
            <a:ext cx="8368363" cy="231007"/>
          </a:xfrm>
          <a:prstGeom prst="rect">
            <a:avLst/>
          </a:prstGeom>
        </p:spPr>
        <p:txBody>
          <a:bodyPr wrap="none" lIns="0" tIns="0" rIns="0" bIns="0" anchor="ctr">
            <a:noAutofit/>
          </a:bodyPr>
          <a:lstStyle>
            <a:lvl1pPr marL="0" indent="0" algn="ctr">
              <a:buNone/>
              <a:defRPr sz="1600" b="0" baseline="0">
                <a:solidFill>
                  <a:schemeClr val="bg1">
                    <a:lumMod val="65000"/>
                  </a:schemeClr>
                </a:solidFill>
                <a:latin typeface="+mn-lt"/>
                <a:ea typeface="Roboto" panose="02000000000000000000" pitchFamily="2" charset="0"/>
              </a:defRPr>
            </a:lvl1pPr>
            <a:lvl2pPr marL="609555" indent="0">
              <a:buNone/>
              <a:defRPr sz="1600"/>
            </a:lvl2pPr>
            <a:lvl3pPr marL="1219108" indent="0">
              <a:buNone/>
              <a:defRPr sz="1333"/>
            </a:lvl3pPr>
            <a:lvl4pPr marL="1828664" indent="0">
              <a:buNone/>
              <a:defRPr sz="1200"/>
            </a:lvl4pPr>
            <a:lvl5pPr marL="2438218" indent="0">
              <a:buNone/>
              <a:defRPr sz="1200"/>
            </a:lvl5pPr>
            <a:lvl6pPr marL="3047772" indent="0">
              <a:buNone/>
              <a:defRPr sz="1200"/>
            </a:lvl6pPr>
            <a:lvl7pPr marL="3657326" indent="0">
              <a:buNone/>
              <a:defRPr sz="1200"/>
            </a:lvl7pPr>
            <a:lvl8pPr marL="4266880" indent="0">
              <a:buNone/>
              <a:defRPr sz="1200"/>
            </a:lvl8pPr>
            <a:lvl9pPr marL="4876435" indent="0">
              <a:buNone/>
              <a:defRPr sz="1200"/>
            </a:lvl9pPr>
          </a:lstStyle>
          <a:p>
            <a:pPr lvl="0"/>
            <a:r>
              <a:rPr lang="en-US" dirty="0"/>
              <a:t>CLICK TO EDIT SUBTITLE</a:t>
            </a:r>
          </a:p>
        </p:txBody>
      </p:sp>
      <p:sp>
        <p:nvSpPr>
          <p:cNvPr id="9" name="Title 2"/>
          <p:cNvSpPr>
            <a:spLocks noGrp="1"/>
          </p:cNvSpPr>
          <p:nvPr>
            <p:ph type="title"/>
          </p:nvPr>
        </p:nvSpPr>
        <p:spPr>
          <a:xfrm>
            <a:off x="381003" y="455089"/>
            <a:ext cx="8368363" cy="660511"/>
          </a:xfrm>
          <a:prstGeom prst="rect">
            <a:avLst/>
          </a:prstGeom>
        </p:spPr>
        <p:txBody>
          <a:bodyPr lIns="0" tIns="0" rIns="0" bIns="0" anchor="ctr"/>
          <a:lstStyle>
            <a:lvl1pPr algn="ctr">
              <a:defRPr sz="4800">
                <a:solidFill>
                  <a:schemeClr val="bg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4088827037"/>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itel dia">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nl-NL" sz="1350">
              <a:solidFill>
                <a:prstClr val="white"/>
              </a:solidFill>
            </a:endParaRPr>
          </a:p>
        </p:txBody>
      </p:sp>
      <p:sp>
        <p:nvSpPr>
          <p:cNvPr id="2" name="Titel 1"/>
          <p:cNvSpPr>
            <a:spLocks noGrp="1"/>
          </p:cNvSpPr>
          <p:nvPr>
            <p:ph type="ctrTitle"/>
          </p:nvPr>
        </p:nvSpPr>
        <p:spPr>
          <a:xfrm>
            <a:off x="4767108" y="1171764"/>
            <a:ext cx="4015134" cy="1235234"/>
          </a:xfrm>
        </p:spPr>
        <p:txBody>
          <a:bodyPr anchor="t"/>
          <a:lstStyle>
            <a:lvl1pPr algn="l">
              <a:defRPr b="1">
                <a:solidFill>
                  <a:schemeClr val="bg1"/>
                </a:solidFill>
              </a:defRPr>
            </a:lvl1pPr>
          </a:lstStyle>
          <a:p>
            <a:r>
              <a:rPr lang="nl-NL" dirty="0"/>
              <a:t>Titelstijl van model bewerken</a:t>
            </a:r>
          </a:p>
        </p:txBody>
      </p:sp>
      <p:sp>
        <p:nvSpPr>
          <p:cNvPr id="3" name="Subtitel 2"/>
          <p:cNvSpPr>
            <a:spLocks noGrp="1"/>
          </p:cNvSpPr>
          <p:nvPr>
            <p:ph type="subTitle" idx="1" hasCustomPrompt="1"/>
          </p:nvPr>
        </p:nvSpPr>
        <p:spPr>
          <a:xfrm>
            <a:off x="4767109" y="3424049"/>
            <a:ext cx="3878753"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&lt;naam&gt;</a:t>
            </a:r>
          </a:p>
          <a:p>
            <a:endParaRPr lang="nl-NL" dirty="0"/>
          </a:p>
        </p:txBody>
      </p:sp>
      <p:pic>
        <p:nvPicPr>
          <p:cNvPr id="7" name="Afbeelding 6" descr="RO_RWS_Aan de slag met_pos_RGB.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17" name="Tijdelijke aanduiding voor tekst 16"/>
          <p:cNvSpPr>
            <a:spLocks noGrp="1"/>
          </p:cNvSpPr>
          <p:nvPr>
            <p:ph type="body" sz="quarter" idx="11" hasCustomPrompt="1"/>
          </p:nvPr>
        </p:nvSpPr>
        <p:spPr>
          <a:xfrm>
            <a:off x="4767263" y="5402698"/>
            <a:ext cx="3878262"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a:t>&lt;versie&gt;</a:t>
            </a:r>
          </a:p>
        </p:txBody>
      </p:sp>
      <p:sp>
        <p:nvSpPr>
          <p:cNvPr id="23" name="Rechthoek 22"/>
          <p:cNvSpPr/>
          <p:nvPr userDrawn="1"/>
        </p:nvSpPr>
        <p:spPr>
          <a:xfrm>
            <a:off x="0" y="6506110"/>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685800"/>
            <a:endParaRPr lang="nl-NL" sz="1350">
              <a:solidFill>
                <a:prstClr val="black"/>
              </a:solidFill>
            </a:endParaRPr>
          </a:p>
        </p:txBody>
      </p:sp>
    </p:spTree>
    <p:extLst>
      <p:ext uri="{BB962C8B-B14F-4D97-AF65-F5344CB8AC3E}">
        <p14:creationId xmlns:p14="http://schemas.microsoft.com/office/powerpoint/2010/main" val="1321709257"/>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Hoofdstuk + afb ">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nl-NL" sz="1350">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767109" y="2413592"/>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10"/>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685800"/>
            <a:endParaRPr lang="nl-NL" sz="1350">
              <a:solidFill>
                <a:prstClr val="black"/>
              </a:solidFill>
            </a:endParaRPr>
          </a:p>
        </p:txBody>
      </p:sp>
    </p:spTree>
    <p:extLst>
      <p:ext uri="{BB962C8B-B14F-4D97-AF65-F5344CB8AC3E}">
        <p14:creationId xmlns:p14="http://schemas.microsoft.com/office/powerpoint/2010/main" val="1028394513"/>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2_Hoofdstuk + afb">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nl-NL" sz="1350">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767109" y="2413592"/>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10"/>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685800"/>
            <a:endParaRPr lang="nl-NL" sz="1350">
              <a:solidFill>
                <a:prstClr val="black"/>
              </a:solidFill>
            </a:endParaRPr>
          </a:p>
        </p:txBody>
      </p:sp>
    </p:spTree>
    <p:extLst>
      <p:ext uri="{BB962C8B-B14F-4D97-AF65-F5344CB8AC3E}">
        <p14:creationId xmlns:p14="http://schemas.microsoft.com/office/powerpoint/2010/main" val="389696496"/>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afbeeldingen verticaal">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444625" y="1168400"/>
            <a:ext cx="2919557" cy="4159250"/>
          </a:xfrm>
        </p:spPr>
        <p:txBody>
          <a:bodyPr>
            <a:normAutofit/>
          </a:bodyPr>
          <a:lstStyle>
            <a:lvl1pPr>
              <a:defRPr sz="1400"/>
            </a:lvl1pPr>
          </a:lstStyle>
          <a:p>
            <a:endParaRPr lang="nl-NL" dirty="0"/>
          </a:p>
        </p:txBody>
      </p:sp>
      <p:sp>
        <p:nvSpPr>
          <p:cNvPr id="2" name="Titel 1"/>
          <p:cNvSpPr>
            <a:spLocks noGrp="1"/>
          </p:cNvSpPr>
          <p:nvPr>
            <p:ph type="title"/>
          </p:nvPr>
        </p:nvSpPr>
        <p:spPr>
          <a:xfrm>
            <a:off x="1445203" y="5384245"/>
            <a:ext cx="6244070" cy="519333"/>
          </a:xfrm>
        </p:spPr>
        <p:txBody>
          <a:bodyPr>
            <a:normAutofit/>
          </a:bodyPr>
          <a:lstStyle>
            <a:lvl1pPr>
              <a:defRPr sz="2000"/>
            </a:lvl1pPr>
          </a:lstStyle>
          <a:p>
            <a:r>
              <a:rPr lang="nl-NL" dirty="0"/>
              <a:t>Titelstijl van model bewerken</a:t>
            </a:r>
          </a:p>
        </p:txBody>
      </p:sp>
      <p:sp>
        <p:nvSpPr>
          <p:cNvPr id="3" name="Tijdelijke aanduiding voor datum 2"/>
          <p:cNvSpPr>
            <a:spLocks noGrp="1"/>
          </p:cNvSpPr>
          <p:nvPr>
            <p:ph type="dt" sz="half" idx="10"/>
          </p:nvPr>
        </p:nvSpPr>
        <p:spPr/>
        <p:txBody>
          <a:bodyPr/>
          <a:lstStyle/>
          <a:p>
            <a:fld id="{28EA1193-B985-8343-B731-A66AE2FDB747}" type="datetime3">
              <a:rPr lang="nl-NL" smtClean="0"/>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444626" y="5765369"/>
            <a:ext cx="6245225"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dirty="0"/>
              <a:t>Klik om de tekststijl van het model te bewerken</a:t>
            </a:r>
          </a:p>
        </p:txBody>
      </p:sp>
      <p:sp>
        <p:nvSpPr>
          <p:cNvPr id="8" name="Tijdelijke aanduiding voor afbeelding 8"/>
          <p:cNvSpPr>
            <a:spLocks noGrp="1"/>
          </p:cNvSpPr>
          <p:nvPr>
            <p:ph type="pic" sz="quarter" idx="14"/>
          </p:nvPr>
        </p:nvSpPr>
        <p:spPr>
          <a:xfrm>
            <a:off x="4756728" y="1160463"/>
            <a:ext cx="2932546" cy="4159250"/>
          </a:xfrm>
        </p:spPr>
        <p:txBody>
          <a:bodyPr>
            <a:normAutofit/>
          </a:bodyPr>
          <a:lstStyle>
            <a:lvl1pPr>
              <a:defRPr sz="1400"/>
            </a:lvl1pPr>
          </a:lstStyle>
          <a:p>
            <a:endParaRPr lang="nl-NL" dirty="0"/>
          </a:p>
        </p:txBody>
      </p:sp>
    </p:spTree>
    <p:extLst>
      <p:ext uri="{BB962C8B-B14F-4D97-AF65-F5344CB8AC3E}">
        <p14:creationId xmlns:p14="http://schemas.microsoft.com/office/powerpoint/2010/main" val="3665215281"/>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3_Hoofdstuk + afb">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E17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nl-NL" sz="1350">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767109" y="2413592"/>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10"/>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685800"/>
            <a:endParaRPr lang="nl-NL" sz="1350">
              <a:solidFill>
                <a:prstClr val="black"/>
              </a:solidFill>
            </a:endParaRPr>
          </a:p>
        </p:txBody>
      </p:sp>
    </p:spTree>
    <p:extLst>
      <p:ext uri="{BB962C8B-B14F-4D97-AF65-F5344CB8AC3E}">
        <p14:creationId xmlns:p14="http://schemas.microsoft.com/office/powerpoint/2010/main" val="1565981840"/>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4_Hoofdstuk + af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767108" y="1171764"/>
            <a:ext cx="4015134"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4767109" y="2413592"/>
            <a:ext cx="3878753"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10"/>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685800"/>
            <a:endParaRPr lang="nl-NL" sz="1350">
              <a:solidFill>
                <a:prstClr val="black"/>
              </a:solidFill>
            </a:endParaRPr>
          </a:p>
        </p:txBody>
      </p:sp>
    </p:spTree>
    <p:extLst>
      <p:ext uri="{BB962C8B-B14F-4D97-AF65-F5344CB8AC3E}">
        <p14:creationId xmlns:p14="http://schemas.microsoft.com/office/powerpoint/2010/main" val="1937037501"/>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42913" y="1171764"/>
            <a:ext cx="8216179"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442913" y="2413592"/>
            <a:ext cx="8216178"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6087" y="-1"/>
            <a:ext cx="3045648" cy="898525"/>
          </a:xfrm>
          <a:prstGeom prst="rect">
            <a:avLst/>
          </a:prstGeom>
        </p:spPr>
      </p:pic>
      <p:sp>
        <p:nvSpPr>
          <p:cNvPr id="10" name="Rechthoek 9"/>
          <p:cNvSpPr/>
          <p:nvPr userDrawn="1"/>
        </p:nvSpPr>
        <p:spPr>
          <a:xfrm>
            <a:off x="-6256" y="6499852"/>
            <a:ext cx="9156512" cy="3831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nl-NL" sz="1350">
              <a:solidFill>
                <a:prstClr val="white"/>
              </a:solidFill>
            </a:endParaRPr>
          </a:p>
        </p:txBody>
      </p:sp>
      <p:sp>
        <p:nvSpPr>
          <p:cNvPr id="8" name="Rechthoek 7"/>
          <p:cNvSpPr/>
          <p:nvPr userDrawn="1"/>
        </p:nvSpPr>
        <p:spPr>
          <a:xfrm>
            <a:off x="0" y="6513086"/>
            <a:ext cx="9144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685800"/>
            <a:endParaRPr lang="nl-NL" sz="1350">
              <a:solidFill>
                <a:prstClr val="black"/>
              </a:solidFill>
            </a:endParaRPr>
          </a:p>
        </p:txBody>
      </p:sp>
      <p:sp>
        <p:nvSpPr>
          <p:cNvPr id="9" name="Tijdelijke aanduiding voor datum 8"/>
          <p:cNvSpPr>
            <a:spLocks noGrp="1"/>
          </p:cNvSpPr>
          <p:nvPr>
            <p:ph type="dt" sz="half" idx="2"/>
          </p:nvPr>
        </p:nvSpPr>
        <p:spPr>
          <a:xfrm>
            <a:off x="6668655" y="6506110"/>
            <a:ext cx="21336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fld id="{8B2320FC-3225-DE4D-874A-8DEE651BC571}" type="datetime3">
              <a:rPr lang="nl-NL" smtClean="0"/>
              <a:pPr/>
              <a:t>20/9/18</a:t>
            </a:fld>
            <a:endParaRPr lang="nl-NL" dirty="0"/>
          </a:p>
        </p:txBody>
      </p:sp>
      <p:sp>
        <p:nvSpPr>
          <p:cNvPr id="11" name="Tijdelijke aanduiding voor voettekst 10"/>
          <p:cNvSpPr>
            <a:spLocks noGrp="1"/>
          </p:cNvSpPr>
          <p:nvPr>
            <p:ph type="ftr" sz="quarter" idx="3"/>
          </p:nvPr>
        </p:nvSpPr>
        <p:spPr>
          <a:xfrm>
            <a:off x="457200" y="6513086"/>
            <a:ext cx="28956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endParaRPr lang="nl-NL" dirty="0"/>
          </a:p>
        </p:txBody>
      </p:sp>
    </p:spTree>
    <p:extLst>
      <p:ext uri="{BB962C8B-B14F-4D97-AF65-F5344CB8AC3E}">
        <p14:creationId xmlns:p14="http://schemas.microsoft.com/office/powerpoint/2010/main" val="825705948"/>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1__Hoofdstuk alleen tekst">
    <p:spTree>
      <p:nvGrpSpPr>
        <p:cNvPr id="1" name=""/>
        <p:cNvGrpSpPr/>
        <p:nvPr/>
      </p:nvGrpSpPr>
      <p:grpSpPr>
        <a:xfrm>
          <a:off x="0" y="0"/>
          <a:ext cx="0" cy="0"/>
          <a:chOff x="0" y="0"/>
          <a:chExt cx="0" cy="0"/>
        </a:xfrm>
      </p:grpSpPr>
      <p:sp>
        <p:nvSpPr>
          <p:cNvPr id="10" name="Rechthoek 9"/>
          <p:cNvSpPr/>
          <p:nvPr userDrawn="1"/>
        </p:nvSpPr>
        <p:spPr>
          <a:xfrm>
            <a:off x="189" y="828241"/>
            <a:ext cx="9156512" cy="5671610"/>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nl-NL" sz="1350" dirty="0">
              <a:solidFill>
                <a:prstClr val="white"/>
              </a:solidFill>
            </a:endParaRPr>
          </a:p>
        </p:txBody>
      </p:sp>
      <p:sp>
        <p:nvSpPr>
          <p:cNvPr id="2" name="Titel 1"/>
          <p:cNvSpPr>
            <a:spLocks noGrp="1"/>
          </p:cNvSpPr>
          <p:nvPr>
            <p:ph type="ctrTitle" hasCustomPrompt="1"/>
          </p:nvPr>
        </p:nvSpPr>
        <p:spPr>
          <a:xfrm>
            <a:off x="442913" y="1171764"/>
            <a:ext cx="8216179"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42913" y="2413592"/>
            <a:ext cx="8216178"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6087" y="-1"/>
            <a:ext cx="3045648" cy="898525"/>
          </a:xfrm>
          <a:prstGeom prst="rect">
            <a:avLst/>
          </a:prstGeom>
        </p:spPr>
      </p:pic>
      <p:sp>
        <p:nvSpPr>
          <p:cNvPr id="13" name="Rechthoek 12"/>
          <p:cNvSpPr/>
          <p:nvPr userDrawn="1"/>
        </p:nvSpPr>
        <p:spPr>
          <a:xfrm>
            <a:off x="0" y="6506110"/>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685800"/>
            <a:endParaRPr lang="nl-NL" sz="1350">
              <a:solidFill>
                <a:prstClr val="black"/>
              </a:solidFill>
            </a:endParaRPr>
          </a:p>
        </p:txBody>
      </p:sp>
    </p:spTree>
    <p:extLst>
      <p:ext uri="{BB962C8B-B14F-4D97-AF65-F5344CB8AC3E}">
        <p14:creationId xmlns:p14="http://schemas.microsoft.com/office/powerpoint/2010/main" val="1772308174"/>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8E480BBA-5F40-3048-905F-0A48153D24CD}" type="datetime3">
              <a:rPr lang="nl-NL" smtClean="0"/>
              <a:pPr/>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50851" y="1811338"/>
            <a:ext cx="8223250" cy="430568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316024149"/>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D36DDDBB-F4D6-104C-8FFF-E663BC91ABCF}" type="datetime3">
              <a:rPr lang="nl-NL" smtClean="0"/>
              <a:pPr/>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50851" y="1811338"/>
            <a:ext cx="8223250"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dirty="0"/>
              <a:t>Klik om de tekststijl van het model te bewerken</a:t>
            </a:r>
          </a:p>
        </p:txBody>
      </p:sp>
    </p:spTree>
    <p:extLst>
      <p:ext uri="{BB962C8B-B14F-4D97-AF65-F5344CB8AC3E}">
        <p14:creationId xmlns:p14="http://schemas.microsoft.com/office/powerpoint/2010/main" val="697838567"/>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opsomming + bee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828C2197-C453-1743-9E19-62B5287B6E59}" type="datetime3">
              <a:rPr lang="nl-NL" smtClean="0"/>
              <a:pPr/>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42914" y="1811338"/>
            <a:ext cx="4453799"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dirty="0"/>
              <a:t>Klik om de tekststijl van het model te bewerken</a:t>
            </a:r>
          </a:p>
        </p:txBody>
      </p:sp>
      <p:sp>
        <p:nvSpPr>
          <p:cNvPr id="7" name="Tijdelijke aanduiding voor afbeelding 6"/>
          <p:cNvSpPr>
            <a:spLocks noGrp="1"/>
          </p:cNvSpPr>
          <p:nvPr>
            <p:ph type="pic" sz="quarter" idx="13"/>
          </p:nvPr>
        </p:nvSpPr>
        <p:spPr>
          <a:xfrm>
            <a:off x="5186364" y="1811338"/>
            <a:ext cx="3494087" cy="4300538"/>
          </a:xfrm>
        </p:spPr>
        <p:txBody>
          <a:bodyPr/>
          <a:lstStyle/>
          <a:p>
            <a:endParaRPr lang="nl-NL"/>
          </a:p>
        </p:txBody>
      </p:sp>
    </p:spTree>
    <p:extLst>
      <p:ext uri="{BB962C8B-B14F-4D97-AF65-F5344CB8AC3E}">
        <p14:creationId xmlns:p14="http://schemas.microsoft.com/office/powerpoint/2010/main" val="1488768770"/>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2_opsomming 2collom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42E8B2CF-E674-8B42-9462-22DD6FBCC10C}" type="datetime3">
              <a:rPr lang="nl-NL" smtClean="0"/>
              <a:pPr/>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450850" y="1811338"/>
            <a:ext cx="8229600" cy="4256088"/>
          </a:xfrm>
        </p:spPr>
        <p:txBody>
          <a:bodyPr numCol="2" spcCol="360000"/>
          <a:lstStyle>
            <a:lvl1pPr marL="285750" indent="-285750" algn="l">
              <a:buFont typeface="Arial"/>
              <a:buChar char="•"/>
              <a:defRPr>
                <a:solidFill>
                  <a:schemeClr val="tx1"/>
                </a:solidFill>
              </a:defRPr>
            </a:lvl1pPr>
            <a:lvl2pPr marL="742950" indent="-285750" algn="l">
              <a:buFont typeface="Arial"/>
              <a:buChar char="•"/>
              <a:defRPr/>
            </a:lvl2pPr>
            <a:lvl3pPr marL="1200150" indent="-285750" algn="l">
              <a:buFont typeface="Arial"/>
              <a:buChar char="•"/>
              <a:defRPr/>
            </a:lvl3pPr>
            <a:lvl4pPr marL="1657350" indent="-285750" algn="l">
              <a:buFont typeface="Arial"/>
              <a:buChar char="•"/>
              <a:defRPr/>
            </a:lvl4pPr>
            <a:lvl5pPr marL="2114550" indent="-285750" algn="l">
              <a:buFont typeface="Arial"/>
              <a:buChar char="•"/>
              <a:defRPr/>
            </a:lvl5pPr>
          </a:lstStyle>
          <a:p>
            <a:pPr lvl="0"/>
            <a:r>
              <a:rPr lang="nl-NL" dirty="0"/>
              <a:t>Klik om de tekststijl van het model te bewerken</a:t>
            </a:r>
          </a:p>
        </p:txBody>
      </p:sp>
    </p:spTree>
    <p:extLst>
      <p:ext uri="{BB962C8B-B14F-4D97-AF65-F5344CB8AC3E}">
        <p14:creationId xmlns:p14="http://schemas.microsoft.com/office/powerpoint/2010/main" val="2651647878"/>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Tekst + beeld">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69A9A74A-F678-424C-933A-98BE7B9C1AA5}" type="datetime3">
              <a:rPr lang="nl-NL" smtClean="0"/>
              <a:pPr/>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0" y="4779820"/>
            <a:ext cx="9144000" cy="1486045"/>
          </a:xfrm>
        </p:spPr>
        <p:txBody>
          <a:bodyPr>
            <a:normAutofit/>
          </a:bodyPr>
          <a:lstStyle>
            <a:lvl1pPr>
              <a:defRPr sz="1400"/>
            </a:lvl1pPr>
          </a:lstStyle>
          <a:p>
            <a:endParaRPr lang="nl-NL" dirty="0"/>
          </a:p>
        </p:txBody>
      </p:sp>
      <p:sp>
        <p:nvSpPr>
          <p:cNvPr id="7" name="Titel 1"/>
          <p:cNvSpPr>
            <a:spLocks noGrp="1"/>
          </p:cNvSpPr>
          <p:nvPr>
            <p:ph type="title"/>
          </p:nvPr>
        </p:nvSpPr>
        <p:spPr>
          <a:xfrm>
            <a:off x="450850" y="1169392"/>
            <a:ext cx="82296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457200" y="1811338"/>
            <a:ext cx="8223250"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37449313"/>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1_Tekst + 2x beeld ho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47760F1B-4B96-AB46-A3A0-B9C6ADF6E091}" type="datetime3">
              <a:rPr lang="nl-NL" smtClean="0"/>
              <a:pPr/>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450850" y="4078831"/>
            <a:ext cx="3890754" cy="2053685"/>
          </a:xfrm>
        </p:spPr>
        <p:txBody>
          <a:bodyPr>
            <a:normAutofit/>
          </a:bodyPr>
          <a:lstStyle>
            <a:lvl1pPr>
              <a:defRPr sz="1400"/>
            </a:lvl1pPr>
          </a:lstStyle>
          <a:p>
            <a:endParaRPr lang="nl-NL" dirty="0"/>
          </a:p>
        </p:txBody>
      </p:sp>
      <p:sp>
        <p:nvSpPr>
          <p:cNvPr id="7" name="Titel 1"/>
          <p:cNvSpPr>
            <a:spLocks noGrp="1"/>
          </p:cNvSpPr>
          <p:nvPr>
            <p:ph type="title"/>
          </p:nvPr>
        </p:nvSpPr>
        <p:spPr>
          <a:xfrm>
            <a:off x="450850" y="1169392"/>
            <a:ext cx="82296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450850" y="1811340"/>
            <a:ext cx="8229600" cy="2073559"/>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afbeelding 5"/>
          <p:cNvSpPr>
            <a:spLocks noGrp="1"/>
          </p:cNvSpPr>
          <p:nvPr>
            <p:ph type="pic" sz="quarter" idx="14"/>
          </p:nvPr>
        </p:nvSpPr>
        <p:spPr>
          <a:xfrm>
            <a:off x="4789696" y="4078831"/>
            <a:ext cx="3890754" cy="2053685"/>
          </a:xfrm>
        </p:spPr>
        <p:txBody>
          <a:bodyPr>
            <a:normAutofit/>
          </a:bodyPr>
          <a:lstStyle>
            <a:lvl1pPr>
              <a:defRPr sz="1400"/>
            </a:lvl1pPr>
          </a:lstStyle>
          <a:p>
            <a:endParaRPr lang="nl-NL" dirty="0"/>
          </a:p>
        </p:txBody>
      </p:sp>
    </p:spTree>
    <p:extLst>
      <p:ext uri="{BB962C8B-B14F-4D97-AF65-F5344CB8AC3E}">
        <p14:creationId xmlns:p14="http://schemas.microsoft.com/office/powerpoint/2010/main" val="2458985575"/>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lvl1pPr>
              <a:defRPr/>
            </a:lvl1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4" name="shpVoettekst"/>
          <p:cNvSpPr>
            <a:spLocks noGrp="1" noChangeArrowheads="1"/>
          </p:cNvSpPr>
          <p:nvPr>
            <p:ph type="ftr" sz="quarter" idx="10"/>
          </p:nvPr>
        </p:nvSpPr>
        <p:spPr>
          <a:ln/>
        </p:spPr>
        <p:txBody>
          <a:bodyPr/>
          <a:lstStyle>
            <a:lvl1pPr>
              <a:defRPr/>
            </a:lvl1pPr>
          </a:lstStyle>
          <a:p>
            <a:pPr>
              <a:defRPr/>
            </a:pPr>
            <a:r>
              <a:rPr lang="nl-NL"/>
              <a:t>RNO</a:t>
            </a:r>
          </a:p>
        </p:txBody>
      </p:sp>
      <p:sp>
        <p:nvSpPr>
          <p:cNvPr id="5" name="shpDatum"/>
          <p:cNvSpPr>
            <a:spLocks noGrp="1" noChangeArrowheads="1"/>
          </p:cNvSpPr>
          <p:nvPr>
            <p:ph type="dt" sz="half" idx="11"/>
          </p:nvPr>
        </p:nvSpPr>
        <p:spPr>
          <a:ln/>
        </p:spPr>
        <p:txBody>
          <a:bodyPr/>
          <a:lstStyle>
            <a:lvl1pPr>
              <a:defRPr/>
            </a:lvl1pPr>
          </a:lstStyle>
          <a:p>
            <a:pPr>
              <a:defRPr/>
            </a:pPr>
            <a:r>
              <a:rPr lang="nl-NL"/>
              <a:t>12-10-2017</a:t>
            </a:r>
          </a:p>
        </p:txBody>
      </p:sp>
    </p:spTree>
    <p:extLst>
      <p:ext uri="{BB962C8B-B14F-4D97-AF65-F5344CB8AC3E}">
        <p14:creationId xmlns:p14="http://schemas.microsoft.com/office/powerpoint/2010/main" val="64446504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2_Tekst + 2x beeld ve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5580BD29-8B1F-C04C-B840-FEA79CB4DE02}" type="datetime3">
              <a:rPr lang="nl-NL" smtClean="0"/>
              <a:pPr/>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4792644" y="1805084"/>
            <a:ext cx="3890754" cy="2053685"/>
          </a:xfrm>
        </p:spPr>
        <p:txBody>
          <a:bodyPr>
            <a:normAutofit/>
          </a:bodyPr>
          <a:lstStyle>
            <a:lvl1pPr>
              <a:defRPr sz="1400"/>
            </a:lvl1pPr>
          </a:lstStyle>
          <a:p>
            <a:endParaRPr lang="nl-NL" dirty="0"/>
          </a:p>
        </p:txBody>
      </p:sp>
      <p:sp>
        <p:nvSpPr>
          <p:cNvPr id="7" name="Titel 1"/>
          <p:cNvSpPr>
            <a:spLocks noGrp="1"/>
          </p:cNvSpPr>
          <p:nvPr>
            <p:ph type="title"/>
          </p:nvPr>
        </p:nvSpPr>
        <p:spPr>
          <a:xfrm>
            <a:off x="450850" y="1169392"/>
            <a:ext cx="82296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457201" y="1811340"/>
            <a:ext cx="3947060" cy="432117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afbeelding 5"/>
          <p:cNvSpPr>
            <a:spLocks noGrp="1"/>
          </p:cNvSpPr>
          <p:nvPr>
            <p:ph type="pic" sz="quarter" idx="14"/>
          </p:nvPr>
        </p:nvSpPr>
        <p:spPr>
          <a:xfrm>
            <a:off x="4789696" y="4078831"/>
            <a:ext cx="3890754" cy="2053685"/>
          </a:xfrm>
        </p:spPr>
        <p:txBody>
          <a:bodyPr>
            <a:normAutofit/>
          </a:bodyPr>
          <a:lstStyle>
            <a:lvl1pPr>
              <a:defRPr sz="1400"/>
            </a:lvl1pPr>
          </a:lstStyle>
          <a:p>
            <a:endParaRPr lang="nl-NL" dirty="0"/>
          </a:p>
        </p:txBody>
      </p:sp>
    </p:spTree>
    <p:extLst>
      <p:ext uri="{BB962C8B-B14F-4D97-AF65-F5344CB8AC3E}">
        <p14:creationId xmlns:p14="http://schemas.microsoft.com/office/powerpoint/2010/main" val="680080219"/>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ekst+afbeelding">
    <p:spTree>
      <p:nvGrpSpPr>
        <p:cNvPr id="1" name=""/>
        <p:cNvGrpSpPr/>
        <p:nvPr/>
      </p:nvGrpSpPr>
      <p:grpSpPr>
        <a:xfrm>
          <a:off x="0" y="0"/>
          <a:ext cx="0" cy="0"/>
          <a:chOff x="0" y="0"/>
          <a:chExt cx="0" cy="0"/>
        </a:xfrm>
      </p:grpSpPr>
      <p:sp>
        <p:nvSpPr>
          <p:cNvPr id="2" name="Titel 1"/>
          <p:cNvSpPr>
            <a:spLocks noGrp="1"/>
          </p:cNvSpPr>
          <p:nvPr>
            <p:ph type="title"/>
          </p:nvPr>
        </p:nvSpPr>
        <p:spPr>
          <a:xfrm>
            <a:off x="450850" y="1169392"/>
            <a:ext cx="3736302" cy="663123"/>
          </a:xfrm>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9D6B2E20-7EA5-A840-B4B4-E5A3C3A6C5E3}" type="datetime3">
              <a:rPr lang="nl-NL" smtClean="0"/>
              <a:pPr/>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tekst 5"/>
          <p:cNvSpPr>
            <a:spLocks noGrp="1"/>
          </p:cNvSpPr>
          <p:nvPr>
            <p:ph type="body" sz="quarter" idx="13"/>
          </p:nvPr>
        </p:nvSpPr>
        <p:spPr>
          <a:xfrm>
            <a:off x="457200" y="2182862"/>
            <a:ext cx="3729952"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7" name="Tijdelijke aanduiding voor afbeelding 6"/>
          <p:cNvSpPr>
            <a:spLocks noGrp="1"/>
          </p:cNvSpPr>
          <p:nvPr>
            <p:ph type="pic" sz="quarter" idx="14"/>
          </p:nvPr>
        </p:nvSpPr>
        <p:spPr>
          <a:xfrm>
            <a:off x="4567239" y="1160464"/>
            <a:ext cx="4235017" cy="4972051"/>
          </a:xfrm>
        </p:spPr>
        <p:txBody>
          <a:bodyPr>
            <a:normAutofit/>
          </a:bodyPr>
          <a:lstStyle>
            <a:lvl1pPr>
              <a:defRPr sz="1400"/>
            </a:lvl1pPr>
          </a:lstStyle>
          <a:p>
            <a:endParaRPr lang="nl-NL" dirty="0"/>
          </a:p>
        </p:txBody>
      </p:sp>
    </p:spTree>
    <p:extLst>
      <p:ext uri="{BB962C8B-B14F-4D97-AF65-F5344CB8AC3E}">
        <p14:creationId xmlns:p14="http://schemas.microsoft.com/office/powerpoint/2010/main" val="3947038991"/>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444626" y="1168400"/>
            <a:ext cx="6244648" cy="4159250"/>
          </a:xfrm>
        </p:spPr>
        <p:txBody>
          <a:bodyPr>
            <a:normAutofit/>
          </a:bodyPr>
          <a:lstStyle>
            <a:lvl1pPr>
              <a:defRPr sz="1400"/>
            </a:lvl1pPr>
          </a:lstStyle>
          <a:p>
            <a:endParaRPr lang="nl-NL" dirty="0"/>
          </a:p>
        </p:txBody>
      </p:sp>
      <p:sp>
        <p:nvSpPr>
          <p:cNvPr id="2" name="Titel 1"/>
          <p:cNvSpPr>
            <a:spLocks noGrp="1"/>
          </p:cNvSpPr>
          <p:nvPr>
            <p:ph type="title"/>
          </p:nvPr>
        </p:nvSpPr>
        <p:spPr>
          <a:xfrm>
            <a:off x="1445203" y="5384245"/>
            <a:ext cx="6244070" cy="519333"/>
          </a:xfrm>
        </p:spPr>
        <p:txBody>
          <a:bodyPr>
            <a:normAutofit/>
          </a:bodyPr>
          <a:lstStyle>
            <a:lvl1pPr>
              <a:defRPr sz="2000"/>
            </a:lvl1pPr>
          </a:lstStyle>
          <a:p>
            <a:r>
              <a:rPr lang="nl-NL" dirty="0"/>
              <a:t>Titelstijl van model bewerken</a:t>
            </a:r>
          </a:p>
        </p:txBody>
      </p:sp>
      <p:sp>
        <p:nvSpPr>
          <p:cNvPr id="3" name="Tijdelijke aanduiding voor datum 2"/>
          <p:cNvSpPr>
            <a:spLocks noGrp="1"/>
          </p:cNvSpPr>
          <p:nvPr>
            <p:ph type="dt" sz="half" idx="10"/>
          </p:nvPr>
        </p:nvSpPr>
        <p:spPr/>
        <p:txBody>
          <a:bodyPr/>
          <a:lstStyle/>
          <a:p>
            <a:fld id="{28FA46AD-5AE6-8044-A0AA-CBC8A8F81D6A}" type="datetime3">
              <a:rPr lang="nl-NL" smtClean="0"/>
              <a:pPr/>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444626" y="5765369"/>
            <a:ext cx="6245225"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dirty="0"/>
              <a:t>Klik om de tekststijl van het model te bewerken</a:t>
            </a:r>
          </a:p>
        </p:txBody>
      </p:sp>
    </p:spTree>
    <p:extLst>
      <p:ext uri="{BB962C8B-B14F-4D97-AF65-F5344CB8AC3E}">
        <p14:creationId xmlns:p14="http://schemas.microsoft.com/office/powerpoint/2010/main" val="2195883452"/>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2 afbeeldingen verticaal">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444625" y="1168400"/>
            <a:ext cx="2919557" cy="4159250"/>
          </a:xfrm>
        </p:spPr>
        <p:txBody>
          <a:bodyPr>
            <a:normAutofit/>
          </a:bodyPr>
          <a:lstStyle>
            <a:lvl1pPr>
              <a:defRPr sz="1400"/>
            </a:lvl1pPr>
          </a:lstStyle>
          <a:p>
            <a:endParaRPr lang="nl-NL" dirty="0"/>
          </a:p>
        </p:txBody>
      </p:sp>
      <p:sp>
        <p:nvSpPr>
          <p:cNvPr id="2" name="Titel 1"/>
          <p:cNvSpPr>
            <a:spLocks noGrp="1"/>
          </p:cNvSpPr>
          <p:nvPr>
            <p:ph type="title"/>
          </p:nvPr>
        </p:nvSpPr>
        <p:spPr>
          <a:xfrm>
            <a:off x="1445203" y="5384245"/>
            <a:ext cx="6244070" cy="519333"/>
          </a:xfrm>
        </p:spPr>
        <p:txBody>
          <a:bodyPr>
            <a:normAutofit/>
          </a:bodyPr>
          <a:lstStyle>
            <a:lvl1pPr>
              <a:defRPr sz="2000"/>
            </a:lvl1pPr>
          </a:lstStyle>
          <a:p>
            <a:r>
              <a:rPr lang="nl-NL" dirty="0"/>
              <a:t>Titelstijl van model bewerken</a:t>
            </a:r>
          </a:p>
        </p:txBody>
      </p:sp>
      <p:sp>
        <p:nvSpPr>
          <p:cNvPr id="3" name="Tijdelijke aanduiding voor datum 2"/>
          <p:cNvSpPr>
            <a:spLocks noGrp="1"/>
          </p:cNvSpPr>
          <p:nvPr>
            <p:ph type="dt" sz="half" idx="10"/>
          </p:nvPr>
        </p:nvSpPr>
        <p:spPr/>
        <p:txBody>
          <a:bodyPr/>
          <a:lstStyle/>
          <a:p>
            <a:fld id="{28EA1193-B985-8343-B731-A66AE2FDB747}" type="datetime3">
              <a:rPr lang="nl-NL" smtClean="0"/>
              <a:pPr/>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444626" y="5765369"/>
            <a:ext cx="6245225"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dirty="0"/>
              <a:t>Klik om de tekststijl van het model te bewerken</a:t>
            </a:r>
          </a:p>
        </p:txBody>
      </p:sp>
      <p:sp>
        <p:nvSpPr>
          <p:cNvPr id="8" name="Tijdelijke aanduiding voor afbeelding 8"/>
          <p:cNvSpPr>
            <a:spLocks noGrp="1"/>
          </p:cNvSpPr>
          <p:nvPr>
            <p:ph type="pic" sz="quarter" idx="14"/>
          </p:nvPr>
        </p:nvSpPr>
        <p:spPr>
          <a:xfrm>
            <a:off x="4756728" y="1160463"/>
            <a:ext cx="2932546" cy="4159250"/>
          </a:xfrm>
        </p:spPr>
        <p:txBody>
          <a:bodyPr>
            <a:normAutofit/>
          </a:bodyPr>
          <a:lstStyle>
            <a:lvl1pPr>
              <a:defRPr sz="1400"/>
            </a:lvl1pPr>
          </a:lstStyle>
          <a:p>
            <a:endParaRPr lang="nl-NL" dirty="0"/>
          </a:p>
        </p:txBody>
      </p:sp>
    </p:spTree>
    <p:extLst>
      <p:ext uri="{BB962C8B-B14F-4D97-AF65-F5344CB8AC3E}">
        <p14:creationId xmlns:p14="http://schemas.microsoft.com/office/powerpoint/2010/main" val="900801610"/>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userDrawn="1">
  <p:cSld name="Main Slide">
    <p:spTree>
      <p:nvGrpSpPr>
        <p:cNvPr id="1" name=""/>
        <p:cNvGrpSpPr/>
        <p:nvPr/>
      </p:nvGrpSpPr>
      <p:grpSpPr>
        <a:xfrm>
          <a:off x="0" y="0"/>
          <a:ext cx="0" cy="0"/>
          <a:chOff x="0" y="0"/>
          <a:chExt cx="0" cy="0"/>
        </a:xfrm>
      </p:grpSpPr>
      <p:sp>
        <p:nvSpPr>
          <p:cNvPr id="8" name="Text Placeholder 3"/>
          <p:cNvSpPr>
            <a:spLocks noGrp="1"/>
          </p:cNvSpPr>
          <p:nvPr>
            <p:ph type="body" sz="half" idx="2" hasCustomPrompt="1"/>
          </p:nvPr>
        </p:nvSpPr>
        <p:spPr>
          <a:xfrm>
            <a:off x="381001" y="1161802"/>
            <a:ext cx="8368363" cy="231007"/>
          </a:xfrm>
          <a:prstGeom prst="rect">
            <a:avLst/>
          </a:prstGeom>
        </p:spPr>
        <p:txBody>
          <a:bodyPr wrap="none" lIns="0" tIns="0" rIns="0" bIns="0" anchor="ctr">
            <a:noAutofit/>
          </a:bodyPr>
          <a:lstStyle>
            <a:lvl1pPr marL="0" indent="0" algn="ctr">
              <a:buNone/>
              <a:defRPr sz="1600" b="0" baseline="0">
                <a:solidFill>
                  <a:schemeClr val="bg1">
                    <a:lumMod val="65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 SUBTITLE</a:t>
            </a:r>
          </a:p>
        </p:txBody>
      </p:sp>
      <p:sp>
        <p:nvSpPr>
          <p:cNvPr id="9" name="Title 2"/>
          <p:cNvSpPr>
            <a:spLocks noGrp="1"/>
          </p:cNvSpPr>
          <p:nvPr>
            <p:ph type="title"/>
          </p:nvPr>
        </p:nvSpPr>
        <p:spPr>
          <a:xfrm>
            <a:off x="381001" y="455086"/>
            <a:ext cx="8368363" cy="660511"/>
          </a:xfrm>
          <a:prstGeom prst="rect">
            <a:avLst/>
          </a:prstGeom>
        </p:spPr>
        <p:txBody>
          <a:bodyPr lIns="0" tIns="0" rIns="0" bIns="0" anchor="ctr"/>
          <a:lstStyle>
            <a:lvl1pPr algn="ctr">
              <a:defRPr sz="4800">
                <a:solidFill>
                  <a:schemeClr val="bg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1983215003"/>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Titel dia">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p:nvPr>
        </p:nvSpPr>
        <p:spPr>
          <a:xfrm>
            <a:off x="4767108" y="1171764"/>
            <a:ext cx="4015134" cy="1235234"/>
          </a:xfrm>
        </p:spPr>
        <p:txBody>
          <a:bodyPr anchor="t"/>
          <a:lstStyle>
            <a:lvl1pPr algn="l">
              <a:defRPr b="1">
                <a:solidFill>
                  <a:schemeClr val="bg1"/>
                </a:solidFill>
              </a:defRPr>
            </a:lvl1pPr>
          </a:lstStyle>
          <a:p>
            <a:r>
              <a:rPr lang="nl-NL"/>
              <a:t>Klik om de stijl te bewerken</a:t>
            </a:r>
            <a:endParaRPr lang="nl-NL" dirty="0"/>
          </a:p>
        </p:txBody>
      </p:sp>
      <p:sp>
        <p:nvSpPr>
          <p:cNvPr id="3" name="Subtitel 2"/>
          <p:cNvSpPr>
            <a:spLocks noGrp="1"/>
          </p:cNvSpPr>
          <p:nvPr>
            <p:ph type="subTitle" idx="1" hasCustomPrompt="1"/>
          </p:nvPr>
        </p:nvSpPr>
        <p:spPr>
          <a:xfrm>
            <a:off x="4767109" y="3424049"/>
            <a:ext cx="3878753"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&lt;naam&gt;</a:t>
            </a:r>
          </a:p>
          <a:p>
            <a:endParaRPr lang="nl-NL" dirty="0"/>
          </a:p>
        </p:txBody>
      </p:sp>
      <p:pic>
        <p:nvPicPr>
          <p:cNvPr id="7" name="Afbeelding 6" descr="RO_RWS_Aan de slag met_pos_RGB.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r>
              <a:rPr lang="nl-NL"/>
              <a:t>Klik op het pictogram als u een afbeelding wilt toevoegen</a:t>
            </a:r>
            <a:endParaRPr lang="nl-NL" dirty="0"/>
          </a:p>
        </p:txBody>
      </p:sp>
      <p:sp>
        <p:nvSpPr>
          <p:cNvPr id="17" name="Tijdelijke aanduiding voor tekst 16"/>
          <p:cNvSpPr>
            <a:spLocks noGrp="1"/>
          </p:cNvSpPr>
          <p:nvPr>
            <p:ph type="body" sz="quarter" idx="11" hasCustomPrompt="1"/>
          </p:nvPr>
        </p:nvSpPr>
        <p:spPr>
          <a:xfrm>
            <a:off x="4767263" y="5402698"/>
            <a:ext cx="3878262"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a:t>&lt;versie&gt;</a:t>
            </a:r>
          </a:p>
        </p:txBody>
      </p:sp>
      <p:sp>
        <p:nvSpPr>
          <p:cNvPr id="23" name="Rechthoek 22"/>
          <p:cNvSpPr/>
          <p:nvPr userDrawn="1"/>
        </p:nvSpPr>
        <p:spPr>
          <a:xfrm>
            <a:off x="0" y="6506110"/>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160824677"/>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Hoofdstuk + afb ">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767109" y="2413592"/>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r>
              <a:rPr lang="nl-NL"/>
              <a:t>Klik op het pictogram als u een afbeelding wilt toevoegen</a:t>
            </a:r>
            <a:endParaRPr lang="nl-NL" dirty="0"/>
          </a:p>
        </p:txBody>
      </p:sp>
      <p:sp>
        <p:nvSpPr>
          <p:cNvPr id="9" name="Rechthoek 8"/>
          <p:cNvSpPr/>
          <p:nvPr userDrawn="1"/>
        </p:nvSpPr>
        <p:spPr>
          <a:xfrm>
            <a:off x="0" y="6506110"/>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1411298672"/>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2_Hoofdstuk + afb">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767109" y="2413592"/>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r>
              <a:rPr lang="nl-NL"/>
              <a:t>Klik op het pictogram als u een afbeelding wilt toevoegen</a:t>
            </a:r>
            <a:endParaRPr lang="nl-NL" dirty="0"/>
          </a:p>
        </p:txBody>
      </p:sp>
      <p:sp>
        <p:nvSpPr>
          <p:cNvPr id="9" name="Rechthoek 8"/>
          <p:cNvSpPr/>
          <p:nvPr userDrawn="1"/>
        </p:nvSpPr>
        <p:spPr>
          <a:xfrm>
            <a:off x="0" y="6506110"/>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3932150186"/>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3_Hoofdstuk + afb">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E17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767109" y="2413592"/>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r>
              <a:rPr lang="nl-NL"/>
              <a:t>Klik op het pictogram als u een afbeelding wilt toevoegen</a:t>
            </a:r>
            <a:endParaRPr lang="nl-NL" dirty="0"/>
          </a:p>
        </p:txBody>
      </p:sp>
      <p:sp>
        <p:nvSpPr>
          <p:cNvPr id="9" name="Rechthoek 8"/>
          <p:cNvSpPr/>
          <p:nvPr userDrawn="1"/>
        </p:nvSpPr>
        <p:spPr>
          <a:xfrm>
            <a:off x="0" y="6506110"/>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1428837592"/>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4_Hoofdstuk + af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767108" y="1171764"/>
            <a:ext cx="4015134"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4767109" y="2413592"/>
            <a:ext cx="3878753"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r>
              <a:rPr lang="nl-NL"/>
              <a:t>Klik op het pictogram als u een afbeelding wilt toevoegen</a:t>
            </a:r>
            <a:endParaRPr lang="nl-NL" dirty="0"/>
          </a:p>
        </p:txBody>
      </p:sp>
      <p:sp>
        <p:nvSpPr>
          <p:cNvPr id="9" name="Rechthoek 8"/>
          <p:cNvSpPr/>
          <p:nvPr userDrawn="1"/>
        </p:nvSpPr>
        <p:spPr>
          <a:xfrm>
            <a:off x="0" y="6506110"/>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3082990773"/>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Volgdia met opsommi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68000" y="1295999"/>
            <a:ext cx="8402400" cy="400110"/>
          </a:xfrm>
        </p:spPr>
        <p:txBody>
          <a:bodyPr/>
          <a:lstStyle>
            <a:lvl1pPr>
              <a:defRPr/>
            </a:lvl1pPr>
          </a:lstStyle>
          <a:p>
            <a:r>
              <a:rPr lang="nl-NL" noProof="0" dirty="0" err="1"/>
              <a:t>Klik</a:t>
            </a:r>
            <a:r>
              <a:rPr lang="nl-NL" noProof="0" dirty="0"/>
              <a:t> </a:t>
            </a:r>
            <a:r>
              <a:rPr lang="nl-NL" noProof="0" dirty="0" err="1"/>
              <a:t>om</a:t>
            </a:r>
            <a:r>
              <a:rPr lang="nl-NL" noProof="0" dirty="0"/>
              <a:t> </a:t>
            </a:r>
            <a:r>
              <a:rPr lang="nl-NL" noProof="0" dirty="0" err="1"/>
              <a:t>een</a:t>
            </a:r>
            <a:r>
              <a:rPr lang="nl-NL" noProof="0" dirty="0"/>
              <a:t> </a:t>
            </a:r>
            <a:r>
              <a:rPr lang="nl-NL" noProof="0" dirty="0" err="1"/>
              <a:t>titel</a:t>
            </a:r>
            <a:r>
              <a:rPr lang="nl-NL" noProof="0" dirty="0"/>
              <a:t> </a:t>
            </a:r>
            <a:r>
              <a:rPr lang="nl-NL" noProof="0" dirty="0" err="1"/>
              <a:t>te</a:t>
            </a:r>
            <a:r>
              <a:rPr lang="nl-NL" noProof="0" dirty="0"/>
              <a:t> </a:t>
            </a:r>
            <a:r>
              <a:rPr lang="nl-NL" noProof="0" dirty="0" err="1"/>
              <a:t>maken</a:t>
            </a:r>
            <a:endParaRPr lang="nl-NL" noProof="0" dirty="0"/>
          </a:p>
        </p:txBody>
      </p:sp>
      <p:sp>
        <p:nvSpPr>
          <p:cNvPr id="3" name="Tijdelijke aanduiding voor datum 2"/>
          <p:cNvSpPr>
            <a:spLocks noGrp="1"/>
          </p:cNvSpPr>
          <p:nvPr>
            <p:ph type="dt" sz="half" idx="10"/>
          </p:nvPr>
        </p:nvSpPr>
        <p:spPr/>
        <p:txBody>
          <a:bodyPr/>
          <a:lstStyle/>
          <a:p>
            <a:fld id="{7CD931B1-3CA1-1049-BE70-05C8239BDE78}" type="datetime3">
              <a:rPr lang="nl-NL" smtClean="0"/>
              <a:t>20/9/18</a:t>
            </a:fld>
            <a:endParaRPr lang="nl-NL" dirty="0"/>
          </a:p>
        </p:txBody>
      </p:sp>
      <p:sp>
        <p:nvSpPr>
          <p:cNvPr id="7" name="Tijdelijke aanduiding voor tekst 6"/>
          <p:cNvSpPr>
            <a:spLocks noGrp="1"/>
          </p:cNvSpPr>
          <p:nvPr>
            <p:ph type="body" sz="quarter" idx="11"/>
          </p:nvPr>
        </p:nvSpPr>
        <p:spPr>
          <a:xfrm>
            <a:off x="468313" y="2070000"/>
            <a:ext cx="8402400" cy="4140000"/>
          </a:xfrm>
        </p:spPr>
        <p:txBody>
          <a:bodyPr/>
          <a:lstStyle>
            <a:lvl4pPr marL="1274763" indent="-285750">
              <a:buFont typeface="Verdana" pitchFamily="34" charset="0"/>
              <a:buChar char="–"/>
              <a:defRPr sz="1800"/>
            </a:lvl4pPr>
            <a:lvl5pPr marL="1631950" indent="-285750">
              <a:buFont typeface="Verdana" pitchFamily="34" charset="0"/>
              <a:buChar char="»"/>
              <a:defRPr/>
            </a:lvl5pPr>
          </a:lstStyle>
          <a:p>
            <a:pPr lvl="0"/>
            <a:r>
              <a:rPr lang="nl-NL" noProof="0" dirty="0" err="1"/>
              <a:t>Klik</a:t>
            </a:r>
            <a:r>
              <a:rPr lang="nl-NL" noProof="0" dirty="0"/>
              <a:t> </a:t>
            </a:r>
            <a:r>
              <a:rPr lang="nl-NL" noProof="0" dirty="0" err="1"/>
              <a:t>om</a:t>
            </a:r>
            <a:r>
              <a:rPr lang="nl-NL" noProof="0" dirty="0"/>
              <a:t> de </a:t>
            </a:r>
            <a:r>
              <a:rPr lang="nl-NL" noProof="0" dirty="0" err="1"/>
              <a:t>modelstijlen</a:t>
            </a:r>
            <a:r>
              <a:rPr lang="nl-NL" noProof="0" dirty="0"/>
              <a:t> </a:t>
            </a:r>
            <a:r>
              <a:rPr lang="nl-NL" noProof="0" dirty="0" err="1"/>
              <a:t>te</a:t>
            </a:r>
            <a:r>
              <a:rPr lang="nl-NL" noProof="0" dirty="0"/>
              <a:t> </a:t>
            </a:r>
            <a:r>
              <a:rPr lang="nl-NL" noProof="0" dirty="0" err="1"/>
              <a:t>bewerken</a:t>
            </a:r>
            <a:endParaRPr lang="nl-NL" noProof="0" dirty="0"/>
          </a:p>
          <a:p>
            <a:pPr lvl="1"/>
            <a:r>
              <a:rPr lang="nl-NL" noProof="0" dirty="0" err="1"/>
              <a:t>Tweede</a:t>
            </a:r>
            <a:r>
              <a:rPr lang="nl-NL" noProof="0" dirty="0"/>
              <a:t> </a:t>
            </a:r>
            <a:r>
              <a:rPr lang="nl-NL" noProof="0" dirty="0" err="1"/>
              <a:t>niveau</a:t>
            </a:r>
            <a:endParaRPr lang="nl-NL" noProof="0" dirty="0"/>
          </a:p>
          <a:p>
            <a:pPr lvl="2"/>
            <a:r>
              <a:rPr lang="nl-NL" noProof="0" dirty="0" err="1"/>
              <a:t>Derde</a:t>
            </a:r>
            <a:r>
              <a:rPr lang="nl-NL" noProof="0" dirty="0"/>
              <a:t> </a:t>
            </a:r>
            <a:r>
              <a:rPr lang="nl-NL" noProof="0" dirty="0" err="1"/>
              <a:t>niveau</a:t>
            </a:r>
            <a:endParaRPr lang="nl-NL" noProof="0" dirty="0"/>
          </a:p>
          <a:p>
            <a:pPr lvl="3"/>
            <a:r>
              <a:rPr lang="nl-NL" noProof="0" dirty="0" err="1"/>
              <a:t>Vierde</a:t>
            </a:r>
            <a:r>
              <a:rPr lang="nl-NL" noProof="0" dirty="0"/>
              <a:t> </a:t>
            </a:r>
            <a:r>
              <a:rPr lang="nl-NL" noProof="0" dirty="0" err="1"/>
              <a:t>niveau</a:t>
            </a:r>
            <a:endParaRPr lang="nl-NL" noProof="0" dirty="0"/>
          </a:p>
          <a:p>
            <a:pPr lvl="4"/>
            <a:r>
              <a:rPr lang="nl-NL" noProof="0" dirty="0" err="1"/>
              <a:t>Vijfde</a:t>
            </a:r>
            <a:r>
              <a:rPr lang="nl-NL" noProof="0" dirty="0"/>
              <a:t> </a:t>
            </a:r>
            <a:r>
              <a:rPr lang="nl-NL" noProof="0" dirty="0" err="1"/>
              <a:t>niveau</a:t>
            </a:r>
            <a:endParaRPr lang="nl-NL" noProof="0" dirty="0"/>
          </a:p>
        </p:txBody>
      </p:sp>
    </p:spTree>
    <p:extLst>
      <p:ext uri="{BB962C8B-B14F-4D97-AF65-F5344CB8AC3E}">
        <p14:creationId xmlns:p14="http://schemas.microsoft.com/office/powerpoint/2010/main" val="3231931198"/>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42913" y="1171764"/>
            <a:ext cx="8216179"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442913" y="2413592"/>
            <a:ext cx="8216178"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6087" y="-1"/>
            <a:ext cx="3045648" cy="898525"/>
          </a:xfrm>
          <a:prstGeom prst="rect">
            <a:avLst/>
          </a:prstGeom>
        </p:spPr>
      </p:pic>
      <p:sp>
        <p:nvSpPr>
          <p:cNvPr id="10" name="Rechthoek 9"/>
          <p:cNvSpPr/>
          <p:nvPr userDrawn="1"/>
        </p:nvSpPr>
        <p:spPr>
          <a:xfrm>
            <a:off x="-6256" y="6499852"/>
            <a:ext cx="9156512" cy="3831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8" name="Rechthoek 7"/>
          <p:cNvSpPr/>
          <p:nvPr userDrawn="1"/>
        </p:nvSpPr>
        <p:spPr>
          <a:xfrm>
            <a:off x="0" y="6513086"/>
            <a:ext cx="9144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
        <p:nvSpPr>
          <p:cNvPr id="9" name="Tijdelijke aanduiding voor datum 8"/>
          <p:cNvSpPr>
            <a:spLocks noGrp="1"/>
          </p:cNvSpPr>
          <p:nvPr>
            <p:ph type="dt" sz="half" idx="2"/>
          </p:nvPr>
        </p:nvSpPr>
        <p:spPr>
          <a:xfrm>
            <a:off x="6668655" y="6506110"/>
            <a:ext cx="21336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fld id="{8B2320FC-3225-DE4D-874A-8DEE651BC571}" type="datetime3">
              <a:rPr lang="nl-NL" smtClean="0"/>
              <a:pPr/>
              <a:t>20/9/18</a:t>
            </a:fld>
            <a:endParaRPr lang="nl-NL" dirty="0"/>
          </a:p>
        </p:txBody>
      </p:sp>
      <p:sp>
        <p:nvSpPr>
          <p:cNvPr id="11" name="Tijdelijke aanduiding voor voettekst 10"/>
          <p:cNvSpPr>
            <a:spLocks noGrp="1"/>
          </p:cNvSpPr>
          <p:nvPr>
            <p:ph type="ftr" sz="quarter" idx="3"/>
          </p:nvPr>
        </p:nvSpPr>
        <p:spPr>
          <a:xfrm>
            <a:off x="457200" y="6513086"/>
            <a:ext cx="28956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endParaRPr lang="nl-NL" dirty="0"/>
          </a:p>
        </p:txBody>
      </p:sp>
    </p:spTree>
    <p:extLst>
      <p:ext uri="{BB962C8B-B14F-4D97-AF65-F5344CB8AC3E}">
        <p14:creationId xmlns:p14="http://schemas.microsoft.com/office/powerpoint/2010/main" val="1057811162"/>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1__Hoofdstuk alleen tekst">
    <p:spTree>
      <p:nvGrpSpPr>
        <p:cNvPr id="1" name=""/>
        <p:cNvGrpSpPr/>
        <p:nvPr/>
      </p:nvGrpSpPr>
      <p:grpSpPr>
        <a:xfrm>
          <a:off x="0" y="0"/>
          <a:ext cx="0" cy="0"/>
          <a:chOff x="0" y="0"/>
          <a:chExt cx="0" cy="0"/>
        </a:xfrm>
      </p:grpSpPr>
      <p:sp>
        <p:nvSpPr>
          <p:cNvPr id="10" name="Rechthoek 9"/>
          <p:cNvSpPr/>
          <p:nvPr userDrawn="1"/>
        </p:nvSpPr>
        <p:spPr>
          <a:xfrm>
            <a:off x="189" y="828241"/>
            <a:ext cx="9156512" cy="5671610"/>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solidFill>
                <a:prstClr val="white"/>
              </a:solidFill>
            </a:endParaRPr>
          </a:p>
        </p:txBody>
      </p:sp>
      <p:sp>
        <p:nvSpPr>
          <p:cNvPr id="2" name="Titel 1"/>
          <p:cNvSpPr>
            <a:spLocks noGrp="1"/>
          </p:cNvSpPr>
          <p:nvPr>
            <p:ph type="ctrTitle" hasCustomPrompt="1"/>
          </p:nvPr>
        </p:nvSpPr>
        <p:spPr>
          <a:xfrm>
            <a:off x="442913" y="1171764"/>
            <a:ext cx="8216179"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42913" y="2413592"/>
            <a:ext cx="8216178"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6087" y="-1"/>
            <a:ext cx="3045648" cy="898525"/>
          </a:xfrm>
          <a:prstGeom prst="rect">
            <a:avLst/>
          </a:prstGeom>
        </p:spPr>
      </p:pic>
      <p:sp>
        <p:nvSpPr>
          <p:cNvPr id="13" name="Rechthoek 12"/>
          <p:cNvSpPr/>
          <p:nvPr userDrawn="1"/>
        </p:nvSpPr>
        <p:spPr>
          <a:xfrm>
            <a:off x="0" y="6506110"/>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3278216331"/>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3" name="Tijdelijke aanduiding voor datum 2"/>
          <p:cNvSpPr>
            <a:spLocks noGrp="1"/>
          </p:cNvSpPr>
          <p:nvPr>
            <p:ph type="dt" sz="half" idx="10"/>
          </p:nvPr>
        </p:nvSpPr>
        <p:spPr/>
        <p:txBody>
          <a:bodyPr/>
          <a:lstStyle/>
          <a:p>
            <a:fld id="{8E480BBA-5F40-3048-905F-0A48153D24CD}" type="datetime3">
              <a:rPr lang="nl-NL" smtClean="0"/>
              <a:pPr/>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50851" y="1811338"/>
            <a:ext cx="8223250" cy="430568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1986548611"/>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3" name="Tijdelijke aanduiding voor datum 2"/>
          <p:cNvSpPr>
            <a:spLocks noGrp="1"/>
          </p:cNvSpPr>
          <p:nvPr>
            <p:ph type="dt" sz="half" idx="10"/>
          </p:nvPr>
        </p:nvSpPr>
        <p:spPr/>
        <p:txBody>
          <a:bodyPr/>
          <a:lstStyle/>
          <a:p>
            <a:fld id="{D36DDDBB-F4D6-104C-8FFF-E663BC91ABCF}" type="datetime3">
              <a:rPr lang="nl-NL" smtClean="0"/>
              <a:pPr/>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50851" y="1811338"/>
            <a:ext cx="8223250"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a:t>Klik om de modelstijlen te bewerken</a:t>
            </a:r>
          </a:p>
        </p:txBody>
      </p:sp>
    </p:spTree>
    <p:extLst>
      <p:ext uri="{BB962C8B-B14F-4D97-AF65-F5344CB8AC3E}">
        <p14:creationId xmlns:p14="http://schemas.microsoft.com/office/powerpoint/2010/main" val="4134590569"/>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opsomming + bee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3" name="Tijdelijke aanduiding voor datum 2"/>
          <p:cNvSpPr>
            <a:spLocks noGrp="1"/>
          </p:cNvSpPr>
          <p:nvPr>
            <p:ph type="dt" sz="half" idx="10"/>
          </p:nvPr>
        </p:nvSpPr>
        <p:spPr/>
        <p:txBody>
          <a:bodyPr/>
          <a:lstStyle/>
          <a:p>
            <a:fld id="{828C2197-C453-1743-9E19-62B5287B6E59}" type="datetime3">
              <a:rPr lang="nl-NL" smtClean="0"/>
              <a:pPr/>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42914" y="1811338"/>
            <a:ext cx="4453799"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a:t>Klik om de modelstijlen te bewerken</a:t>
            </a:r>
          </a:p>
        </p:txBody>
      </p:sp>
      <p:sp>
        <p:nvSpPr>
          <p:cNvPr id="7" name="Tijdelijke aanduiding voor afbeelding 6"/>
          <p:cNvSpPr>
            <a:spLocks noGrp="1"/>
          </p:cNvSpPr>
          <p:nvPr>
            <p:ph type="pic" sz="quarter" idx="13"/>
          </p:nvPr>
        </p:nvSpPr>
        <p:spPr>
          <a:xfrm>
            <a:off x="5186364" y="1811338"/>
            <a:ext cx="3494087" cy="4300538"/>
          </a:xfrm>
        </p:spPr>
        <p:txBody>
          <a:bodyPr/>
          <a:lstStyle/>
          <a:p>
            <a:r>
              <a:rPr lang="nl-NL"/>
              <a:t>Klik op het pictogram als u een afbeelding wilt toevoegen</a:t>
            </a:r>
          </a:p>
        </p:txBody>
      </p:sp>
    </p:spTree>
    <p:extLst>
      <p:ext uri="{BB962C8B-B14F-4D97-AF65-F5344CB8AC3E}">
        <p14:creationId xmlns:p14="http://schemas.microsoft.com/office/powerpoint/2010/main" val="2802385380"/>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2_opsomming 2collom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3" name="Tijdelijke aanduiding voor datum 2"/>
          <p:cNvSpPr>
            <a:spLocks noGrp="1"/>
          </p:cNvSpPr>
          <p:nvPr>
            <p:ph type="dt" sz="half" idx="10"/>
          </p:nvPr>
        </p:nvSpPr>
        <p:spPr/>
        <p:txBody>
          <a:bodyPr/>
          <a:lstStyle/>
          <a:p>
            <a:fld id="{42E8B2CF-E674-8B42-9462-22DD6FBCC10C}" type="datetime3">
              <a:rPr lang="nl-NL" smtClean="0"/>
              <a:pPr/>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450850" y="1811338"/>
            <a:ext cx="8229600" cy="4256088"/>
          </a:xfrm>
        </p:spPr>
        <p:txBody>
          <a:bodyPr numCol="2" spcCol="360000"/>
          <a:lstStyle>
            <a:lvl1pPr marL="285750" indent="-285750" algn="l">
              <a:buFont typeface="Arial"/>
              <a:buChar char="•"/>
              <a:defRPr>
                <a:solidFill>
                  <a:schemeClr val="tx1"/>
                </a:solidFill>
              </a:defRPr>
            </a:lvl1pPr>
            <a:lvl2pPr marL="742950" indent="-285750" algn="l">
              <a:buFont typeface="Arial"/>
              <a:buChar char="•"/>
              <a:defRPr/>
            </a:lvl2pPr>
            <a:lvl3pPr marL="1200150" indent="-285750" algn="l">
              <a:buFont typeface="Arial"/>
              <a:buChar char="•"/>
              <a:defRPr/>
            </a:lvl3pPr>
            <a:lvl4pPr marL="1657350" indent="-285750" algn="l">
              <a:buFont typeface="Arial"/>
              <a:buChar char="•"/>
              <a:defRPr/>
            </a:lvl4pPr>
            <a:lvl5pPr marL="2114550" indent="-285750" algn="l">
              <a:buFont typeface="Arial"/>
              <a:buChar char="•"/>
              <a:defRPr/>
            </a:lvl5pPr>
          </a:lstStyle>
          <a:p>
            <a:pPr lvl="0"/>
            <a:r>
              <a:rPr lang="nl-NL"/>
              <a:t>Klik om de modelstijlen te bewerken</a:t>
            </a:r>
          </a:p>
        </p:txBody>
      </p:sp>
    </p:spTree>
    <p:extLst>
      <p:ext uri="{BB962C8B-B14F-4D97-AF65-F5344CB8AC3E}">
        <p14:creationId xmlns:p14="http://schemas.microsoft.com/office/powerpoint/2010/main" val="3452819861"/>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Tekst + beeld">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69A9A74A-F678-424C-933A-98BE7B9C1AA5}" type="datetime3">
              <a:rPr lang="nl-NL" smtClean="0"/>
              <a:pPr/>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0" y="4779820"/>
            <a:ext cx="9144000" cy="1486045"/>
          </a:xfrm>
        </p:spPr>
        <p:txBody>
          <a:bodyPr>
            <a:normAutofit/>
          </a:bodyPr>
          <a:lstStyle>
            <a:lvl1pPr>
              <a:defRPr sz="1400"/>
            </a:lvl1pPr>
          </a:lstStyle>
          <a:p>
            <a:r>
              <a:rPr lang="nl-NL"/>
              <a:t>Klik op het pictogram als u een afbeelding wilt toevoegen</a:t>
            </a:r>
            <a:endParaRPr lang="nl-NL" dirty="0"/>
          </a:p>
        </p:txBody>
      </p:sp>
      <p:sp>
        <p:nvSpPr>
          <p:cNvPr id="7" name="Titel 1"/>
          <p:cNvSpPr>
            <a:spLocks noGrp="1"/>
          </p:cNvSpPr>
          <p:nvPr>
            <p:ph type="title"/>
          </p:nvPr>
        </p:nvSpPr>
        <p:spPr>
          <a:xfrm>
            <a:off x="450850" y="1169392"/>
            <a:ext cx="8229600" cy="663123"/>
          </a:xfrm>
        </p:spPr>
        <p:txBody>
          <a:bodyPr/>
          <a:lstStyle/>
          <a:p>
            <a:r>
              <a:rPr lang="nl-NL"/>
              <a:t>Klik om de stijl te bewerken</a:t>
            </a:r>
            <a:endParaRPr lang="nl-NL" dirty="0"/>
          </a:p>
        </p:txBody>
      </p:sp>
      <p:sp>
        <p:nvSpPr>
          <p:cNvPr id="8" name="Tijdelijke aanduiding voor tekst 5"/>
          <p:cNvSpPr>
            <a:spLocks noGrp="1"/>
          </p:cNvSpPr>
          <p:nvPr>
            <p:ph type="body" sz="quarter" idx="13"/>
          </p:nvPr>
        </p:nvSpPr>
        <p:spPr>
          <a:xfrm>
            <a:off x="457200" y="1811338"/>
            <a:ext cx="8223250"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3676503081"/>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1_Tekst + 2x beeld ho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47760F1B-4B96-AB46-A3A0-B9C6ADF6E091}" type="datetime3">
              <a:rPr lang="nl-NL" smtClean="0"/>
              <a:pPr/>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450850" y="4078831"/>
            <a:ext cx="3890754" cy="2053685"/>
          </a:xfrm>
        </p:spPr>
        <p:txBody>
          <a:bodyPr>
            <a:normAutofit/>
          </a:bodyPr>
          <a:lstStyle>
            <a:lvl1pPr>
              <a:defRPr sz="1400"/>
            </a:lvl1pPr>
          </a:lstStyle>
          <a:p>
            <a:r>
              <a:rPr lang="nl-NL"/>
              <a:t>Klik op het pictogram als u een afbeelding wilt toevoegen</a:t>
            </a:r>
            <a:endParaRPr lang="nl-NL" dirty="0"/>
          </a:p>
        </p:txBody>
      </p:sp>
      <p:sp>
        <p:nvSpPr>
          <p:cNvPr id="7" name="Titel 1"/>
          <p:cNvSpPr>
            <a:spLocks noGrp="1"/>
          </p:cNvSpPr>
          <p:nvPr>
            <p:ph type="title"/>
          </p:nvPr>
        </p:nvSpPr>
        <p:spPr>
          <a:xfrm>
            <a:off x="450850" y="1169392"/>
            <a:ext cx="8229600" cy="663123"/>
          </a:xfrm>
        </p:spPr>
        <p:txBody>
          <a:bodyPr/>
          <a:lstStyle/>
          <a:p>
            <a:r>
              <a:rPr lang="nl-NL"/>
              <a:t>Klik om de stijl te bewerken</a:t>
            </a:r>
            <a:endParaRPr lang="nl-NL" dirty="0"/>
          </a:p>
        </p:txBody>
      </p:sp>
      <p:sp>
        <p:nvSpPr>
          <p:cNvPr id="8" name="Tijdelijke aanduiding voor tekst 5"/>
          <p:cNvSpPr>
            <a:spLocks noGrp="1"/>
          </p:cNvSpPr>
          <p:nvPr>
            <p:ph type="body" sz="quarter" idx="13"/>
          </p:nvPr>
        </p:nvSpPr>
        <p:spPr>
          <a:xfrm>
            <a:off x="450850" y="1811340"/>
            <a:ext cx="8229600" cy="2073559"/>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afbeelding 5"/>
          <p:cNvSpPr>
            <a:spLocks noGrp="1"/>
          </p:cNvSpPr>
          <p:nvPr>
            <p:ph type="pic" sz="quarter" idx="14"/>
          </p:nvPr>
        </p:nvSpPr>
        <p:spPr>
          <a:xfrm>
            <a:off x="4789696" y="4078831"/>
            <a:ext cx="3890754" cy="2053685"/>
          </a:xfrm>
        </p:spPr>
        <p:txBody>
          <a:bodyPr>
            <a:normAutofit/>
          </a:bodyPr>
          <a:lstStyle>
            <a:lvl1pPr>
              <a:defRPr sz="14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3825600694"/>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2_Tekst + 2x beeld ve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5580BD29-8B1F-C04C-B840-FEA79CB4DE02}" type="datetime3">
              <a:rPr lang="nl-NL" smtClean="0"/>
              <a:pPr/>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4792644" y="1805084"/>
            <a:ext cx="3890754" cy="2053685"/>
          </a:xfrm>
        </p:spPr>
        <p:txBody>
          <a:bodyPr>
            <a:normAutofit/>
          </a:bodyPr>
          <a:lstStyle>
            <a:lvl1pPr>
              <a:defRPr sz="1400"/>
            </a:lvl1pPr>
          </a:lstStyle>
          <a:p>
            <a:r>
              <a:rPr lang="nl-NL"/>
              <a:t>Klik op het pictogram als u een afbeelding wilt toevoegen</a:t>
            </a:r>
            <a:endParaRPr lang="nl-NL" dirty="0"/>
          </a:p>
        </p:txBody>
      </p:sp>
      <p:sp>
        <p:nvSpPr>
          <p:cNvPr id="7" name="Titel 1"/>
          <p:cNvSpPr>
            <a:spLocks noGrp="1"/>
          </p:cNvSpPr>
          <p:nvPr>
            <p:ph type="title"/>
          </p:nvPr>
        </p:nvSpPr>
        <p:spPr>
          <a:xfrm>
            <a:off x="450850" y="1169392"/>
            <a:ext cx="8229600" cy="663123"/>
          </a:xfrm>
        </p:spPr>
        <p:txBody>
          <a:bodyPr/>
          <a:lstStyle/>
          <a:p>
            <a:r>
              <a:rPr lang="nl-NL"/>
              <a:t>Klik om de stijl te bewerken</a:t>
            </a:r>
            <a:endParaRPr lang="nl-NL" dirty="0"/>
          </a:p>
        </p:txBody>
      </p:sp>
      <p:sp>
        <p:nvSpPr>
          <p:cNvPr id="8" name="Tijdelijke aanduiding voor tekst 5"/>
          <p:cNvSpPr>
            <a:spLocks noGrp="1"/>
          </p:cNvSpPr>
          <p:nvPr>
            <p:ph type="body" sz="quarter" idx="13"/>
          </p:nvPr>
        </p:nvSpPr>
        <p:spPr>
          <a:xfrm>
            <a:off x="457201" y="1811340"/>
            <a:ext cx="3947060" cy="432117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afbeelding 5"/>
          <p:cNvSpPr>
            <a:spLocks noGrp="1"/>
          </p:cNvSpPr>
          <p:nvPr>
            <p:ph type="pic" sz="quarter" idx="14"/>
          </p:nvPr>
        </p:nvSpPr>
        <p:spPr>
          <a:xfrm>
            <a:off x="4789696" y="4078831"/>
            <a:ext cx="3890754" cy="2053685"/>
          </a:xfrm>
        </p:spPr>
        <p:txBody>
          <a:bodyPr>
            <a:normAutofit/>
          </a:bodyPr>
          <a:lstStyle>
            <a:lvl1pPr>
              <a:defRPr sz="14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285130976"/>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tekst+afbeelding">
    <p:spTree>
      <p:nvGrpSpPr>
        <p:cNvPr id="1" name=""/>
        <p:cNvGrpSpPr/>
        <p:nvPr/>
      </p:nvGrpSpPr>
      <p:grpSpPr>
        <a:xfrm>
          <a:off x="0" y="0"/>
          <a:ext cx="0" cy="0"/>
          <a:chOff x="0" y="0"/>
          <a:chExt cx="0" cy="0"/>
        </a:xfrm>
      </p:grpSpPr>
      <p:sp>
        <p:nvSpPr>
          <p:cNvPr id="2" name="Titel 1"/>
          <p:cNvSpPr>
            <a:spLocks noGrp="1"/>
          </p:cNvSpPr>
          <p:nvPr>
            <p:ph type="title"/>
          </p:nvPr>
        </p:nvSpPr>
        <p:spPr>
          <a:xfrm>
            <a:off x="450850" y="1169392"/>
            <a:ext cx="3736302" cy="663123"/>
          </a:xfrm>
        </p:spPr>
        <p:txBody>
          <a:bodyPr/>
          <a:lstStyle/>
          <a:p>
            <a:r>
              <a:rPr lang="nl-NL"/>
              <a:t>Klik om de stijl te bewerken</a:t>
            </a:r>
            <a:endParaRPr lang="nl-NL" dirty="0"/>
          </a:p>
        </p:txBody>
      </p:sp>
      <p:sp>
        <p:nvSpPr>
          <p:cNvPr id="3" name="Tijdelijke aanduiding voor datum 2"/>
          <p:cNvSpPr>
            <a:spLocks noGrp="1"/>
          </p:cNvSpPr>
          <p:nvPr>
            <p:ph type="dt" sz="half" idx="10"/>
          </p:nvPr>
        </p:nvSpPr>
        <p:spPr/>
        <p:txBody>
          <a:bodyPr/>
          <a:lstStyle/>
          <a:p>
            <a:fld id="{9D6B2E20-7EA5-A840-B4B4-E5A3C3A6C5E3}" type="datetime3">
              <a:rPr lang="nl-NL" smtClean="0"/>
              <a:pPr/>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tekst 5"/>
          <p:cNvSpPr>
            <a:spLocks noGrp="1"/>
          </p:cNvSpPr>
          <p:nvPr>
            <p:ph type="body" sz="quarter" idx="13"/>
          </p:nvPr>
        </p:nvSpPr>
        <p:spPr>
          <a:xfrm>
            <a:off x="457200" y="2182862"/>
            <a:ext cx="3729952"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afbeelding 6"/>
          <p:cNvSpPr>
            <a:spLocks noGrp="1"/>
          </p:cNvSpPr>
          <p:nvPr>
            <p:ph type="pic" sz="quarter" idx="14"/>
          </p:nvPr>
        </p:nvSpPr>
        <p:spPr>
          <a:xfrm>
            <a:off x="4567239" y="1160464"/>
            <a:ext cx="4235017" cy="4972051"/>
          </a:xfrm>
        </p:spPr>
        <p:txBody>
          <a:bodyPr>
            <a:normAutofit/>
          </a:bodyPr>
          <a:lstStyle>
            <a:lvl1pPr>
              <a:defRPr sz="14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3105433543"/>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oofdstuk + afb ">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767109" y="2413592"/>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10"/>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1014724257"/>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EBBE4B90-5F3D-4E50-A2ED-FAC59CAA5D3F}" type="datetimeFigureOut">
              <a:rPr lang="nl-NL" smtClean="0"/>
              <a:t>20-9-2018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BC317D07-B448-4E2A-A2C2-18D84BEFB255}" type="slidenum">
              <a:rPr lang="nl-NL" smtClean="0"/>
              <a:t>‹nr.›</a:t>
            </a:fld>
            <a:endParaRPr lang="nl-NL"/>
          </a:p>
        </p:txBody>
      </p:sp>
    </p:spTree>
    <p:extLst>
      <p:ext uri="{BB962C8B-B14F-4D97-AF65-F5344CB8AC3E}">
        <p14:creationId xmlns:p14="http://schemas.microsoft.com/office/powerpoint/2010/main" val="289268549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444626" y="1168400"/>
            <a:ext cx="6244648" cy="4159250"/>
          </a:xfrm>
        </p:spPr>
        <p:txBody>
          <a:bodyPr>
            <a:normAutofit/>
          </a:bodyPr>
          <a:lstStyle>
            <a:lvl1pPr>
              <a:defRPr sz="1400"/>
            </a:lvl1pPr>
          </a:lstStyle>
          <a:p>
            <a:r>
              <a:rPr lang="nl-NL"/>
              <a:t>Klik op het pictogram als u een afbeelding wilt toevoegen</a:t>
            </a:r>
            <a:endParaRPr lang="nl-NL" dirty="0"/>
          </a:p>
        </p:txBody>
      </p:sp>
      <p:sp>
        <p:nvSpPr>
          <p:cNvPr id="2" name="Titel 1"/>
          <p:cNvSpPr>
            <a:spLocks noGrp="1"/>
          </p:cNvSpPr>
          <p:nvPr>
            <p:ph type="title"/>
          </p:nvPr>
        </p:nvSpPr>
        <p:spPr>
          <a:xfrm>
            <a:off x="1445203" y="5384245"/>
            <a:ext cx="6244070" cy="519333"/>
          </a:xfrm>
        </p:spPr>
        <p:txBody>
          <a:bodyPr>
            <a:normAutofit/>
          </a:bodyPr>
          <a:lstStyle>
            <a:lvl1pPr>
              <a:defRPr sz="2000"/>
            </a:lvl1pPr>
          </a:lstStyle>
          <a:p>
            <a:r>
              <a:rPr lang="nl-NL"/>
              <a:t>Klik om de stijl te bewerken</a:t>
            </a:r>
            <a:endParaRPr lang="nl-NL" dirty="0"/>
          </a:p>
        </p:txBody>
      </p:sp>
      <p:sp>
        <p:nvSpPr>
          <p:cNvPr id="3" name="Tijdelijke aanduiding voor datum 2"/>
          <p:cNvSpPr>
            <a:spLocks noGrp="1"/>
          </p:cNvSpPr>
          <p:nvPr>
            <p:ph type="dt" sz="half" idx="10"/>
          </p:nvPr>
        </p:nvSpPr>
        <p:spPr/>
        <p:txBody>
          <a:bodyPr/>
          <a:lstStyle/>
          <a:p>
            <a:fld id="{28FA46AD-5AE6-8044-A0AA-CBC8A8F81D6A}" type="datetime3">
              <a:rPr lang="nl-NL" smtClean="0"/>
              <a:pPr/>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444626" y="5765369"/>
            <a:ext cx="6245225"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a:t>Klik om de modelstijlen te bewerken</a:t>
            </a:r>
          </a:p>
        </p:txBody>
      </p:sp>
    </p:spTree>
    <p:extLst>
      <p:ext uri="{BB962C8B-B14F-4D97-AF65-F5344CB8AC3E}">
        <p14:creationId xmlns:p14="http://schemas.microsoft.com/office/powerpoint/2010/main" val="3246839690"/>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2 afbeeldingen verticaal">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444625" y="1168400"/>
            <a:ext cx="2919557" cy="4159250"/>
          </a:xfrm>
        </p:spPr>
        <p:txBody>
          <a:bodyPr>
            <a:normAutofit/>
          </a:bodyPr>
          <a:lstStyle>
            <a:lvl1pPr>
              <a:defRPr sz="1400"/>
            </a:lvl1pPr>
          </a:lstStyle>
          <a:p>
            <a:r>
              <a:rPr lang="nl-NL"/>
              <a:t>Klik op het pictogram als u een afbeelding wilt toevoegen</a:t>
            </a:r>
            <a:endParaRPr lang="nl-NL" dirty="0"/>
          </a:p>
        </p:txBody>
      </p:sp>
      <p:sp>
        <p:nvSpPr>
          <p:cNvPr id="2" name="Titel 1"/>
          <p:cNvSpPr>
            <a:spLocks noGrp="1"/>
          </p:cNvSpPr>
          <p:nvPr>
            <p:ph type="title"/>
          </p:nvPr>
        </p:nvSpPr>
        <p:spPr>
          <a:xfrm>
            <a:off x="1445203" y="5384245"/>
            <a:ext cx="6244070" cy="519333"/>
          </a:xfrm>
        </p:spPr>
        <p:txBody>
          <a:bodyPr>
            <a:normAutofit/>
          </a:bodyPr>
          <a:lstStyle>
            <a:lvl1pPr>
              <a:defRPr sz="2000"/>
            </a:lvl1pPr>
          </a:lstStyle>
          <a:p>
            <a:r>
              <a:rPr lang="nl-NL"/>
              <a:t>Klik om de stijl te bewerken</a:t>
            </a:r>
            <a:endParaRPr lang="nl-NL" dirty="0"/>
          </a:p>
        </p:txBody>
      </p:sp>
      <p:sp>
        <p:nvSpPr>
          <p:cNvPr id="3" name="Tijdelijke aanduiding voor datum 2"/>
          <p:cNvSpPr>
            <a:spLocks noGrp="1"/>
          </p:cNvSpPr>
          <p:nvPr>
            <p:ph type="dt" sz="half" idx="10"/>
          </p:nvPr>
        </p:nvSpPr>
        <p:spPr/>
        <p:txBody>
          <a:bodyPr/>
          <a:lstStyle/>
          <a:p>
            <a:fld id="{28EA1193-B985-8343-B731-A66AE2FDB747}" type="datetime3">
              <a:rPr lang="nl-NL" smtClean="0"/>
              <a:pPr/>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444626" y="5765369"/>
            <a:ext cx="6245225"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a:t>Klik om de modelstijlen te bewerken</a:t>
            </a:r>
          </a:p>
        </p:txBody>
      </p:sp>
      <p:sp>
        <p:nvSpPr>
          <p:cNvPr id="8" name="Tijdelijke aanduiding voor afbeelding 8"/>
          <p:cNvSpPr>
            <a:spLocks noGrp="1"/>
          </p:cNvSpPr>
          <p:nvPr>
            <p:ph type="pic" sz="quarter" idx="14"/>
          </p:nvPr>
        </p:nvSpPr>
        <p:spPr>
          <a:xfrm>
            <a:off x="4756728" y="1160463"/>
            <a:ext cx="2932546" cy="4159250"/>
          </a:xfrm>
        </p:spPr>
        <p:txBody>
          <a:bodyPr>
            <a:normAutofit/>
          </a:bodyPr>
          <a:lstStyle>
            <a:lvl1pPr>
              <a:defRPr sz="14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1220786273"/>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itel dia">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p:nvPr>
        </p:nvSpPr>
        <p:spPr>
          <a:xfrm>
            <a:off x="4767108" y="1171764"/>
            <a:ext cx="4015134" cy="1235234"/>
          </a:xfrm>
        </p:spPr>
        <p:txBody>
          <a:bodyPr anchor="t"/>
          <a:lstStyle>
            <a:lvl1pPr algn="l">
              <a:defRPr b="1">
                <a:solidFill>
                  <a:schemeClr val="bg1"/>
                </a:solidFill>
              </a:defRPr>
            </a:lvl1pPr>
          </a:lstStyle>
          <a:p>
            <a:r>
              <a:rPr lang="nl-NL"/>
              <a:t>Klik om de stijl te bewerken</a:t>
            </a:r>
            <a:endParaRPr lang="nl-NL" dirty="0"/>
          </a:p>
        </p:txBody>
      </p:sp>
      <p:sp>
        <p:nvSpPr>
          <p:cNvPr id="3" name="Subtitel 2"/>
          <p:cNvSpPr>
            <a:spLocks noGrp="1"/>
          </p:cNvSpPr>
          <p:nvPr>
            <p:ph type="subTitle" idx="1" hasCustomPrompt="1"/>
          </p:nvPr>
        </p:nvSpPr>
        <p:spPr>
          <a:xfrm>
            <a:off x="4767109" y="3424049"/>
            <a:ext cx="3878753"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&lt;naam&gt;</a:t>
            </a:r>
          </a:p>
          <a:p>
            <a:endParaRPr lang="nl-NL" dirty="0"/>
          </a:p>
        </p:txBody>
      </p:sp>
      <p:pic>
        <p:nvPicPr>
          <p:cNvPr id="7" name="Afbeelding 6" descr="RO_RWS_Aan de slag met_pos_RGB.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r>
              <a:rPr lang="nl-NL"/>
              <a:t>Klik op het pictogram als u een afbeelding wilt toevoegen</a:t>
            </a:r>
            <a:endParaRPr lang="nl-NL" dirty="0"/>
          </a:p>
        </p:txBody>
      </p:sp>
      <p:sp>
        <p:nvSpPr>
          <p:cNvPr id="17" name="Tijdelijke aanduiding voor tekst 16"/>
          <p:cNvSpPr>
            <a:spLocks noGrp="1"/>
          </p:cNvSpPr>
          <p:nvPr>
            <p:ph type="body" sz="quarter" idx="11" hasCustomPrompt="1"/>
          </p:nvPr>
        </p:nvSpPr>
        <p:spPr>
          <a:xfrm>
            <a:off x="4767263" y="5402698"/>
            <a:ext cx="3878262"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a:t>&lt;versie&gt;</a:t>
            </a:r>
          </a:p>
        </p:txBody>
      </p:sp>
      <p:sp>
        <p:nvSpPr>
          <p:cNvPr id="23" name="Rechthoek 22"/>
          <p:cNvSpPr/>
          <p:nvPr userDrawn="1"/>
        </p:nvSpPr>
        <p:spPr>
          <a:xfrm>
            <a:off x="0" y="6506110"/>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2110992875"/>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Hoofdstuk + afb ">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767109" y="2413592"/>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r>
              <a:rPr lang="nl-NL"/>
              <a:t>Klik op het pictogram als u een afbeelding wilt toevoegen</a:t>
            </a:r>
            <a:endParaRPr lang="nl-NL" dirty="0"/>
          </a:p>
        </p:txBody>
      </p:sp>
      <p:sp>
        <p:nvSpPr>
          <p:cNvPr id="9" name="Rechthoek 8"/>
          <p:cNvSpPr/>
          <p:nvPr userDrawn="1"/>
        </p:nvSpPr>
        <p:spPr>
          <a:xfrm>
            <a:off x="0" y="6506110"/>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2376496202"/>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2_Hoofdstuk + afb">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767109" y="2413592"/>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r>
              <a:rPr lang="nl-NL"/>
              <a:t>Klik op het pictogram als u een afbeelding wilt toevoegen</a:t>
            </a:r>
            <a:endParaRPr lang="nl-NL" dirty="0"/>
          </a:p>
        </p:txBody>
      </p:sp>
      <p:sp>
        <p:nvSpPr>
          <p:cNvPr id="9" name="Rechthoek 8"/>
          <p:cNvSpPr/>
          <p:nvPr userDrawn="1"/>
        </p:nvSpPr>
        <p:spPr>
          <a:xfrm>
            <a:off x="0" y="6506110"/>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2709874423"/>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3_Hoofdstuk + afb">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E17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767109" y="2413592"/>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r>
              <a:rPr lang="nl-NL"/>
              <a:t>Klik op het pictogram als u een afbeelding wilt toevoegen</a:t>
            </a:r>
            <a:endParaRPr lang="nl-NL" dirty="0"/>
          </a:p>
        </p:txBody>
      </p:sp>
      <p:sp>
        <p:nvSpPr>
          <p:cNvPr id="9" name="Rechthoek 8"/>
          <p:cNvSpPr/>
          <p:nvPr userDrawn="1"/>
        </p:nvSpPr>
        <p:spPr>
          <a:xfrm>
            <a:off x="0" y="6506110"/>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3319567049"/>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4_Hoofdstuk + af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767108" y="1171764"/>
            <a:ext cx="4015134"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4767109" y="2413592"/>
            <a:ext cx="3878753"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r>
              <a:rPr lang="nl-NL"/>
              <a:t>Klik op het pictogram als u een afbeelding wilt toevoegen</a:t>
            </a:r>
            <a:endParaRPr lang="nl-NL" dirty="0"/>
          </a:p>
        </p:txBody>
      </p:sp>
      <p:sp>
        <p:nvSpPr>
          <p:cNvPr id="9" name="Rechthoek 8"/>
          <p:cNvSpPr/>
          <p:nvPr userDrawn="1"/>
        </p:nvSpPr>
        <p:spPr>
          <a:xfrm>
            <a:off x="0" y="6506110"/>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4053151936"/>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42913" y="1171764"/>
            <a:ext cx="8216179"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442913" y="2413592"/>
            <a:ext cx="8216178"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6087" y="-1"/>
            <a:ext cx="3045648" cy="898525"/>
          </a:xfrm>
          <a:prstGeom prst="rect">
            <a:avLst/>
          </a:prstGeom>
        </p:spPr>
      </p:pic>
      <p:sp>
        <p:nvSpPr>
          <p:cNvPr id="10" name="Rechthoek 9"/>
          <p:cNvSpPr/>
          <p:nvPr userDrawn="1"/>
        </p:nvSpPr>
        <p:spPr>
          <a:xfrm>
            <a:off x="-6256" y="6499852"/>
            <a:ext cx="9156512" cy="3831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8" name="Rechthoek 7"/>
          <p:cNvSpPr/>
          <p:nvPr userDrawn="1"/>
        </p:nvSpPr>
        <p:spPr>
          <a:xfrm>
            <a:off x="0" y="6513086"/>
            <a:ext cx="9144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
        <p:nvSpPr>
          <p:cNvPr id="9" name="Tijdelijke aanduiding voor datum 8"/>
          <p:cNvSpPr>
            <a:spLocks noGrp="1"/>
          </p:cNvSpPr>
          <p:nvPr>
            <p:ph type="dt" sz="half" idx="2"/>
          </p:nvPr>
        </p:nvSpPr>
        <p:spPr>
          <a:xfrm>
            <a:off x="6668655" y="6506110"/>
            <a:ext cx="21336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fld id="{8B2320FC-3225-DE4D-874A-8DEE651BC571}" type="datetime3">
              <a:rPr lang="nl-NL" smtClean="0"/>
              <a:pPr/>
              <a:t>20/9/18</a:t>
            </a:fld>
            <a:endParaRPr lang="nl-NL" dirty="0"/>
          </a:p>
        </p:txBody>
      </p:sp>
      <p:sp>
        <p:nvSpPr>
          <p:cNvPr id="11" name="Tijdelijke aanduiding voor voettekst 10"/>
          <p:cNvSpPr>
            <a:spLocks noGrp="1"/>
          </p:cNvSpPr>
          <p:nvPr>
            <p:ph type="ftr" sz="quarter" idx="3"/>
          </p:nvPr>
        </p:nvSpPr>
        <p:spPr>
          <a:xfrm>
            <a:off x="457200" y="6513086"/>
            <a:ext cx="28956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endParaRPr lang="nl-NL" dirty="0"/>
          </a:p>
        </p:txBody>
      </p:sp>
    </p:spTree>
    <p:extLst>
      <p:ext uri="{BB962C8B-B14F-4D97-AF65-F5344CB8AC3E}">
        <p14:creationId xmlns:p14="http://schemas.microsoft.com/office/powerpoint/2010/main" val="2291871353"/>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1__Hoofdstuk alleen tekst">
    <p:spTree>
      <p:nvGrpSpPr>
        <p:cNvPr id="1" name=""/>
        <p:cNvGrpSpPr/>
        <p:nvPr/>
      </p:nvGrpSpPr>
      <p:grpSpPr>
        <a:xfrm>
          <a:off x="0" y="0"/>
          <a:ext cx="0" cy="0"/>
          <a:chOff x="0" y="0"/>
          <a:chExt cx="0" cy="0"/>
        </a:xfrm>
      </p:grpSpPr>
      <p:sp>
        <p:nvSpPr>
          <p:cNvPr id="10" name="Rechthoek 9"/>
          <p:cNvSpPr/>
          <p:nvPr userDrawn="1"/>
        </p:nvSpPr>
        <p:spPr>
          <a:xfrm>
            <a:off x="189" y="828241"/>
            <a:ext cx="9156512" cy="5671610"/>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solidFill>
                <a:prstClr val="white"/>
              </a:solidFill>
            </a:endParaRPr>
          </a:p>
        </p:txBody>
      </p:sp>
      <p:sp>
        <p:nvSpPr>
          <p:cNvPr id="2" name="Titel 1"/>
          <p:cNvSpPr>
            <a:spLocks noGrp="1"/>
          </p:cNvSpPr>
          <p:nvPr>
            <p:ph type="ctrTitle" hasCustomPrompt="1"/>
          </p:nvPr>
        </p:nvSpPr>
        <p:spPr>
          <a:xfrm>
            <a:off x="442913" y="1171764"/>
            <a:ext cx="8216179"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42913" y="2413592"/>
            <a:ext cx="8216178"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6087" y="-1"/>
            <a:ext cx="3045648" cy="898525"/>
          </a:xfrm>
          <a:prstGeom prst="rect">
            <a:avLst/>
          </a:prstGeom>
        </p:spPr>
      </p:pic>
      <p:sp>
        <p:nvSpPr>
          <p:cNvPr id="13" name="Rechthoek 12"/>
          <p:cNvSpPr/>
          <p:nvPr userDrawn="1"/>
        </p:nvSpPr>
        <p:spPr>
          <a:xfrm>
            <a:off x="0" y="6506110"/>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1401692140"/>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3" name="Tijdelijke aanduiding voor datum 2"/>
          <p:cNvSpPr>
            <a:spLocks noGrp="1"/>
          </p:cNvSpPr>
          <p:nvPr>
            <p:ph type="dt" sz="half" idx="10"/>
          </p:nvPr>
        </p:nvSpPr>
        <p:spPr/>
        <p:txBody>
          <a:bodyPr/>
          <a:lstStyle/>
          <a:p>
            <a:fld id="{8E480BBA-5F40-3048-905F-0A48153D24CD}" type="datetime3">
              <a:rPr lang="nl-NL" smtClean="0"/>
              <a:pPr/>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50851" y="1811338"/>
            <a:ext cx="8223250" cy="430568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702186348"/>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 dia">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p:nvPr>
        </p:nvSpPr>
        <p:spPr>
          <a:xfrm>
            <a:off x="4767108" y="1171764"/>
            <a:ext cx="4015134" cy="1235234"/>
          </a:xfrm>
        </p:spPr>
        <p:txBody>
          <a:bodyPr anchor="t"/>
          <a:lstStyle>
            <a:lvl1pPr algn="l">
              <a:defRPr b="1">
                <a:solidFill>
                  <a:schemeClr val="bg1"/>
                </a:solidFill>
              </a:defRPr>
            </a:lvl1pPr>
          </a:lstStyle>
          <a:p>
            <a:r>
              <a:rPr lang="nl-NL" dirty="0"/>
              <a:t>Titelstijl van model bewerken</a:t>
            </a:r>
          </a:p>
        </p:txBody>
      </p:sp>
      <p:sp>
        <p:nvSpPr>
          <p:cNvPr id="3" name="Subtitel 2"/>
          <p:cNvSpPr>
            <a:spLocks noGrp="1"/>
          </p:cNvSpPr>
          <p:nvPr>
            <p:ph type="subTitle" idx="1" hasCustomPrompt="1"/>
          </p:nvPr>
        </p:nvSpPr>
        <p:spPr>
          <a:xfrm>
            <a:off x="4767109" y="3424049"/>
            <a:ext cx="3878753"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&lt;naam&gt;</a:t>
            </a:r>
          </a:p>
          <a:p>
            <a:endParaRPr lang="nl-NL" dirty="0"/>
          </a:p>
        </p:txBody>
      </p:sp>
      <p:pic>
        <p:nvPicPr>
          <p:cNvPr id="7" name="Afbeelding 6" descr="RO_RWS_Aan de slag met_pos_RGB.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17" name="Tijdelijke aanduiding voor tekst 16"/>
          <p:cNvSpPr>
            <a:spLocks noGrp="1"/>
          </p:cNvSpPr>
          <p:nvPr>
            <p:ph type="body" sz="quarter" idx="11" hasCustomPrompt="1"/>
          </p:nvPr>
        </p:nvSpPr>
        <p:spPr>
          <a:xfrm>
            <a:off x="4767263" y="5402698"/>
            <a:ext cx="3878262"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a:t>&lt;versie&gt;</a:t>
            </a:r>
          </a:p>
        </p:txBody>
      </p:sp>
      <p:sp>
        <p:nvSpPr>
          <p:cNvPr id="23" name="Rechthoek 22"/>
          <p:cNvSpPr/>
          <p:nvPr userDrawn="1"/>
        </p:nvSpPr>
        <p:spPr>
          <a:xfrm>
            <a:off x="0" y="6506110"/>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2633800637"/>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3" name="Tijdelijke aanduiding voor datum 2"/>
          <p:cNvSpPr>
            <a:spLocks noGrp="1"/>
          </p:cNvSpPr>
          <p:nvPr>
            <p:ph type="dt" sz="half" idx="10"/>
          </p:nvPr>
        </p:nvSpPr>
        <p:spPr/>
        <p:txBody>
          <a:bodyPr/>
          <a:lstStyle/>
          <a:p>
            <a:fld id="{D36DDDBB-F4D6-104C-8FFF-E663BC91ABCF}" type="datetime3">
              <a:rPr lang="nl-NL" smtClean="0"/>
              <a:pPr/>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50851" y="1811338"/>
            <a:ext cx="8223250"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a:t>Klik om de modelstijlen te bewerken</a:t>
            </a:r>
          </a:p>
        </p:txBody>
      </p:sp>
    </p:spTree>
    <p:extLst>
      <p:ext uri="{BB962C8B-B14F-4D97-AF65-F5344CB8AC3E}">
        <p14:creationId xmlns:p14="http://schemas.microsoft.com/office/powerpoint/2010/main" val="630306563"/>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opsomming + bee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3" name="Tijdelijke aanduiding voor datum 2"/>
          <p:cNvSpPr>
            <a:spLocks noGrp="1"/>
          </p:cNvSpPr>
          <p:nvPr>
            <p:ph type="dt" sz="half" idx="10"/>
          </p:nvPr>
        </p:nvSpPr>
        <p:spPr/>
        <p:txBody>
          <a:bodyPr/>
          <a:lstStyle/>
          <a:p>
            <a:fld id="{828C2197-C453-1743-9E19-62B5287B6E59}" type="datetime3">
              <a:rPr lang="nl-NL" smtClean="0"/>
              <a:pPr/>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42914" y="1811338"/>
            <a:ext cx="4453799"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a:t>Klik om de modelstijlen te bewerken</a:t>
            </a:r>
          </a:p>
        </p:txBody>
      </p:sp>
      <p:sp>
        <p:nvSpPr>
          <p:cNvPr id="7" name="Tijdelijke aanduiding voor afbeelding 6"/>
          <p:cNvSpPr>
            <a:spLocks noGrp="1"/>
          </p:cNvSpPr>
          <p:nvPr>
            <p:ph type="pic" sz="quarter" idx="13"/>
          </p:nvPr>
        </p:nvSpPr>
        <p:spPr>
          <a:xfrm>
            <a:off x="5186364" y="1811338"/>
            <a:ext cx="3494087" cy="4300538"/>
          </a:xfrm>
        </p:spPr>
        <p:txBody>
          <a:bodyPr/>
          <a:lstStyle/>
          <a:p>
            <a:r>
              <a:rPr lang="nl-NL"/>
              <a:t>Klik op het pictogram als u een afbeelding wilt toevoegen</a:t>
            </a:r>
          </a:p>
        </p:txBody>
      </p:sp>
    </p:spTree>
    <p:extLst>
      <p:ext uri="{BB962C8B-B14F-4D97-AF65-F5344CB8AC3E}">
        <p14:creationId xmlns:p14="http://schemas.microsoft.com/office/powerpoint/2010/main" val="4028029937"/>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2_opsomming 2collom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3" name="Tijdelijke aanduiding voor datum 2"/>
          <p:cNvSpPr>
            <a:spLocks noGrp="1"/>
          </p:cNvSpPr>
          <p:nvPr>
            <p:ph type="dt" sz="half" idx="10"/>
          </p:nvPr>
        </p:nvSpPr>
        <p:spPr/>
        <p:txBody>
          <a:bodyPr/>
          <a:lstStyle/>
          <a:p>
            <a:fld id="{42E8B2CF-E674-8B42-9462-22DD6FBCC10C}" type="datetime3">
              <a:rPr lang="nl-NL" smtClean="0"/>
              <a:pPr/>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450850" y="1811338"/>
            <a:ext cx="8229600" cy="4256088"/>
          </a:xfrm>
        </p:spPr>
        <p:txBody>
          <a:bodyPr numCol="2" spcCol="360000"/>
          <a:lstStyle>
            <a:lvl1pPr marL="285750" indent="-285750" algn="l">
              <a:buFont typeface="Arial"/>
              <a:buChar char="•"/>
              <a:defRPr>
                <a:solidFill>
                  <a:schemeClr val="tx1"/>
                </a:solidFill>
              </a:defRPr>
            </a:lvl1pPr>
            <a:lvl2pPr marL="742950" indent="-285750" algn="l">
              <a:buFont typeface="Arial"/>
              <a:buChar char="•"/>
              <a:defRPr/>
            </a:lvl2pPr>
            <a:lvl3pPr marL="1200150" indent="-285750" algn="l">
              <a:buFont typeface="Arial"/>
              <a:buChar char="•"/>
              <a:defRPr/>
            </a:lvl3pPr>
            <a:lvl4pPr marL="1657350" indent="-285750" algn="l">
              <a:buFont typeface="Arial"/>
              <a:buChar char="•"/>
              <a:defRPr/>
            </a:lvl4pPr>
            <a:lvl5pPr marL="2114550" indent="-285750" algn="l">
              <a:buFont typeface="Arial"/>
              <a:buChar char="•"/>
              <a:defRPr/>
            </a:lvl5pPr>
          </a:lstStyle>
          <a:p>
            <a:pPr lvl="0"/>
            <a:r>
              <a:rPr lang="nl-NL"/>
              <a:t>Klik om de modelstijlen te bewerken</a:t>
            </a:r>
          </a:p>
        </p:txBody>
      </p:sp>
    </p:spTree>
    <p:extLst>
      <p:ext uri="{BB962C8B-B14F-4D97-AF65-F5344CB8AC3E}">
        <p14:creationId xmlns:p14="http://schemas.microsoft.com/office/powerpoint/2010/main" val="1280933768"/>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Tekst + beeld">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69A9A74A-F678-424C-933A-98BE7B9C1AA5}" type="datetime3">
              <a:rPr lang="nl-NL" smtClean="0"/>
              <a:pPr/>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0" y="4779820"/>
            <a:ext cx="9144000" cy="1486045"/>
          </a:xfrm>
        </p:spPr>
        <p:txBody>
          <a:bodyPr>
            <a:normAutofit/>
          </a:bodyPr>
          <a:lstStyle>
            <a:lvl1pPr>
              <a:defRPr sz="1400"/>
            </a:lvl1pPr>
          </a:lstStyle>
          <a:p>
            <a:r>
              <a:rPr lang="nl-NL"/>
              <a:t>Klik op het pictogram als u een afbeelding wilt toevoegen</a:t>
            </a:r>
            <a:endParaRPr lang="nl-NL" dirty="0"/>
          </a:p>
        </p:txBody>
      </p:sp>
      <p:sp>
        <p:nvSpPr>
          <p:cNvPr id="7" name="Titel 1"/>
          <p:cNvSpPr>
            <a:spLocks noGrp="1"/>
          </p:cNvSpPr>
          <p:nvPr>
            <p:ph type="title"/>
          </p:nvPr>
        </p:nvSpPr>
        <p:spPr>
          <a:xfrm>
            <a:off x="450850" y="1169392"/>
            <a:ext cx="8229600" cy="663123"/>
          </a:xfrm>
        </p:spPr>
        <p:txBody>
          <a:bodyPr/>
          <a:lstStyle/>
          <a:p>
            <a:r>
              <a:rPr lang="nl-NL"/>
              <a:t>Klik om de stijl te bewerken</a:t>
            </a:r>
            <a:endParaRPr lang="nl-NL" dirty="0"/>
          </a:p>
        </p:txBody>
      </p:sp>
      <p:sp>
        <p:nvSpPr>
          <p:cNvPr id="8" name="Tijdelijke aanduiding voor tekst 5"/>
          <p:cNvSpPr>
            <a:spLocks noGrp="1"/>
          </p:cNvSpPr>
          <p:nvPr>
            <p:ph type="body" sz="quarter" idx="13"/>
          </p:nvPr>
        </p:nvSpPr>
        <p:spPr>
          <a:xfrm>
            <a:off x="457200" y="1811338"/>
            <a:ext cx="8223250"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1475106601"/>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1_Tekst + 2x beeld ho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47760F1B-4B96-AB46-A3A0-B9C6ADF6E091}" type="datetime3">
              <a:rPr lang="nl-NL" smtClean="0"/>
              <a:pPr/>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450850" y="4078831"/>
            <a:ext cx="3890754" cy="2053685"/>
          </a:xfrm>
        </p:spPr>
        <p:txBody>
          <a:bodyPr>
            <a:normAutofit/>
          </a:bodyPr>
          <a:lstStyle>
            <a:lvl1pPr>
              <a:defRPr sz="1400"/>
            </a:lvl1pPr>
          </a:lstStyle>
          <a:p>
            <a:r>
              <a:rPr lang="nl-NL"/>
              <a:t>Klik op het pictogram als u een afbeelding wilt toevoegen</a:t>
            </a:r>
            <a:endParaRPr lang="nl-NL" dirty="0"/>
          </a:p>
        </p:txBody>
      </p:sp>
      <p:sp>
        <p:nvSpPr>
          <p:cNvPr id="7" name="Titel 1"/>
          <p:cNvSpPr>
            <a:spLocks noGrp="1"/>
          </p:cNvSpPr>
          <p:nvPr>
            <p:ph type="title"/>
          </p:nvPr>
        </p:nvSpPr>
        <p:spPr>
          <a:xfrm>
            <a:off x="450850" y="1169392"/>
            <a:ext cx="8229600" cy="663123"/>
          </a:xfrm>
        </p:spPr>
        <p:txBody>
          <a:bodyPr/>
          <a:lstStyle/>
          <a:p>
            <a:r>
              <a:rPr lang="nl-NL"/>
              <a:t>Klik om de stijl te bewerken</a:t>
            </a:r>
            <a:endParaRPr lang="nl-NL" dirty="0"/>
          </a:p>
        </p:txBody>
      </p:sp>
      <p:sp>
        <p:nvSpPr>
          <p:cNvPr id="8" name="Tijdelijke aanduiding voor tekst 5"/>
          <p:cNvSpPr>
            <a:spLocks noGrp="1"/>
          </p:cNvSpPr>
          <p:nvPr>
            <p:ph type="body" sz="quarter" idx="13"/>
          </p:nvPr>
        </p:nvSpPr>
        <p:spPr>
          <a:xfrm>
            <a:off x="450850" y="1811340"/>
            <a:ext cx="8229600" cy="2073559"/>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afbeelding 5"/>
          <p:cNvSpPr>
            <a:spLocks noGrp="1"/>
          </p:cNvSpPr>
          <p:nvPr>
            <p:ph type="pic" sz="quarter" idx="14"/>
          </p:nvPr>
        </p:nvSpPr>
        <p:spPr>
          <a:xfrm>
            <a:off x="4789696" y="4078831"/>
            <a:ext cx="3890754" cy="2053685"/>
          </a:xfrm>
        </p:spPr>
        <p:txBody>
          <a:bodyPr>
            <a:normAutofit/>
          </a:bodyPr>
          <a:lstStyle>
            <a:lvl1pPr>
              <a:defRPr sz="14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2816505223"/>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2_Tekst + 2x beeld ve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5580BD29-8B1F-C04C-B840-FEA79CB4DE02}" type="datetime3">
              <a:rPr lang="nl-NL" smtClean="0"/>
              <a:pPr/>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4792644" y="1805084"/>
            <a:ext cx="3890754" cy="2053685"/>
          </a:xfrm>
        </p:spPr>
        <p:txBody>
          <a:bodyPr>
            <a:normAutofit/>
          </a:bodyPr>
          <a:lstStyle>
            <a:lvl1pPr>
              <a:defRPr sz="1400"/>
            </a:lvl1pPr>
          </a:lstStyle>
          <a:p>
            <a:r>
              <a:rPr lang="nl-NL"/>
              <a:t>Klik op het pictogram als u een afbeelding wilt toevoegen</a:t>
            </a:r>
            <a:endParaRPr lang="nl-NL" dirty="0"/>
          </a:p>
        </p:txBody>
      </p:sp>
      <p:sp>
        <p:nvSpPr>
          <p:cNvPr id="7" name="Titel 1"/>
          <p:cNvSpPr>
            <a:spLocks noGrp="1"/>
          </p:cNvSpPr>
          <p:nvPr>
            <p:ph type="title"/>
          </p:nvPr>
        </p:nvSpPr>
        <p:spPr>
          <a:xfrm>
            <a:off x="450850" y="1169392"/>
            <a:ext cx="8229600" cy="663123"/>
          </a:xfrm>
        </p:spPr>
        <p:txBody>
          <a:bodyPr/>
          <a:lstStyle/>
          <a:p>
            <a:r>
              <a:rPr lang="nl-NL"/>
              <a:t>Klik om de stijl te bewerken</a:t>
            </a:r>
            <a:endParaRPr lang="nl-NL" dirty="0"/>
          </a:p>
        </p:txBody>
      </p:sp>
      <p:sp>
        <p:nvSpPr>
          <p:cNvPr id="8" name="Tijdelijke aanduiding voor tekst 5"/>
          <p:cNvSpPr>
            <a:spLocks noGrp="1"/>
          </p:cNvSpPr>
          <p:nvPr>
            <p:ph type="body" sz="quarter" idx="13"/>
          </p:nvPr>
        </p:nvSpPr>
        <p:spPr>
          <a:xfrm>
            <a:off x="457201" y="1811340"/>
            <a:ext cx="3947060" cy="432117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afbeelding 5"/>
          <p:cNvSpPr>
            <a:spLocks noGrp="1"/>
          </p:cNvSpPr>
          <p:nvPr>
            <p:ph type="pic" sz="quarter" idx="14"/>
          </p:nvPr>
        </p:nvSpPr>
        <p:spPr>
          <a:xfrm>
            <a:off x="4789696" y="4078831"/>
            <a:ext cx="3890754" cy="2053685"/>
          </a:xfrm>
        </p:spPr>
        <p:txBody>
          <a:bodyPr>
            <a:normAutofit/>
          </a:bodyPr>
          <a:lstStyle>
            <a:lvl1pPr>
              <a:defRPr sz="14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3353781193"/>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tekst+afbeelding">
    <p:spTree>
      <p:nvGrpSpPr>
        <p:cNvPr id="1" name=""/>
        <p:cNvGrpSpPr/>
        <p:nvPr/>
      </p:nvGrpSpPr>
      <p:grpSpPr>
        <a:xfrm>
          <a:off x="0" y="0"/>
          <a:ext cx="0" cy="0"/>
          <a:chOff x="0" y="0"/>
          <a:chExt cx="0" cy="0"/>
        </a:xfrm>
      </p:grpSpPr>
      <p:sp>
        <p:nvSpPr>
          <p:cNvPr id="2" name="Titel 1"/>
          <p:cNvSpPr>
            <a:spLocks noGrp="1"/>
          </p:cNvSpPr>
          <p:nvPr>
            <p:ph type="title"/>
          </p:nvPr>
        </p:nvSpPr>
        <p:spPr>
          <a:xfrm>
            <a:off x="450850" y="1169392"/>
            <a:ext cx="3736302" cy="663123"/>
          </a:xfrm>
        </p:spPr>
        <p:txBody>
          <a:bodyPr/>
          <a:lstStyle/>
          <a:p>
            <a:r>
              <a:rPr lang="nl-NL"/>
              <a:t>Klik om de stijl te bewerken</a:t>
            </a:r>
            <a:endParaRPr lang="nl-NL" dirty="0"/>
          </a:p>
        </p:txBody>
      </p:sp>
      <p:sp>
        <p:nvSpPr>
          <p:cNvPr id="3" name="Tijdelijke aanduiding voor datum 2"/>
          <p:cNvSpPr>
            <a:spLocks noGrp="1"/>
          </p:cNvSpPr>
          <p:nvPr>
            <p:ph type="dt" sz="half" idx="10"/>
          </p:nvPr>
        </p:nvSpPr>
        <p:spPr/>
        <p:txBody>
          <a:bodyPr/>
          <a:lstStyle/>
          <a:p>
            <a:fld id="{9D6B2E20-7EA5-A840-B4B4-E5A3C3A6C5E3}" type="datetime3">
              <a:rPr lang="nl-NL" smtClean="0"/>
              <a:pPr/>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tekst 5"/>
          <p:cNvSpPr>
            <a:spLocks noGrp="1"/>
          </p:cNvSpPr>
          <p:nvPr>
            <p:ph type="body" sz="quarter" idx="13"/>
          </p:nvPr>
        </p:nvSpPr>
        <p:spPr>
          <a:xfrm>
            <a:off x="457200" y="2182862"/>
            <a:ext cx="3729952"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afbeelding 6"/>
          <p:cNvSpPr>
            <a:spLocks noGrp="1"/>
          </p:cNvSpPr>
          <p:nvPr>
            <p:ph type="pic" sz="quarter" idx="14"/>
          </p:nvPr>
        </p:nvSpPr>
        <p:spPr>
          <a:xfrm>
            <a:off x="4567239" y="1160464"/>
            <a:ext cx="4235017" cy="4972051"/>
          </a:xfrm>
        </p:spPr>
        <p:txBody>
          <a:bodyPr>
            <a:normAutofit/>
          </a:bodyPr>
          <a:lstStyle>
            <a:lvl1pPr>
              <a:defRPr sz="14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3836084070"/>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444626" y="1168400"/>
            <a:ext cx="6244648" cy="4159250"/>
          </a:xfrm>
        </p:spPr>
        <p:txBody>
          <a:bodyPr>
            <a:normAutofit/>
          </a:bodyPr>
          <a:lstStyle>
            <a:lvl1pPr>
              <a:defRPr sz="1400"/>
            </a:lvl1pPr>
          </a:lstStyle>
          <a:p>
            <a:r>
              <a:rPr lang="nl-NL"/>
              <a:t>Klik op het pictogram als u een afbeelding wilt toevoegen</a:t>
            </a:r>
            <a:endParaRPr lang="nl-NL" dirty="0"/>
          </a:p>
        </p:txBody>
      </p:sp>
      <p:sp>
        <p:nvSpPr>
          <p:cNvPr id="2" name="Titel 1"/>
          <p:cNvSpPr>
            <a:spLocks noGrp="1"/>
          </p:cNvSpPr>
          <p:nvPr>
            <p:ph type="title"/>
          </p:nvPr>
        </p:nvSpPr>
        <p:spPr>
          <a:xfrm>
            <a:off x="1445203" y="5384245"/>
            <a:ext cx="6244070" cy="519333"/>
          </a:xfrm>
        </p:spPr>
        <p:txBody>
          <a:bodyPr>
            <a:normAutofit/>
          </a:bodyPr>
          <a:lstStyle>
            <a:lvl1pPr>
              <a:defRPr sz="2000"/>
            </a:lvl1pPr>
          </a:lstStyle>
          <a:p>
            <a:r>
              <a:rPr lang="nl-NL"/>
              <a:t>Klik om de stijl te bewerken</a:t>
            </a:r>
            <a:endParaRPr lang="nl-NL" dirty="0"/>
          </a:p>
        </p:txBody>
      </p:sp>
      <p:sp>
        <p:nvSpPr>
          <p:cNvPr id="3" name="Tijdelijke aanduiding voor datum 2"/>
          <p:cNvSpPr>
            <a:spLocks noGrp="1"/>
          </p:cNvSpPr>
          <p:nvPr>
            <p:ph type="dt" sz="half" idx="10"/>
          </p:nvPr>
        </p:nvSpPr>
        <p:spPr/>
        <p:txBody>
          <a:bodyPr/>
          <a:lstStyle/>
          <a:p>
            <a:fld id="{28FA46AD-5AE6-8044-A0AA-CBC8A8F81D6A}" type="datetime3">
              <a:rPr lang="nl-NL" smtClean="0"/>
              <a:pPr/>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444626" y="5765369"/>
            <a:ext cx="6245225"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a:t>Klik om de modelstijlen te bewerken</a:t>
            </a:r>
          </a:p>
        </p:txBody>
      </p:sp>
    </p:spTree>
    <p:extLst>
      <p:ext uri="{BB962C8B-B14F-4D97-AF65-F5344CB8AC3E}">
        <p14:creationId xmlns:p14="http://schemas.microsoft.com/office/powerpoint/2010/main" val="671107401"/>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2 afbeeldingen verticaal">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444625" y="1168400"/>
            <a:ext cx="2919557" cy="4159250"/>
          </a:xfrm>
        </p:spPr>
        <p:txBody>
          <a:bodyPr>
            <a:normAutofit/>
          </a:bodyPr>
          <a:lstStyle>
            <a:lvl1pPr>
              <a:defRPr sz="1400"/>
            </a:lvl1pPr>
          </a:lstStyle>
          <a:p>
            <a:r>
              <a:rPr lang="nl-NL"/>
              <a:t>Klik op het pictogram als u een afbeelding wilt toevoegen</a:t>
            </a:r>
            <a:endParaRPr lang="nl-NL" dirty="0"/>
          </a:p>
        </p:txBody>
      </p:sp>
      <p:sp>
        <p:nvSpPr>
          <p:cNvPr id="2" name="Titel 1"/>
          <p:cNvSpPr>
            <a:spLocks noGrp="1"/>
          </p:cNvSpPr>
          <p:nvPr>
            <p:ph type="title"/>
          </p:nvPr>
        </p:nvSpPr>
        <p:spPr>
          <a:xfrm>
            <a:off x="1445203" y="5384245"/>
            <a:ext cx="6244070" cy="519333"/>
          </a:xfrm>
        </p:spPr>
        <p:txBody>
          <a:bodyPr>
            <a:normAutofit/>
          </a:bodyPr>
          <a:lstStyle>
            <a:lvl1pPr>
              <a:defRPr sz="2000"/>
            </a:lvl1pPr>
          </a:lstStyle>
          <a:p>
            <a:r>
              <a:rPr lang="nl-NL"/>
              <a:t>Klik om de stijl te bewerken</a:t>
            </a:r>
            <a:endParaRPr lang="nl-NL" dirty="0"/>
          </a:p>
        </p:txBody>
      </p:sp>
      <p:sp>
        <p:nvSpPr>
          <p:cNvPr id="3" name="Tijdelijke aanduiding voor datum 2"/>
          <p:cNvSpPr>
            <a:spLocks noGrp="1"/>
          </p:cNvSpPr>
          <p:nvPr>
            <p:ph type="dt" sz="half" idx="10"/>
          </p:nvPr>
        </p:nvSpPr>
        <p:spPr/>
        <p:txBody>
          <a:bodyPr/>
          <a:lstStyle/>
          <a:p>
            <a:fld id="{28EA1193-B985-8343-B731-A66AE2FDB747}" type="datetime3">
              <a:rPr lang="nl-NL" smtClean="0"/>
              <a:pPr/>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444626" y="5765369"/>
            <a:ext cx="6245225"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a:t>Klik om de modelstijlen te bewerken</a:t>
            </a:r>
          </a:p>
        </p:txBody>
      </p:sp>
      <p:sp>
        <p:nvSpPr>
          <p:cNvPr id="8" name="Tijdelijke aanduiding voor afbeelding 8"/>
          <p:cNvSpPr>
            <a:spLocks noGrp="1"/>
          </p:cNvSpPr>
          <p:nvPr>
            <p:ph type="pic" sz="quarter" idx="14"/>
          </p:nvPr>
        </p:nvSpPr>
        <p:spPr>
          <a:xfrm>
            <a:off x="4756728" y="1160463"/>
            <a:ext cx="2932546" cy="4159250"/>
          </a:xfrm>
        </p:spPr>
        <p:txBody>
          <a:bodyPr>
            <a:normAutofit/>
          </a:bodyPr>
          <a:lstStyle>
            <a:lvl1pPr>
              <a:defRPr sz="14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3326654765"/>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userDrawn="1">
  <p:cSld name="Volgdia met opsommi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68000" y="1295999"/>
            <a:ext cx="8402400" cy="400110"/>
          </a:xfrm>
        </p:spPr>
        <p:txBody>
          <a:bodyPr/>
          <a:lstStyle>
            <a:lvl1pPr>
              <a:defRPr/>
            </a:lvl1pPr>
          </a:lstStyle>
          <a:p>
            <a:r>
              <a:rPr lang="nl-NL" noProof="0" dirty="0" err="1"/>
              <a:t>Klik</a:t>
            </a:r>
            <a:r>
              <a:rPr lang="nl-NL" noProof="0" dirty="0"/>
              <a:t> </a:t>
            </a:r>
            <a:r>
              <a:rPr lang="nl-NL" noProof="0" dirty="0" err="1"/>
              <a:t>om</a:t>
            </a:r>
            <a:r>
              <a:rPr lang="nl-NL" noProof="0" dirty="0"/>
              <a:t> </a:t>
            </a:r>
            <a:r>
              <a:rPr lang="nl-NL" noProof="0" dirty="0" err="1"/>
              <a:t>een</a:t>
            </a:r>
            <a:r>
              <a:rPr lang="nl-NL" noProof="0" dirty="0"/>
              <a:t> </a:t>
            </a:r>
            <a:r>
              <a:rPr lang="nl-NL" noProof="0" dirty="0" err="1"/>
              <a:t>titel</a:t>
            </a:r>
            <a:r>
              <a:rPr lang="nl-NL" noProof="0" dirty="0"/>
              <a:t> </a:t>
            </a:r>
            <a:r>
              <a:rPr lang="nl-NL" noProof="0" dirty="0" err="1"/>
              <a:t>te</a:t>
            </a:r>
            <a:r>
              <a:rPr lang="nl-NL" noProof="0" dirty="0"/>
              <a:t> </a:t>
            </a:r>
            <a:r>
              <a:rPr lang="nl-NL" noProof="0" dirty="0" err="1"/>
              <a:t>maken</a:t>
            </a:r>
            <a:endParaRPr lang="nl-NL" noProof="0" dirty="0"/>
          </a:p>
        </p:txBody>
      </p:sp>
      <p:sp>
        <p:nvSpPr>
          <p:cNvPr id="3" name="Tijdelijke aanduiding voor datum 2"/>
          <p:cNvSpPr>
            <a:spLocks noGrp="1"/>
          </p:cNvSpPr>
          <p:nvPr>
            <p:ph type="dt" sz="half" idx="10"/>
          </p:nvPr>
        </p:nvSpPr>
        <p:spPr/>
        <p:txBody>
          <a:bodyPr/>
          <a:lstStyle/>
          <a:p>
            <a:fld id="{7CD931B1-3CA1-1049-BE70-05C8239BDE78}" type="datetime3">
              <a:rPr lang="nl-NL" smtClean="0"/>
              <a:pPr/>
              <a:t>20/9/18</a:t>
            </a:fld>
            <a:endParaRPr lang="nl-NL" dirty="0"/>
          </a:p>
        </p:txBody>
      </p:sp>
      <p:sp>
        <p:nvSpPr>
          <p:cNvPr id="7" name="Tijdelijke aanduiding voor tekst 6"/>
          <p:cNvSpPr>
            <a:spLocks noGrp="1"/>
          </p:cNvSpPr>
          <p:nvPr>
            <p:ph type="body" sz="quarter" idx="11"/>
          </p:nvPr>
        </p:nvSpPr>
        <p:spPr>
          <a:xfrm>
            <a:off x="468313" y="2070000"/>
            <a:ext cx="8402400" cy="4140000"/>
          </a:xfrm>
        </p:spPr>
        <p:txBody>
          <a:bodyPr/>
          <a:lstStyle>
            <a:lvl4pPr marL="1274763" indent="-285750">
              <a:buFont typeface="Verdana" pitchFamily="34" charset="0"/>
              <a:buChar char="–"/>
              <a:defRPr sz="1800"/>
            </a:lvl4pPr>
            <a:lvl5pPr marL="1631950" indent="-285750">
              <a:buFont typeface="Verdana" pitchFamily="34" charset="0"/>
              <a:buChar char="»"/>
              <a:defRPr/>
            </a:lvl5pPr>
          </a:lstStyle>
          <a:p>
            <a:pPr lvl="0"/>
            <a:r>
              <a:rPr lang="nl-NL" noProof="0" dirty="0" err="1"/>
              <a:t>Klik</a:t>
            </a:r>
            <a:r>
              <a:rPr lang="nl-NL" noProof="0" dirty="0"/>
              <a:t> </a:t>
            </a:r>
            <a:r>
              <a:rPr lang="nl-NL" noProof="0" dirty="0" err="1"/>
              <a:t>om</a:t>
            </a:r>
            <a:r>
              <a:rPr lang="nl-NL" noProof="0" dirty="0"/>
              <a:t> de </a:t>
            </a:r>
            <a:r>
              <a:rPr lang="nl-NL" noProof="0" dirty="0" err="1"/>
              <a:t>modelstijlen</a:t>
            </a:r>
            <a:r>
              <a:rPr lang="nl-NL" noProof="0" dirty="0"/>
              <a:t> </a:t>
            </a:r>
            <a:r>
              <a:rPr lang="nl-NL" noProof="0" dirty="0" err="1"/>
              <a:t>te</a:t>
            </a:r>
            <a:r>
              <a:rPr lang="nl-NL" noProof="0" dirty="0"/>
              <a:t> </a:t>
            </a:r>
            <a:r>
              <a:rPr lang="nl-NL" noProof="0" dirty="0" err="1"/>
              <a:t>bewerken</a:t>
            </a:r>
            <a:endParaRPr lang="nl-NL" noProof="0" dirty="0"/>
          </a:p>
          <a:p>
            <a:pPr lvl="1"/>
            <a:r>
              <a:rPr lang="nl-NL" noProof="0" dirty="0" err="1"/>
              <a:t>Tweede</a:t>
            </a:r>
            <a:r>
              <a:rPr lang="nl-NL" noProof="0" dirty="0"/>
              <a:t> </a:t>
            </a:r>
            <a:r>
              <a:rPr lang="nl-NL" noProof="0" dirty="0" err="1"/>
              <a:t>niveau</a:t>
            </a:r>
            <a:endParaRPr lang="nl-NL" noProof="0" dirty="0"/>
          </a:p>
          <a:p>
            <a:pPr lvl="2"/>
            <a:r>
              <a:rPr lang="nl-NL" noProof="0" dirty="0" err="1"/>
              <a:t>Derde</a:t>
            </a:r>
            <a:r>
              <a:rPr lang="nl-NL" noProof="0" dirty="0"/>
              <a:t> </a:t>
            </a:r>
            <a:r>
              <a:rPr lang="nl-NL" noProof="0" dirty="0" err="1"/>
              <a:t>niveau</a:t>
            </a:r>
            <a:endParaRPr lang="nl-NL" noProof="0" dirty="0"/>
          </a:p>
          <a:p>
            <a:pPr lvl="3"/>
            <a:r>
              <a:rPr lang="nl-NL" noProof="0" dirty="0" err="1"/>
              <a:t>Vierde</a:t>
            </a:r>
            <a:r>
              <a:rPr lang="nl-NL" noProof="0" dirty="0"/>
              <a:t> </a:t>
            </a:r>
            <a:r>
              <a:rPr lang="nl-NL" noProof="0" dirty="0" err="1"/>
              <a:t>niveau</a:t>
            </a:r>
            <a:endParaRPr lang="nl-NL" noProof="0" dirty="0"/>
          </a:p>
          <a:p>
            <a:pPr lvl="4"/>
            <a:r>
              <a:rPr lang="nl-NL" noProof="0" dirty="0" err="1"/>
              <a:t>Vijfde</a:t>
            </a:r>
            <a:r>
              <a:rPr lang="nl-NL" noProof="0" dirty="0"/>
              <a:t> </a:t>
            </a:r>
            <a:r>
              <a:rPr lang="nl-NL" noProof="0" dirty="0" err="1"/>
              <a:t>niveau</a:t>
            </a:r>
            <a:endParaRPr lang="nl-NL" noProof="0" dirty="0"/>
          </a:p>
        </p:txBody>
      </p:sp>
    </p:spTree>
    <p:extLst>
      <p:ext uri="{BB962C8B-B14F-4D97-AF65-F5344CB8AC3E}">
        <p14:creationId xmlns:p14="http://schemas.microsoft.com/office/powerpoint/2010/main" val="3736950085"/>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oofdstuk + afb ">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767109" y="2413592"/>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10"/>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3175646404"/>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Titel dia">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tel 1"/>
          <p:cNvSpPr>
            <a:spLocks noGrp="1"/>
          </p:cNvSpPr>
          <p:nvPr>
            <p:ph type="ctrTitle"/>
          </p:nvPr>
        </p:nvSpPr>
        <p:spPr>
          <a:xfrm>
            <a:off x="4767108" y="1171764"/>
            <a:ext cx="4015134" cy="1235234"/>
          </a:xfrm>
        </p:spPr>
        <p:txBody>
          <a:bodyPr anchor="t"/>
          <a:lstStyle>
            <a:lvl1pPr algn="l">
              <a:defRPr b="1">
                <a:solidFill>
                  <a:schemeClr val="bg1"/>
                </a:solidFill>
              </a:defRPr>
            </a:lvl1pPr>
          </a:lstStyle>
          <a:p>
            <a:r>
              <a:rPr lang="nl-NL" dirty="0"/>
              <a:t>Titelstijl van model bewerken</a:t>
            </a:r>
          </a:p>
        </p:txBody>
      </p:sp>
      <p:sp>
        <p:nvSpPr>
          <p:cNvPr id="3" name="Subtitel 2"/>
          <p:cNvSpPr>
            <a:spLocks noGrp="1"/>
          </p:cNvSpPr>
          <p:nvPr>
            <p:ph type="subTitle" idx="1" hasCustomPrompt="1"/>
          </p:nvPr>
        </p:nvSpPr>
        <p:spPr>
          <a:xfrm>
            <a:off x="4767108" y="3424047"/>
            <a:ext cx="3878753"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&lt;naam&gt;</a:t>
            </a:r>
          </a:p>
          <a:p>
            <a:endParaRPr lang="nl-NL" dirty="0"/>
          </a:p>
        </p:txBody>
      </p:sp>
      <p:pic>
        <p:nvPicPr>
          <p:cNvPr id="7" name="Afbeelding 6" descr="RO_RWS_Aan de slag met_pos_RGB.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17" name="Tijdelijke aanduiding voor tekst 16"/>
          <p:cNvSpPr>
            <a:spLocks noGrp="1"/>
          </p:cNvSpPr>
          <p:nvPr>
            <p:ph type="body" sz="quarter" idx="11" hasCustomPrompt="1"/>
          </p:nvPr>
        </p:nvSpPr>
        <p:spPr>
          <a:xfrm>
            <a:off x="4767263" y="5402696"/>
            <a:ext cx="3878262"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a:t>&lt;versie&gt;</a:t>
            </a:r>
          </a:p>
        </p:txBody>
      </p:sp>
      <p:sp>
        <p:nvSpPr>
          <p:cNvPr id="23" name="Rechthoek 22"/>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1752260274"/>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Hoofdstuk + afb ">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2375881064"/>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2_Hoofdstuk + afb">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1806872856"/>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3_Hoofdstuk + afb">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E17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3412060118"/>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4_Hoofdstuk + af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767108" y="1171764"/>
            <a:ext cx="4015134"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456907548"/>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42912" y="1171764"/>
            <a:ext cx="8216179"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442913" y="2413590"/>
            <a:ext cx="8216178"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6087" y="-1"/>
            <a:ext cx="3045648" cy="898525"/>
          </a:xfrm>
          <a:prstGeom prst="rect">
            <a:avLst/>
          </a:prstGeom>
        </p:spPr>
      </p:pic>
      <p:sp>
        <p:nvSpPr>
          <p:cNvPr id="10" name="Rechthoek 9"/>
          <p:cNvSpPr/>
          <p:nvPr userDrawn="1"/>
        </p:nvSpPr>
        <p:spPr>
          <a:xfrm>
            <a:off x="-6256" y="6499852"/>
            <a:ext cx="9156512" cy="3831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8" name="Rechthoek 7"/>
          <p:cNvSpPr/>
          <p:nvPr userDrawn="1"/>
        </p:nvSpPr>
        <p:spPr>
          <a:xfrm>
            <a:off x="0" y="6513084"/>
            <a:ext cx="9144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
        <p:nvSpPr>
          <p:cNvPr id="9" name="Tijdelijke aanduiding voor datum 8"/>
          <p:cNvSpPr>
            <a:spLocks noGrp="1"/>
          </p:cNvSpPr>
          <p:nvPr>
            <p:ph type="dt" sz="half" idx="2"/>
          </p:nvPr>
        </p:nvSpPr>
        <p:spPr>
          <a:xfrm>
            <a:off x="6668655" y="6506108"/>
            <a:ext cx="21336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fld id="{33B407B4-DD70-D045-8D0A-4EFC055441BF}" type="datetime3">
              <a:rPr lang="nl-NL" smtClean="0"/>
              <a:t>20/9/18</a:t>
            </a:fld>
            <a:endParaRPr lang="nl-NL" dirty="0"/>
          </a:p>
        </p:txBody>
      </p:sp>
      <p:sp>
        <p:nvSpPr>
          <p:cNvPr id="11" name="Tijdelijke aanduiding voor voettekst 10"/>
          <p:cNvSpPr>
            <a:spLocks noGrp="1"/>
          </p:cNvSpPr>
          <p:nvPr>
            <p:ph type="ftr" sz="quarter" idx="3"/>
          </p:nvPr>
        </p:nvSpPr>
        <p:spPr>
          <a:xfrm>
            <a:off x="457200" y="6513084"/>
            <a:ext cx="28956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endParaRPr lang="nl-NL" dirty="0"/>
          </a:p>
        </p:txBody>
      </p:sp>
    </p:spTree>
    <p:extLst>
      <p:ext uri="{BB962C8B-B14F-4D97-AF65-F5344CB8AC3E}">
        <p14:creationId xmlns:p14="http://schemas.microsoft.com/office/powerpoint/2010/main" val="1800403116"/>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1__Hoofdstuk alleen tekst">
    <p:spTree>
      <p:nvGrpSpPr>
        <p:cNvPr id="1" name=""/>
        <p:cNvGrpSpPr/>
        <p:nvPr/>
      </p:nvGrpSpPr>
      <p:grpSpPr>
        <a:xfrm>
          <a:off x="0" y="0"/>
          <a:ext cx="0" cy="0"/>
          <a:chOff x="0" y="0"/>
          <a:chExt cx="0" cy="0"/>
        </a:xfrm>
      </p:grpSpPr>
      <p:sp>
        <p:nvSpPr>
          <p:cNvPr id="10" name="Rechthoek 9"/>
          <p:cNvSpPr/>
          <p:nvPr userDrawn="1"/>
        </p:nvSpPr>
        <p:spPr>
          <a:xfrm>
            <a:off x="188" y="828241"/>
            <a:ext cx="9156512" cy="5671610"/>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2" name="Titel 1"/>
          <p:cNvSpPr>
            <a:spLocks noGrp="1"/>
          </p:cNvSpPr>
          <p:nvPr>
            <p:ph type="ctrTitle" hasCustomPrompt="1"/>
          </p:nvPr>
        </p:nvSpPr>
        <p:spPr>
          <a:xfrm>
            <a:off x="442912" y="1171764"/>
            <a:ext cx="8216179"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42913" y="2413590"/>
            <a:ext cx="8216178"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6087" y="-1"/>
            <a:ext cx="3045648" cy="898525"/>
          </a:xfrm>
          <a:prstGeom prst="rect">
            <a:avLst/>
          </a:prstGeom>
        </p:spPr>
      </p:pic>
      <p:sp>
        <p:nvSpPr>
          <p:cNvPr id="13" name="Rechthoek 12"/>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272300751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E0907E72-D634-B14E-8F42-930BB5C3EACA}" type="datetime3">
              <a:rPr lang="nl-NL" smtClean="0"/>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50850" y="1811338"/>
            <a:ext cx="8223250" cy="430568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775753441"/>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E0907E72-D634-B14E-8F42-930BB5C3EACA}" type="datetime3">
              <a:rPr lang="nl-NL" smtClean="0"/>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50850" y="1811338"/>
            <a:ext cx="8223250"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dirty="0"/>
              <a:t>Klik om de tekststijl van het model te bewerken</a:t>
            </a:r>
          </a:p>
        </p:txBody>
      </p:sp>
    </p:spTree>
    <p:extLst>
      <p:ext uri="{BB962C8B-B14F-4D97-AF65-F5344CB8AC3E}">
        <p14:creationId xmlns:p14="http://schemas.microsoft.com/office/powerpoint/2010/main" val="1766887795"/>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opsomming + bee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E0907E72-D634-B14E-8F42-930BB5C3EACA}" type="datetime3">
              <a:rPr lang="nl-NL" smtClean="0"/>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42913" y="1811338"/>
            <a:ext cx="4453799"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dirty="0"/>
              <a:t>Klik om de tekststijl van het model te bewerken</a:t>
            </a:r>
          </a:p>
        </p:txBody>
      </p:sp>
      <p:sp>
        <p:nvSpPr>
          <p:cNvPr id="7" name="Tijdelijke aanduiding voor afbeelding 6"/>
          <p:cNvSpPr>
            <a:spLocks noGrp="1"/>
          </p:cNvSpPr>
          <p:nvPr>
            <p:ph type="pic" sz="quarter" idx="13"/>
          </p:nvPr>
        </p:nvSpPr>
        <p:spPr>
          <a:xfrm>
            <a:off x="5186363" y="1811338"/>
            <a:ext cx="3494087" cy="4300538"/>
          </a:xfrm>
        </p:spPr>
        <p:txBody>
          <a:bodyPr/>
          <a:lstStyle/>
          <a:p>
            <a:endParaRPr lang="nl-NL"/>
          </a:p>
        </p:txBody>
      </p:sp>
    </p:spTree>
    <p:extLst>
      <p:ext uri="{BB962C8B-B14F-4D97-AF65-F5344CB8AC3E}">
        <p14:creationId xmlns:p14="http://schemas.microsoft.com/office/powerpoint/2010/main" val="14815066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Hoofdstuk + afb">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767109" y="2413592"/>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10"/>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1506737727"/>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2_opsomming 2collom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E0907E72-D634-B14E-8F42-930BB5C3EACA}" type="datetime3">
              <a:rPr lang="nl-NL" smtClean="0"/>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450850" y="1811338"/>
            <a:ext cx="8229600" cy="4256088"/>
          </a:xfrm>
        </p:spPr>
        <p:txBody>
          <a:bodyPr numCol="2" spcCol="360000"/>
          <a:lstStyle>
            <a:lvl1pPr marL="285750" indent="-285750" algn="l">
              <a:buFont typeface="Arial"/>
              <a:buChar char="•"/>
              <a:defRPr>
                <a:solidFill>
                  <a:schemeClr val="tx1"/>
                </a:solidFill>
              </a:defRPr>
            </a:lvl1pPr>
            <a:lvl2pPr marL="742950" indent="-285750" algn="l">
              <a:buFont typeface="Arial"/>
              <a:buChar char="•"/>
              <a:defRPr/>
            </a:lvl2pPr>
            <a:lvl3pPr marL="1200150" indent="-285750" algn="l">
              <a:buFont typeface="Arial"/>
              <a:buChar char="•"/>
              <a:defRPr/>
            </a:lvl3pPr>
            <a:lvl4pPr marL="1657350" indent="-285750" algn="l">
              <a:buFont typeface="Arial"/>
              <a:buChar char="•"/>
              <a:defRPr/>
            </a:lvl4pPr>
            <a:lvl5pPr marL="2114550" indent="-285750" algn="l">
              <a:buFont typeface="Arial"/>
              <a:buChar char="•"/>
              <a:defRPr/>
            </a:lvl5pPr>
          </a:lstStyle>
          <a:p>
            <a:pPr lvl="0"/>
            <a:r>
              <a:rPr lang="nl-NL" dirty="0"/>
              <a:t>Klik om de tekststijl van het model te bewerken</a:t>
            </a:r>
          </a:p>
        </p:txBody>
      </p:sp>
    </p:spTree>
    <p:extLst>
      <p:ext uri="{BB962C8B-B14F-4D97-AF65-F5344CB8AC3E}">
        <p14:creationId xmlns:p14="http://schemas.microsoft.com/office/powerpoint/2010/main" val="1861116515"/>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Tekst + beeld">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D47926E4-11B3-B64B-8EE4-687F3D5A2AC1}" type="datetime3">
              <a:rPr lang="nl-NL" smtClean="0"/>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0" y="4779818"/>
            <a:ext cx="9144000" cy="1486045"/>
          </a:xfrm>
        </p:spPr>
        <p:txBody>
          <a:bodyPr>
            <a:normAutofit/>
          </a:bodyPr>
          <a:lstStyle>
            <a:lvl1pPr>
              <a:defRPr sz="1400"/>
            </a:lvl1pPr>
          </a:lstStyle>
          <a:p>
            <a:endParaRPr lang="nl-NL" dirty="0"/>
          </a:p>
        </p:txBody>
      </p:sp>
      <p:sp>
        <p:nvSpPr>
          <p:cNvPr id="7" name="Titel 1"/>
          <p:cNvSpPr>
            <a:spLocks noGrp="1"/>
          </p:cNvSpPr>
          <p:nvPr>
            <p:ph type="title"/>
          </p:nvPr>
        </p:nvSpPr>
        <p:spPr>
          <a:xfrm>
            <a:off x="450850" y="1169390"/>
            <a:ext cx="82296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457200" y="1811338"/>
            <a:ext cx="8223250"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302485651"/>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1_Tekst + 2x beeld ho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D47926E4-11B3-B64B-8EE4-687F3D5A2AC1}" type="datetime3">
              <a:rPr lang="nl-NL" smtClean="0"/>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450850" y="4078829"/>
            <a:ext cx="3890754" cy="2053685"/>
          </a:xfrm>
        </p:spPr>
        <p:txBody>
          <a:bodyPr>
            <a:normAutofit/>
          </a:bodyPr>
          <a:lstStyle>
            <a:lvl1pPr>
              <a:defRPr sz="1400"/>
            </a:lvl1pPr>
          </a:lstStyle>
          <a:p>
            <a:endParaRPr lang="nl-NL" dirty="0"/>
          </a:p>
        </p:txBody>
      </p:sp>
      <p:sp>
        <p:nvSpPr>
          <p:cNvPr id="7" name="Titel 1"/>
          <p:cNvSpPr>
            <a:spLocks noGrp="1"/>
          </p:cNvSpPr>
          <p:nvPr>
            <p:ph type="title"/>
          </p:nvPr>
        </p:nvSpPr>
        <p:spPr>
          <a:xfrm>
            <a:off x="450850" y="1169390"/>
            <a:ext cx="82296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450850" y="1811338"/>
            <a:ext cx="8229600" cy="2073559"/>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afbeelding 5"/>
          <p:cNvSpPr>
            <a:spLocks noGrp="1"/>
          </p:cNvSpPr>
          <p:nvPr>
            <p:ph type="pic" sz="quarter" idx="14"/>
          </p:nvPr>
        </p:nvSpPr>
        <p:spPr>
          <a:xfrm>
            <a:off x="4789696" y="4078829"/>
            <a:ext cx="3890754" cy="2053685"/>
          </a:xfrm>
        </p:spPr>
        <p:txBody>
          <a:bodyPr>
            <a:normAutofit/>
          </a:bodyPr>
          <a:lstStyle>
            <a:lvl1pPr>
              <a:defRPr sz="1400"/>
            </a:lvl1pPr>
          </a:lstStyle>
          <a:p>
            <a:endParaRPr lang="nl-NL" dirty="0"/>
          </a:p>
        </p:txBody>
      </p:sp>
    </p:spTree>
    <p:extLst>
      <p:ext uri="{BB962C8B-B14F-4D97-AF65-F5344CB8AC3E}">
        <p14:creationId xmlns:p14="http://schemas.microsoft.com/office/powerpoint/2010/main" val="527490595"/>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2_Tekst + 2x beeld ve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D47926E4-11B3-B64B-8EE4-687F3D5A2AC1}" type="datetime3">
              <a:rPr lang="nl-NL" smtClean="0"/>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4792644" y="1805082"/>
            <a:ext cx="3890754" cy="2053685"/>
          </a:xfrm>
        </p:spPr>
        <p:txBody>
          <a:bodyPr>
            <a:normAutofit/>
          </a:bodyPr>
          <a:lstStyle>
            <a:lvl1pPr>
              <a:defRPr sz="1400"/>
            </a:lvl1pPr>
          </a:lstStyle>
          <a:p>
            <a:endParaRPr lang="nl-NL" dirty="0"/>
          </a:p>
        </p:txBody>
      </p:sp>
      <p:sp>
        <p:nvSpPr>
          <p:cNvPr id="7" name="Titel 1"/>
          <p:cNvSpPr>
            <a:spLocks noGrp="1"/>
          </p:cNvSpPr>
          <p:nvPr>
            <p:ph type="title"/>
          </p:nvPr>
        </p:nvSpPr>
        <p:spPr>
          <a:xfrm>
            <a:off x="450850" y="1169390"/>
            <a:ext cx="82296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457200" y="1811338"/>
            <a:ext cx="3947060" cy="432117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afbeelding 5"/>
          <p:cNvSpPr>
            <a:spLocks noGrp="1"/>
          </p:cNvSpPr>
          <p:nvPr>
            <p:ph type="pic" sz="quarter" idx="14"/>
          </p:nvPr>
        </p:nvSpPr>
        <p:spPr>
          <a:xfrm>
            <a:off x="4789696" y="4078829"/>
            <a:ext cx="3890754" cy="2053685"/>
          </a:xfrm>
        </p:spPr>
        <p:txBody>
          <a:bodyPr>
            <a:normAutofit/>
          </a:bodyPr>
          <a:lstStyle>
            <a:lvl1pPr>
              <a:defRPr sz="1400"/>
            </a:lvl1pPr>
          </a:lstStyle>
          <a:p>
            <a:endParaRPr lang="nl-NL" dirty="0"/>
          </a:p>
        </p:txBody>
      </p:sp>
    </p:spTree>
    <p:extLst>
      <p:ext uri="{BB962C8B-B14F-4D97-AF65-F5344CB8AC3E}">
        <p14:creationId xmlns:p14="http://schemas.microsoft.com/office/powerpoint/2010/main" val="106522300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tekst+afbeelding">
    <p:spTree>
      <p:nvGrpSpPr>
        <p:cNvPr id="1" name=""/>
        <p:cNvGrpSpPr/>
        <p:nvPr/>
      </p:nvGrpSpPr>
      <p:grpSpPr>
        <a:xfrm>
          <a:off x="0" y="0"/>
          <a:ext cx="0" cy="0"/>
          <a:chOff x="0" y="0"/>
          <a:chExt cx="0" cy="0"/>
        </a:xfrm>
      </p:grpSpPr>
      <p:sp>
        <p:nvSpPr>
          <p:cNvPr id="2" name="Titel 1"/>
          <p:cNvSpPr>
            <a:spLocks noGrp="1"/>
          </p:cNvSpPr>
          <p:nvPr>
            <p:ph type="title"/>
          </p:nvPr>
        </p:nvSpPr>
        <p:spPr>
          <a:xfrm>
            <a:off x="450850" y="1169390"/>
            <a:ext cx="3736302" cy="663123"/>
          </a:xfrm>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C1BCF565-E116-0249-97A2-BDF505AB21A5}" type="datetime3">
              <a:rPr lang="nl-NL" smtClean="0"/>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tekst 5"/>
          <p:cNvSpPr>
            <a:spLocks noGrp="1"/>
          </p:cNvSpPr>
          <p:nvPr>
            <p:ph type="body" sz="quarter" idx="13"/>
          </p:nvPr>
        </p:nvSpPr>
        <p:spPr>
          <a:xfrm>
            <a:off x="457200" y="2182862"/>
            <a:ext cx="3729952"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7" name="Tijdelijke aanduiding voor afbeelding 6"/>
          <p:cNvSpPr>
            <a:spLocks noGrp="1"/>
          </p:cNvSpPr>
          <p:nvPr>
            <p:ph type="pic" sz="quarter" idx="14"/>
          </p:nvPr>
        </p:nvSpPr>
        <p:spPr>
          <a:xfrm>
            <a:off x="4567238" y="1160462"/>
            <a:ext cx="4235017" cy="4972051"/>
          </a:xfrm>
        </p:spPr>
        <p:txBody>
          <a:bodyPr>
            <a:normAutofit/>
          </a:bodyPr>
          <a:lstStyle>
            <a:lvl1pPr>
              <a:defRPr sz="1400"/>
            </a:lvl1pPr>
          </a:lstStyle>
          <a:p>
            <a:endParaRPr lang="nl-NL" dirty="0"/>
          </a:p>
        </p:txBody>
      </p:sp>
    </p:spTree>
    <p:extLst>
      <p:ext uri="{BB962C8B-B14F-4D97-AF65-F5344CB8AC3E}">
        <p14:creationId xmlns:p14="http://schemas.microsoft.com/office/powerpoint/2010/main" val="2756980531"/>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444625" y="1168400"/>
            <a:ext cx="6244648" cy="4159250"/>
          </a:xfrm>
        </p:spPr>
        <p:txBody>
          <a:bodyPr>
            <a:normAutofit/>
          </a:bodyPr>
          <a:lstStyle>
            <a:lvl1pPr>
              <a:defRPr sz="1400"/>
            </a:lvl1pPr>
          </a:lstStyle>
          <a:p>
            <a:endParaRPr lang="nl-NL" dirty="0"/>
          </a:p>
        </p:txBody>
      </p:sp>
      <p:sp>
        <p:nvSpPr>
          <p:cNvPr id="2" name="Titel 1"/>
          <p:cNvSpPr>
            <a:spLocks noGrp="1"/>
          </p:cNvSpPr>
          <p:nvPr>
            <p:ph type="title"/>
          </p:nvPr>
        </p:nvSpPr>
        <p:spPr>
          <a:xfrm>
            <a:off x="1445203" y="5384243"/>
            <a:ext cx="6244070" cy="519333"/>
          </a:xfrm>
        </p:spPr>
        <p:txBody>
          <a:bodyPr>
            <a:normAutofit/>
          </a:bodyPr>
          <a:lstStyle>
            <a:lvl1pPr>
              <a:defRPr sz="2000"/>
            </a:lvl1pPr>
          </a:lstStyle>
          <a:p>
            <a:r>
              <a:rPr lang="nl-NL" dirty="0"/>
              <a:t>Titelstijl van model bewerken</a:t>
            </a:r>
          </a:p>
        </p:txBody>
      </p:sp>
      <p:sp>
        <p:nvSpPr>
          <p:cNvPr id="3" name="Tijdelijke aanduiding voor datum 2"/>
          <p:cNvSpPr>
            <a:spLocks noGrp="1"/>
          </p:cNvSpPr>
          <p:nvPr>
            <p:ph type="dt" sz="half" idx="10"/>
          </p:nvPr>
        </p:nvSpPr>
        <p:spPr/>
        <p:txBody>
          <a:bodyPr/>
          <a:lstStyle/>
          <a:p>
            <a:fld id="{33B407B4-DD70-D045-8D0A-4EFC055441BF}" type="datetime3">
              <a:rPr lang="nl-NL" smtClean="0"/>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444625" y="5765367"/>
            <a:ext cx="6245225"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dirty="0"/>
              <a:t>Klik om de tekststijl van het model te bewerken</a:t>
            </a:r>
          </a:p>
        </p:txBody>
      </p:sp>
    </p:spTree>
    <p:extLst>
      <p:ext uri="{BB962C8B-B14F-4D97-AF65-F5344CB8AC3E}">
        <p14:creationId xmlns:p14="http://schemas.microsoft.com/office/powerpoint/2010/main" val="2649038417"/>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2 afbeeldingen verticaal">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444624" y="1168400"/>
            <a:ext cx="2919557" cy="4159250"/>
          </a:xfrm>
        </p:spPr>
        <p:txBody>
          <a:bodyPr>
            <a:normAutofit/>
          </a:bodyPr>
          <a:lstStyle>
            <a:lvl1pPr>
              <a:defRPr sz="1400"/>
            </a:lvl1pPr>
          </a:lstStyle>
          <a:p>
            <a:endParaRPr lang="nl-NL" dirty="0"/>
          </a:p>
        </p:txBody>
      </p:sp>
      <p:sp>
        <p:nvSpPr>
          <p:cNvPr id="2" name="Titel 1"/>
          <p:cNvSpPr>
            <a:spLocks noGrp="1"/>
          </p:cNvSpPr>
          <p:nvPr>
            <p:ph type="title"/>
          </p:nvPr>
        </p:nvSpPr>
        <p:spPr>
          <a:xfrm>
            <a:off x="1445203" y="5384243"/>
            <a:ext cx="6244070" cy="519333"/>
          </a:xfrm>
        </p:spPr>
        <p:txBody>
          <a:bodyPr>
            <a:normAutofit/>
          </a:bodyPr>
          <a:lstStyle>
            <a:lvl1pPr>
              <a:defRPr sz="2000"/>
            </a:lvl1pPr>
          </a:lstStyle>
          <a:p>
            <a:r>
              <a:rPr lang="nl-NL" dirty="0"/>
              <a:t>Titelstijl van model bewerken</a:t>
            </a:r>
          </a:p>
        </p:txBody>
      </p:sp>
      <p:sp>
        <p:nvSpPr>
          <p:cNvPr id="3" name="Tijdelijke aanduiding voor datum 2"/>
          <p:cNvSpPr>
            <a:spLocks noGrp="1"/>
          </p:cNvSpPr>
          <p:nvPr>
            <p:ph type="dt" sz="half" idx="10"/>
          </p:nvPr>
        </p:nvSpPr>
        <p:spPr/>
        <p:txBody>
          <a:bodyPr/>
          <a:lstStyle/>
          <a:p>
            <a:fld id="{33B407B4-DD70-D045-8D0A-4EFC055441BF}" type="datetime3">
              <a:rPr lang="nl-NL" smtClean="0"/>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444625" y="5765367"/>
            <a:ext cx="6245225"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dirty="0"/>
              <a:t>Klik om de tekststijl van het model te bewerken</a:t>
            </a:r>
          </a:p>
        </p:txBody>
      </p:sp>
      <p:sp>
        <p:nvSpPr>
          <p:cNvPr id="8" name="Tijdelijke aanduiding voor afbeelding 8"/>
          <p:cNvSpPr>
            <a:spLocks noGrp="1"/>
          </p:cNvSpPr>
          <p:nvPr>
            <p:ph type="pic" sz="quarter" idx="14"/>
          </p:nvPr>
        </p:nvSpPr>
        <p:spPr>
          <a:xfrm>
            <a:off x="4756727" y="1160463"/>
            <a:ext cx="2932546" cy="4159250"/>
          </a:xfrm>
        </p:spPr>
        <p:txBody>
          <a:bodyPr>
            <a:normAutofit/>
          </a:bodyPr>
          <a:lstStyle>
            <a:lvl1pPr>
              <a:defRPr sz="1400"/>
            </a:lvl1pPr>
          </a:lstStyle>
          <a:p>
            <a:endParaRPr lang="nl-NL" dirty="0"/>
          </a:p>
        </p:txBody>
      </p:sp>
    </p:spTree>
    <p:extLst>
      <p:ext uri="{BB962C8B-B14F-4D97-AF65-F5344CB8AC3E}">
        <p14:creationId xmlns:p14="http://schemas.microsoft.com/office/powerpoint/2010/main" val="3855221972"/>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lvl1pPr>
              <a:defRPr/>
            </a:lvl1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4" name="shpVoettekst"/>
          <p:cNvSpPr>
            <a:spLocks noGrp="1" noChangeArrowheads="1"/>
          </p:cNvSpPr>
          <p:nvPr>
            <p:ph type="ftr" sz="quarter" idx="10"/>
          </p:nvPr>
        </p:nvSpPr>
        <p:spPr>
          <a:ln/>
        </p:spPr>
        <p:txBody>
          <a:bodyPr/>
          <a:lstStyle>
            <a:lvl1pPr>
              <a:defRPr/>
            </a:lvl1pPr>
          </a:lstStyle>
          <a:p>
            <a:pPr>
              <a:defRPr/>
            </a:pPr>
            <a:endParaRPr lang="nl-NL"/>
          </a:p>
        </p:txBody>
      </p:sp>
      <p:sp>
        <p:nvSpPr>
          <p:cNvPr id="5" name="shpDatum"/>
          <p:cNvSpPr>
            <a:spLocks noGrp="1" noChangeArrowheads="1"/>
          </p:cNvSpPr>
          <p:nvPr>
            <p:ph type="dt" sz="half" idx="11"/>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21636801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Hoofdstuk + afb">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E17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767109" y="2413592"/>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10"/>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2284312485"/>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Hoofdstuk + af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767108" y="1171764"/>
            <a:ext cx="4015134"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4767109" y="2413592"/>
            <a:ext cx="3878753"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10"/>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192558377"/>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42913" y="1171764"/>
            <a:ext cx="8216179"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442913" y="2413592"/>
            <a:ext cx="8216178"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6087" y="-1"/>
            <a:ext cx="3045648" cy="898525"/>
          </a:xfrm>
          <a:prstGeom prst="rect">
            <a:avLst/>
          </a:prstGeom>
        </p:spPr>
      </p:pic>
      <p:sp>
        <p:nvSpPr>
          <p:cNvPr id="10" name="Rechthoek 9"/>
          <p:cNvSpPr/>
          <p:nvPr userDrawn="1"/>
        </p:nvSpPr>
        <p:spPr>
          <a:xfrm>
            <a:off x="-6256" y="6499852"/>
            <a:ext cx="9156512" cy="3831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8" name="Rechthoek 7"/>
          <p:cNvSpPr/>
          <p:nvPr userDrawn="1"/>
        </p:nvSpPr>
        <p:spPr>
          <a:xfrm>
            <a:off x="0" y="6513086"/>
            <a:ext cx="9144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
        <p:nvSpPr>
          <p:cNvPr id="9" name="Tijdelijke aanduiding voor datum 8"/>
          <p:cNvSpPr>
            <a:spLocks noGrp="1"/>
          </p:cNvSpPr>
          <p:nvPr>
            <p:ph type="dt" sz="half" idx="2"/>
          </p:nvPr>
        </p:nvSpPr>
        <p:spPr>
          <a:xfrm>
            <a:off x="6668655" y="6506110"/>
            <a:ext cx="21336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fld id="{F74B35A5-1E41-4747-B8BE-47BCBE985A2A}" type="datetime3">
              <a:rPr lang="nl-NL" smtClean="0"/>
              <a:t>20/9/18</a:t>
            </a:fld>
            <a:endParaRPr lang="nl-NL" dirty="0"/>
          </a:p>
        </p:txBody>
      </p:sp>
      <p:sp>
        <p:nvSpPr>
          <p:cNvPr id="11" name="Tijdelijke aanduiding voor voettekst 10"/>
          <p:cNvSpPr>
            <a:spLocks noGrp="1"/>
          </p:cNvSpPr>
          <p:nvPr>
            <p:ph type="ftr" sz="quarter" idx="3"/>
          </p:nvPr>
        </p:nvSpPr>
        <p:spPr>
          <a:xfrm>
            <a:off x="457200" y="6513086"/>
            <a:ext cx="28956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endParaRPr lang="nl-NL" dirty="0"/>
          </a:p>
        </p:txBody>
      </p:sp>
    </p:spTree>
    <p:extLst>
      <p:ext uri="{BB962C8B-B14F-4D97-AF65-F5344CB8AC3E}">
        <p14:creationId xmlns:p14="http://schemas.microsoft.com/office/powerpoint/2010/main" val="1986016379"/>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_Hoofdstuk alleen tekst">
    <p:spTree>
      <p:nvGrpSpPr>
        <p:cNvPr id="1" name=""/>
        <p:cNvGrpSpPr/>
        <p:nvPr/>
      </p:nvGrpSpPr>
      <p:grpSpPr>
        <a:xfrm>
          <a:off x="0" y="0"/>
          <a:ext cx="0" cy="0"/>
          <a:chOff x="0" y="0"/>
          <a:chExt cx="0" cy="0"/>
        </a:xfrm>
      </p:grpSpPr>
      <p:sp>
        <p:nvSpPr>
          <p:cNvPr id="10" name="Rechthoek 9"/>
          <p:cNvSpPr/>
          <p:nvPr userDrawn="1"/>
        </p:nvSpPr>
        <p:spPr>
          <a:xfrm>
            <a:off x="189" y="828241"/>
            <a:ext cx="9156512" cy="5671610"/>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solidFill>
                <a:prstClr val="white"/>
              </a:solidFill>
            </a:endParaRPr>
          </a:p>
        </p:txBody>
      </p:sp>
      <p:sp>
        <p:nvSpPr>
          <p:cNvPr id="2" name="Titel 1"/>
          <p:cNvSpPr>
            <a:spLocks noGrp="1"/>
          </p:cNvSpPr>
          <p:nvPr>
            <p:ph type="ctrTitle" hasCustomPrompt="1"/>
          </p:nvPr>
        </p:nvSpPr>
        <p:spPr>
          <a:xfrm>
            <a:off x="442913" y="1171764"/>
            <a:ext cx="8216179"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42913" y="2413592"/>
            <a:ext cx="8216178"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6087" y="-1"/>
            <a:ext cx="3045648" cy="898525"/>
          </a:xfrm>
          <a:prstGeom prst="rect">
            <a:avLst/>
          </a:prstGeom>
        </p:spPr>
      </p:pic>
      <p:sp>
        <p:nvSpPr>
          <p:cNvPr id="13" name="Rechthoek 12"/>
          <p:cNvSpPr/>
          <p:nvPr userDrawn="1"/>
        </p:nvSpPr>
        <p:spPr>
          <a:xfrm>
            <a:off x="0" y="6506110"/>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4092406174"/>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8557B753-DCDF-2041-9C59-46F85EA0A802}" type="datetime3">
              <a:rPr lang="nl-NL" smtClean="0"/>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50851" y="1811338"/>
            <a:ext cx="8223250" cy="430568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222199239"/>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A77EA16F-3CE2-7E4C-B53F-59E9CBD0DC85}" type="datetime3">
              <a:rPr lang="nl-NL" smtClean="0"/>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50851" y="1811338"/>
            <a:ext cx="8223250"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dirty="0"/>
              <a:t>Klik om de tekststijl van het model te bewerken</a:t>
            </a:r>
          </a:p>
        </p:txBody>
      </p:sp>
    </p:spTree>
    <p:extLst>
      <p:ext uri="{BB962C8B-B14F-4D97-AF65-F5344CB8AC3E}">
        <p14:creationId xmlns:p14="http://schemas.microsoft.com/office/powerpoint/2010/main" val="1216484851"/>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Hoofdstuk + afb">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767109" y="2413592"/>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10"/>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2652856947"/>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psomming + bee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E3D0B60B-2FD6-7A4A-9F76-3883F349AD3A}" type="datetime3">
              <a:rPr lang="nl-NL" smtClean="0"/>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42914" y="1811338"/>
            <a:ext cx="4453799"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dirty="0"/>
              <a:t>Klik om de tekststijl van het model te bewerken</a:t>
            </a:r>
          </a:p>
        </p:txBody>
      </p:sp>
      <p:sp>
        <p:nvSpPr>
          <p:cNvPr id="7" name="Tijdelijke aanduiding voor afbeelding 6"/>
          <p:cNvSpPr>
            <a:spLocks noGrp="1"/>
          </p:cNvSpPr>
          <p:nvPr>
            <p:ph type="pic" sz="quarter" idx="13"/>
          </p:nvPr>
        </p:nvSpPr>
        <p:spPr>
          <a:xfrm>
            <a:off x="5186364" y="1811338"/>
            <a:ext cx="3494087" cy="4300538"/>
          </a:xfrm>
        </p:spPr>
        <p:txBody>
          <a:bodyPr/>
          <a:lstStyle/>
          <a:p>
            <a:endParaRPr lang="nl-NL"/>
          </a:p>
        </p:txBody>
      </p:sp>
    </p:spTree>
    <p:extLst>
      <p:ext uri="{BB962C8B-B14F-4D97-AF65-F5344CB8AC3E}">
        <p14:creationId xmlns:p14="http://schemas.microsoft.com/office/powerpoint/2010/main" val="3244519770"/>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opsomming 2collom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807FAAFD-3074-E142-8CCB-0309696D8B89}" type="datetime3">
              <a:rPr lang="nl-NL" smtClean="0"/>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450850" y="1811338"/>
            <a:ext cx="8229600" cy="4256088"/>
          </a:xfrm>
        </p:spPr>
        <p:txBody>
          <a:bodyPr numCol="2" spcCol="360000"/>
          <a:lstStyle>
            <a:lvl1pPr marL="285750" indent="-285750" algn="l">
              <a:buFont typeface="Arial"/>
              <a:buChar char="•"/>
              <a:defRPr>
                <a:solidFill>
                  <a:schemeClr val="tx1"/>
                </a:solidFill>
              </a:defRPr>
            </a:lvl1pPr>
            <a:lvl2pPr marL="742950" indent="-285750" algn="l">
              <a:buFont typeface="Arial"/>
              <a:buChar char="•"/>
              <a:defRPr/>
            </a:lvl2pPr>
            <a:lvl3pPr marL="1200150" indent="-285750" algn="l">
              <a:buFont typeface="Arial"/>
              <a:buChar char="•"/>
              <a:defRPr/>
            </a:lvl3pPr>
            <a:lvl4pPr marL="1657350" indent="-285750" algn="l">
              <a:buFont typeface="Arial"/>
              <a:buChar char="•"/>
              <a:defRPr/>
            </a:lvl4pPr>
            <a:lvl5pPr marL="2114550" indent="-285750" algn="l">
              <a:buFont typeface="Arial"/>
              <a:buChar char="•"/>
              <a:defRPr/>
            </a:lvl5pPr>
          </a:lstStyle>
          <a:p>
            <a:pPr lvl="0"/>
            <a:r>
              <a:rPr lang="nl-NL" dirty="0"/>
              <a:t>Klik om de tekststijl van het model te bewerken</a:t>
            </a:r>
          </a:p>
        </p:txBody>
      </p:sp>
    </p:spTree>
    <p:extLst>
      <p:ext uri="{BB962C8B-B14F-4D97-AF65-F5344CB8AC3E}">
        <p14:creationId xmlns:p14="http://schemas.microsoft.com/office/powerpoint/2010/main" val="1777107772"/>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kst + beeld">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F7723067-EF37-0541-898B-CFCAC5400DB7}" type="datetime3">
              <a:rPr lang="nl-NL" smtClean="0"/>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0" y="4779820"/>
            <a:ext cx="9144000" cy="1486045"/>
          </a:xfrm>
        </p:spPr>
        <p:txBody>
          <a:bodyPr>
            <a:normAutofit/>
          </a:bodyPr>
          <a:lstStyle>
            <a:lvl1pPr>
              <a:defRPr sz="1400"/>
            </a:lvl1pPr>
          </a:lstStyle>
          <a:p>
            <a:endParaRPr lang="nl-NL" dirty="0"/>
          </a:p>
        </p:txBody>
      </p:sp>
      <p:sp>
        <p:nvSpPr>
          <p:cNvPr id="7" name="Titel 1"/>
          <p:cNvSpPr>
            <a:spLocks noGrp="1"/>
          </p:cNvSpPr>
          <p:nvPr>
            <p:ph type="title"/>
          </p:nvPr>
        </p:nvSpPr>
        <p:spPr>
          <a:xfrm>
            <a:off x="450850" y="1169392"/>
            <a:ext cx="82296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457200" y="1811338"/>
            <a:ext cx="8223250"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892713647"/>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ekst + 2x beeld ho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4C0C6818-54B2-2742-A9B2-647FB87EE8FE}" type="datetime3">
              <a:rPr lang="nl-NL" smtClean="0"/>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450850" y="4078831"/>
            <a:ext cx="3890754" cy="2053685"/>
          </a:xfrm>
        </p:spPr>
        <p:txBody>
          <a:bodyPr>
            <a:normAutofit/>
          </a:bodyPr>
          <a:lstStyle>
            <a:lvl1pPr>
              <a:defRPr sz="1400"/>
            </a:lvl1pPr>
          </a:lstStyle>
          <a:p>
            <a:endParaRPr lang="nl-NL" dirty="0"/>
          </a:p>
        </p:txBody>
      </p:sp>
      <p:sp>
        <p:nvSpPr>
          <p:cNvPr id="7" name="Titel 1"/>
          <p:cNvSpPr>
            <a:spLocks noGrp="1"/>
          </p:cNvSpPr>
          <p:nvPr>
            <p:ph type="title"/>
          </p:nvPr>
        </p:nvSpPr>
        <p:spPr>
          <a:xfrm>
            <a:off x="450850" y="1169392"/>
            <a:ext cx="82296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450850" y="1811340"/>
            <a:ext cx="8229600" cy="2073559"/>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afbeelding 5"/>
          <p:cNvSpPr>
            <a:spLocks noGrp="1"/>
          </p:cNvSpPr>
          <p:nvPr>
            <p:ph type="pic" sz="quarter" idx="14"/>
          </p:nvPr>
        </p:nvSpPr>
        <p:spPr>
          <a:xfrm>
            <a:off x="4789696" y="4078831"/>
            <a:ext cx="3890754" cy="2053685"/>
          </a:xfrm>
        </p:spPr>
        <p:txBody>
          <a:bodyPr>
            <a:normAutofit/>
          </a:bodyPr>
          <a:lstStyle>
            <a:lvl1pPr>
              <a:defRPr sz="1400"/>
            </a:lvl1pPr>
          </a:lstStyle>
          <a:p>
            <a:endParaRPr lang="nl-NL" dirty="0"/>
          </a:p>
        </p:txBody>
      </p:sp>
    </p:spTree>
    <p:extLst>
      <p:ext uri="{BB962C8B-B14F-4D97-AF65-F5344CB8AC3E}">
        <p14:creationId xmlns:p14="http://schemas.microsoft.com/office/powerpoint/2010/main" val="3871132109"/>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ekst + 2x beeld ve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25F256C1-41EC-B04A-9144-786E653055E7}" type="datetime3">
              <a:rPr lang="nl-NL" smtClean="0"/>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4792644" y="1805084"/>
            <a:ext cx="3890754" cy="2053685"/>
          </a:xfrm>
        </p:spPr>
        <p:txBody>
          <a:bodyPr>
            <a:normAutofit/>
          </a:bodyPr>
          <a:lstStyle>
            <a:lvl1pPr>
              <a:defRPr sz="1400"/>
            </a:lvl1pPr>
          </a:lstStyle>
          <a:p>
            <a:endParaRPr lang="nl-NL" dirty="0"/>
          </a:p>
        </p:txBody>
      </p:sp>
      <p:sp>
        <p:nvSpPr>
          <p:cNvPr id="7" name="Titel 1"/>
          <p:cNvSpPr>
            <a:spLocks noGrp="1"/>
          </p:cNvSpPr>
          <p:nvPr>
            <p:ph type="title"/>
          </p:nvPr>
        </p:nvSpPr>
        <p:spPr>
          <a:xfrm>
            <a:off x="450850" y="1169392"/>
            <a:ext cx="82296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457201" y="1811340"/>
            <a:ext cx="3947060" cy="432117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afbeelding 5"/>
          <p:cNvSpPr>
            <a:spLocks noGrp="1"/>
          </p:cNvSpPr>
          <p:nvPr>
            <p:ph type="pic" sz="quarter" idx="14"/>
          </p:nvPr>
        </p:nvSpPr>
        <p:spPr>
          <a:xfrm>
            <a:off x="4789696" y="4078831"/>
            <a:ext cx="3890754" cy="2053685"/>
          </a:xfrm>
        </p:spPr>
        <p:txBody>
          <a:bodyPr>
            <a:normAutofit/>
          </a:bodyPr>
          <a:lstStyle>
            <a:lvl1pPr>
              <a:defRPr sz="1400"/>
            </a:lvl1pPr>
          </a:lstStyle>
          <a:p>
            <a:endParaRPr lang="nl-NL" dirty="0"/>
          </a:p>
        </p:txBody>
      </p:sp>
    </p:spTree>
    <p:extLst>
      <p:ext uri="{BB962C8B-B14F-4D97-AF65-F5344CB8AC3E}">
        <p14:creationId xmlns:p14="http://schemas.microsoft.com/office/powerpoint/2010/main" val="3808376565"/>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kst+afbeelding">
    <p:spTree>
      <p:nvGrpSpPr>
        <p:cNvPr id="1" name=""/>
        <p:cNvGrpSpPr/>
        <p:nvPr/>
      </p:nvGrpSpPr>
      <p:grpSpPr>
        <a:xfrm>
          <a:off x="0" y="0"/>
          <a:ext cx="0" cy="0"/>
          <a:chOff x="0" y="0"/>
          <a:chExt cx="0" cy="0"/>
        </a:xfrm>
      </p:grpSpPr>
      <p:sp>
        <p:nvSpPr>
          <p:cNvPr id="2" name="Titel 1"/>
          <p:cNvSpPr>
            <a:spLocks noGrp="1"/>
          </p:cNvSpPr>
          <p:nvPr>
            <p:ph type="title"/>
          </p:nvPr>
        </p:nvSpPr>
        <p:spPr>
          <a:xfrm>
            <a:off x="450850" y="1169392"/>
            <a:ext cx="3736302" cy="663123"/>
          </a:xfrm>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B5BFD4EA-CCF8-5C4D-849A-77D5082848F3}" type="datetime3">
              <a:rPr lang="nl-NL" smtClean="0"/>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tekst 5"/>
          <p:cNvSpPr>
            <a:spLocks noGrp="1"/>
          </p:cNvSpPr>
          <p:nvPr>
            <p:ph type="body" sz="quarter" idx="13"/>
          </p:nvPr>
        </p:nvSpPr>
        <p:spPr>
          <a:xfrm>
            <a:off x="457200" y="2182862"/>
            <a:ext cx="3729952"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7" name="Tijdelijke aanduiding voor afbeelding 6"/>
          <p:cNvSpPr>
            <a:spLocks noGrp="1"/>
          </p:cNvSpPr>
          <p:nvPr>
            <p:ph type="pic" sz="quarter" idx="14"/>
          </p:nvPr>
        </p:nvSpPr>
        <p:spPr>
          <a:xfrm>
            <a:off x="4567239" y="1160464"/>
            <a:ext cx="4235017" cy="4972051"/>
          </a:xfrm>
        </p:spPr>
        <p:txBody>
          <a:bodyPr>
            <a:normAutofit/>
          </a:bodyPr>
          <a:lstStyle>
            <a:lvl1pPr>
              <a:defRPr sz="1400"/>
            </a:lvl1pPr>
          </a:lstStyle>
          <a:p>
            <a:endParaRPr lang="nl-NL" dirty="0"/>
          </a:p>
        </p:txBody>
      </p:sp>
    </p:spTree>
    <p:extLst>
      <p:ext uri="{BB962C8B-B14F-4D97-AF65-F5344CB8AC3E}">
        <p14:creationId xmlns:p14="http://schemas.microsoft.com/office/powerpoint/2010/main" val="4221940042"/>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444626" y="1168400"/>
            <a:ext cx="6244648" cy="4159250"/>
          </a:xfrm>
        </p:spPr>
        <p:txBody>
          <a:bodyPr>
            <a:normAutofit/>
          </a:bodyPr>
          <a:lstStyle>
            <a:lvl1pPr>
              <a:defRPr sz="1400"/>
            </a:lvl1pPr>
          </a:lstStyle>
          <a:p>
            <a:endParaRPr lang="nl-NL" dirty="0"/>
          </a:p>
        </p:txBody>
      </p:sp>
      <p:sp>
        <p:nvSpPr>
          <p:cNvPr id="2" name="Titel 1"/>
          <p:cNvSpPr>
            <a:spLocks noGrp="1"/>
          </p:cNvSpPr>
          <p:nvPr>
            <p:ph type="title"/>
          </p:nvPr>
        </p:nvSpPr>
        <p:spPr>
          <a:xfrm>
            <a:off x="1445203" y="5384245"/>
            <a:ext cx="6244070" cy="519333"/>
          </a:xfrm>
        </p:spPr>
        <p:txBody>
          <a:bodyPr>
            <a:normAutofit/>
          </a:bodyPr>
          <a:lstStyle>
            <a:lvl1pPr>
              <a:defRPr sz="2000"/>
            </a:lvl1pPr>
          </a:lstStyle>
          <a:p>
            <a:r>
              <a:rPr lang="nl-NL" dirty="0"/>
              <a:t>Titelstijl van model bewerken</a:t>
            </a:r>
          </a:p>
        </p:txBody>
      </p:sp>
      <p:sp>
        <p:nvSpPr>
          <p:cNvPr id="3" name="Tijdelijke aanduiding voor datum 2"/>
          <p:cNvSpPr>
            <a:spLocks noGrp="1"/>
          </p:cNvSpPr>
          <p:nvPr>
            <p:ph type="dt" sz="half" idx="10"/>
          </p:nvPr>
        </p:nvSpPr>
        <p:spPr/>
        <p:txBody>
          <a:bodyPr/>
          <a:lstStyle/>
          <a:p>
            <a:fld id="{3570ACE4-A580-E741-8636-FD8B15EBDED3}" type="datetime3">
              <a:rPr lang="nl-NL" smtClean="0"/>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444626" y="5765369"/>
            <a:ext cx="6245225"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dirty="0"/>
              <a:t>Klik om de tekststijl van het model te bewerken</a:t>
            </a:r>
          </a:p>
        </p:txBody>
      </p:sp>
    </p:spTree>
    <p:extLst>
      <p:ext uri="{BB962C8B-B14F-4D97-AF65-F5344CB8AC3E}">
        <p14:creationId xmlns:p14="http://schemas.microsoft.com/office/powerpoint/2010/main" val="800705527"/>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afbeeldingen verticaal">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444625" y="1168400"/>
            <a:ext cx="2919557" cy="4159250"/>
          </a:xfrm>
        </p:spPr>
        <p:txBody>
          <a:bodyPr>
            <a:normAutofit/>
          </a:bodyPr>
          <a:lstStyle>
            <a:lvl1pPr>
              <a:defRPr sz="1400"/>
            </a:lvl1pPr>
          </a:lstStyle>
          <a:p>
            <a:endParaRPr lang="nl-NL" dirty="0"/>
          </a:p>
        </p:txBody>
      </p:sp>
      <p:sp>
        <p:nvSpPr>
          <p:cNvPr id="2" name="Titel 1"/>
          <p:cNvSpPr>
            <a:spLocks noGrp="1"/>
          </p:cNvSpPr>
          <p:nvPr>
            <p:ph type="title"/>
          </p:nvPr>
        </p:nvSpPr>
        <p:spPr>
          <a:xfrm>
            <a:off x="1445203" y="5384245"/>
            <a:ext cx="6244070" cy="519333"/>
          </a:xfrm>
        </p:spPr>
        <p:txBody>
          <a:bodyPr>
            <a:normAutofit/>
          </a:bodyPr>
          <a:lstStyle>
            <a:lvl1pPr>
              <a:defRPr sz="2000"/>
            </a:lvl1pPr>
          </a:lstStyle>
          <a:p>
            <a:r>
              <a:rPr lang="nl-NL" dirty="0"/>
              <a:t>Titelstijl van model bewerken</a:t>
            </a:r>
          </a:p>
        </p:txBody>
      </p:sp>
      <p:sp>
        <p:nvSpPr>
          <p:cNvPr id="3" name="Tijdelijke aanduiding voor datum 2"/>
          <p:cNvSpPr>
            <a:spLocks noGrp="1"/>
          </p:cNvSpPr>
          <p:nvPr>
            <p:ph type="dt" sz="half" idx="10"/>
          </p:nvPr>
        </p:nvSpPr>
        <p:spPr/>
        <p:txBody>
          <a:bodyPr/>
          <a:lstStyle/>
          <a:p>
            <a:fld id="{287F405A-CF86-C84F-95D5-0A109D87BFE3}" type="datetime3">
              <a:rPr lang="nl-NL" smtClean="0"/>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444626" y="5765369"/>
            <a:ext cx="6245225"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dirty="0"/>
              <a:t>Klik om de tekststijl van het model te bewerken</a:t>
            </a:r>
          </a:p>
        </p:txBody>
      </p:sp>
      <p:sp>
        <p:nvSpPr>
          <p:cNvPr id="8" name="Tijdelijke aanduiding voor afbeelding 8"/>
          <p:cNvSpPr>
            <a:spLocks noGrp="1"/>
          </p:cNvSpPr>
          <p:nvPr>
            <p:ph type="pic" sz="quarter" idx="14"/>
          </p:nvPr>
        </p:nvSpPr>
        <p:spPr>
          <a:xfrm>
            <a:off x="4756728" y="1160463"/>
            <a:ext cx="2932546" cy="4159250"/>
          </a:xfrm>
        </p:spPr>
        <p:txBody>
          <a:bodyPr>
            <a:normAutofit/>
          </a:bodyPr>
          <a:lstStyle>
            <a:lvl1pPr>
              <a:defRPr sz="1400"/>
            </a:lvl1pPr>
          </a:lstStyle>
          <a:p>
            <a:endParaRPr lang="nl-NL" dirty="0"/>
          </a:p>
        </p:txBody>
      </p:sp>
    </p:spTree>
    <p:extLst>
      <p:ext uri="{BB962C8B-B14F-4D97-AF65-F5344CB8AC3E}">
        <p14:creationId xmlns:p14="http://schemas.microsoft.com/office/powerpoint/2010/main" val="1238939322"/>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Volgdia met opsommi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68000" y="1295999"/>
            <a:ext cx="8402400" cy="400110"/>
          </a:xfrm>
        </p:spPr>
        <p:txBody>
          <a:bodyPr/>
          <a:lstStyle>
            <a:lvl1pPr>
              <a:defRPr/>
            </a:lvl1pPr>
          </a:lstStyle>
          <a:p>
            <a:r>
              <a:rPr lang="nl-NL" noProof="0" dirty="0" err="1"/>
              <a:t>Klik</a:t>
            </a:r>
            <a:r>
              <a:rPr lang="nl-NL" noProof="0" dirty="0"/>
              <a:t> </a:t>
            </a:r>
            <a:r>
              <a:rPr lang="nl-NL" noProof="0" dirty="0" err="1"/>
              <a:t>om</a:t>
            </a:r>
            <a:r>
              <a:rPr lang="nl-NL" noProof="0" dirty="0"/>
              <a:t> </a:t>
            </a:r>
            <a:r>
              <a:rPr lang="nl-NL" noProof="0" dirty="0" err="1"/>
              <a:t>een</a:t>
            </a:r>
            <a:r>
              <a:rPr lang="nl-NL" noProof="0" dirty="0"/>
              <a:t> </a:t>
            </a:r>
            <a:r>
              <a:rPr lang="nl-NL" noProof="0" dirty="0" err="1"/>
              <a:t>titel</a:t>
            </a:r>
            <a:r>
              <a:rPr lang="nl-NL" noProof="0" dirty="0"/>
              <a:t> </a:t>
            </a:r>
            <a:r>
              <a:rPr lang="nl-NL" noProof="0" dirty="0" err="1"/>
              <a:t>te</a:t>
            </a:r>
            <a:r>
              <a:rPr lang="nl-NL" noProof="0" dirty="0"/>
              <a:t> </a:t>
            </a:r>
            <a:r>
              <a:rPr lang="nl-NL" noProof="0" dirty="0" err="1"/>
              <a:t>maken</a:t>
            </a:r>
            <a:endParaRPr lang="nl-NL" noProof="0" dirty="0"/>
          </a:p>
        </p:txBody>
      </p:sp>
      <p:sp>
        <p:nvSpPr>
          <p:cNvPr id="3" name="Tijdelijke aanduiding voor datum 2"/>
          <p:cNvSpPr>
            <a:spLocks noGrp="1"/>
          </p:cNvSpPr>
          <p:nvPr>
            <p:ph type="dt" sz="half" idx="10"/>
          </p:nvPr>
        </p:nvSpPr>
        <p:spPr/>
        <p:txBody>
          <a:bodyPr/>
          <a:lstStyle/>
          <a:p>
            <a:fld id="{377217DB-AD4F-2D49-91F2-1B739A30D7C3}" type="datetime3">
              <a:rPr lang="nl-NL" smtClean="0"/>
              <a:t>20/9/18</a:t>
            </a:fld>
            <a:endParaRPr lang="nl-NL" dirty="0"/>
          </a:p>
        </p:txBody>
      </p:sp>
      <p:sp>
        <p:nvSpPr>
          <p:cNvPr id="7" name="Tijdelijke aanduiding voor tekst 6"/>
          <p:cNvSpPr>
            <a:spLocks noGrp="1"/>
          </p:cNvSpPr>
          <p:nvPr>
            <p:ph type="body" sz="quarter" idx="11"/>
          </p:nvPr>
        </p:nvSpPr>
        <p:spPr>
          <a:xfrm>
            <a:off x="468313" y="2070000"/>
            <a:ext cx="8402400" cy="4140000"/>
          </a:xfrm>
        </p:spPr>
        <p:txBody>
          <a:bodyPr/>
          <a:lstStyle>
            <a:lvl4pPr marL="1274763" indent="-285750">
              <a:buFont typeface="Verdana" pitchFamily="34" charset="0"/>
              <a:buChar char="–"/>
              <a:defRPr sz="1800"/>
            </a:lvl4pPr>
            <a:lvl5pPr marL="1631950" indent="-285750">
              <a:buFont typeface="Verdana" pitchFamily="34" charset="0"/>
              <a:buChar char="»"/>
              <a:defRPr/>
            </a:lvl5pPr>
          </a:lstStyle>
          <a:p>
            <a:pPr lvl="0"/>
            <a:r>
              <a:rPr lang="nl-NL" noProof="0" dirty="0" err="1"/>
              <a:t>Klik</a:t>
            </a:r>
            <a:r>
              <a:rPr lang="nl-NL" noProof="0" dirty="0"/>
              <a:t> </a:t>
            </a:r>
            <a:r>
              <a:rPr lang="nl-NL" noProof="0" dirty="0" err="1"/>
              <a:t>om</a:t>
            </a:r>
            <a:r>
              <a:rPr lang="nl-NL" noProof="0" dirty="0"/>
              <a:t> de </a:t>
            </a:r>
            <a:r>
              <a:rPr lang="nl-NL" noProof="0" dirty="0" err="1"/>
              <a:t>modelstijlen</a:t>
            </a:r>
            <a:r>
              <a:rPr lang="nl-NL" noProof="0" dirty="0"/>
              <a:t> </a:t>
            </a:r>
            <a:r>
              <a:rPr lang="nl-NL" noProof="0" dirty="0" err="1"/>
              <a:t>te</a:t>
            </a:r>
            <a:r>
              <a:rPr lang="nl-NL" noProof="0" dirty="0"/>
              <a:t> </a:t>
            </a:r>
            <a:r>
              <a:rPr lang="nl-NL" noProof="0" dirty="0" err="1"/>
              <a:t>bewerken</a:t>
            </a:r>
            <a:endParaRPr lang="nl-NL" noProof="0" dirty="0"/>
          </a:p>
          <a:p>
            <a:pPr lvl="1"/>
            <a:r>
              <a:rPr lang="nl-NL" noProof="0" dirty="0" err="1"/>
              <a:t>Tweede</a:t>
            </a:r>
            <a:r>
              <a:rPr lang="nl-NL" noProof="0" dirty="0"/>
              <a:t> </a:t>
            </a:r>
            <a:r>
              <a:rPr lang="nl-NL" noProof="0" dirty="0" err="1"/>
              <a:t>niveau</a:t>
            </a:r>
            <a:endParaRPr lang="nl-NL" noProof="0" dirty="0"/>
          </a:p>
          <a:p>
            <a:pPr lvl="2"/>
            <a:r>
              <a:rPr lang="nl-NL" noProof="0" dirty="0" err="1"/>
              <a:t>Derde</a:t>
            </a:r>
            <a:r>
              <a:rPr lang="nl-NL" noProof="0" dirty="0"/>
              <a:t> </a:t>
            </a:r>
            <a:r>
              <a:rPr lang="nl-NL" noProof="0" dirty="0" err="1"/>
              <a:t>niveau</a:t>
            </a:r>
            <a:endParaRPr lang="nl-NL" noProof="0" dirty="0"/>
          </a:p>
          <a:p>
            <a:pPr lvl="3"/>
            <a:r>
              <a:rPr lang="nl-NL" noProof="0" dirty="0" err="1"/>
              <a:t>Vierde</a:t>
            </a:r>
            <a:r>
              <a:rPr lang="nl-NL" noProof="0" dirty="0"/>
              <a:t> </a:t>
            </a:r>
            <a:r>
              <a:rPr lang="nl-NL" noProof="0" dirty="0" err="1"/>
              <a:t>niveau</a:t>
            </a:r>
            <a:endParaRPr lang="nl-NL" noProof="0" dirty="0"/>
          </a:p>
          <a:p>
            <a:pPr lvl="4"/>
            <a:r>
              <a:rPr lang="nl-NL" noProof="0" dirty="0" err="1"/>
              <a:t>Vijfde</a:t>
            </a:r>
            <a:r>
              <a:rPr lang="nl-NL" noProof="0" dirty="0"/>
              <a:t> </a:t>
            </a:r>
            <a:r>
              <a:rPr lang="nl-NL" noProof="0" dirty="0" err="1"/>
              <a:t>niveau</a:t>
            </a:r>
            <a:endParaRPr lang="nl-NL" noProof="0" dirty="0"/>
          </a:p>
        </p:txBody>
      </p:sp>
    </p:spTree>
    <p:extLst>
      <p:ext uri="{BB962C8B-B14F-4D97-AF65-F5344CB8AC3E}">
        <p14:creationId xmlns:p14="http://schemas.microsoft.com/office/powerpoint/2010/main" val="414033818"/>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lvl1pPr>
              <a:defRPr/>
            </a:lvl1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4" name="shpVoettekst"/>
          <p:cNvSpPr>
            <a:spLocks noGrp="1" noChangeArrowheads="1"/>
          </p:cNvSpPr>
          <p:nvPr>
            <p:ph type="ftr" sz="quarter" idx="10"/>
          </p:nvPr>
        </p:nvSpPr>
        <p:spPr>
          <a:ln/>
        </p:spPr>
        <p:txBody>
          <a:bodyPr/>
          <a:lstStyle>
            <a:lvl1pPr>
              <a:defRPr/>
            </a:lvl1pPr>
          </a:lstStyle>
          <a:p>
            <a:pPr>
              <a:defRPr/>
            </a:pPr>
            <a:endParaRPr lang="nl-NL"/>
          </a:p>
        </p:txBody>
      </p:sp>
      <p:sp>
        <p:nvSpPr>
          <p:cNvPr id="5" name="shpDatum"/>
          <p:cNvSpPr>
            <a:spLocks noGrp="1" noChangeArrowheads="1"/>
          </p:cNvSpPr>
          <p:nvPr>
            <p:ph type="dt" sz="half" idx="11"/>
          </p:nvPr>
        </p:nvSpPr>
        <p:spPr>
          <a:ln/>
        </p:spPr>
        <p:txBody>
          <a:bodyPr/>
          <a:lstStyle>
            <a:lvl1pPr>
              <a:defRPr/>
            </a:lvl1pPr>
          </a:lstStyle>
          <a:p>
            <a:pPr>
              <a:defRPr/>
            </a:pPr>
            <a:fld id="{A4CA5A2D-15AD-254D-89D2-4A736F8D5E08}" type="datetime3">
              <a:rPr lang="nl-NL" smtClean="0"/>
              <a:t>20/9/18</a:t>
            </a:fld>
            <a:endParaRPr lang="nl-NL"/>
          </a:p>
        </p:txBody>
      </p:sp>
    </p:spTree>
    <p:extLst>
      <p:ext uri="{BB962C8B-B14F-4D97-AF65-F5344CB8AC3E}">
        <p14:creationId xmlns:p14="http://schemas.microsoft.com/office/powerpoint/2010/main" val="3543954314"/>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Hoofdstuk + afb">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E17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767109" y="2413592"/>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10"/>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1580194034"/>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el dia">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p:nvPr>
        </p:nvSpPr>
        <p:spPr>
          <a:xfrm>
            <a:off x="4767108" y="1171764"/>
            <a:ext cx="4015134" cy="1235234"/>
          </a:xfrm>
        </p:spPr>
        <p:txBody>
          <a:bodyPr anchor="t"/>
          <a:lstStyle>
            <a:lvl1pPr algn="l">
              <a:defRPr b="1">
                <a:solidFill>
                  <a:schemeClr val="bg1"/>
                </a:solidFill>
              </a:defRPr>
            </a:lvl1pPr>
          </a:lstStyle>
          <a:p>
            <a:r>
              <a:rPr lang="nl-NL" dirty="0"/>
              <a:t>Titelstijl van model bewerken</a:t>
            </a:r>
          </a:p>
        </p:txBody>
      </p:sp>
      <p:sp>
        <p:nvSpPr>
          <p:cNvPr id="3" name="Subtitel 2"/>
          <p:cNvSpPr>
            <a:spLocks noGrp="1"/>
          </p:cNvSpPr>
          <p:nvPr>
            <p:ph type="subTitle" idx="1" hasCustomPrompt="1"/>
          </p:nvPr>
        </p:nvSpPr>
        <p:spPr>
          <a:xfrm>
            <a:off x="4767109" y="3424049"/>
            <a:ext cx="3878753"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&lt;naam&gt;</a:t>
            </a:r>
          </a:p>
          <a:p>
            <a:endParaRPr lang="nl-NL" dirty="0"/>
          </a:p>
        </p:txBody>
      </p:sp>
      <p:pic>
        <p:nvPicPr>
          <p:cNvPr id="7" name="Afbeelding 6" descr="RO_RWS_Aan de slag met_pos_RGB.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17" name="Tijdelijke aanduiding voor tekst 16"/>
          <p:cNvSpPr>
            <a:spLocks noGrp="1"/>
          </p:cNvSpPr>
          <p:nvPr>
            <p:ph type="body" sz="quarter" idx="11" hasCustomPrompt="1"/>
          </p:nvPr>
        </p:nvSpPr>
        <p:spPr>
          <a:xfrm>
            <a:off x="4767263" y="5402698"/>
            <a:ext cx="3878262"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a:t>&lt;versie&gt;</a:t>
            </a:r>
          </a:p>
        </p:txBody>
      </p:sp>
      <p:sp>
        <p:nvSpPr>
          <p:cNvPr id="23" name="Rechthoek 22"/>
          <p:cNvSpPr/>
          <p:nvPr userDrawn="1"/>
        </p:nvSpPr>
        <p:spPr>
          <a:xfrm>
            <a:off x="0" y="6506110"/>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4155945603"/>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oofdstuk + afb ">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767109" y="2413592"/>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10"/>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3858559077"/>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Hoofdstuk + afb">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767109" y="2413592"/>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10"/>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1029791111"/>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Hoofdstuk + afb">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E17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767109" y="2413592"/>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10"/>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2103279826"/>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_Hoofdstuk + af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767108" y="1171764"/>
            <a:ext cx="4015134"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4767109" y="2413592"/>
            <a:ext cx="3878753"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10"/>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571659262"/>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42913" y="1171764"/>
            <a:ext cx="8216179"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442913" y="2413592"/>
            <a:ext cx="8216178"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6087" y="-1"/>
            <a:ext cx="3045648" cy="898525"/>
          </a:xfrm>
          <a:prstGeom prst="rect">
            <a:avLst/>
          </a:prstGeom>
        </p:spPr>
      </p:pic>
      <p:sp>
        <p:nvSpPr>
          <p:cNvPr id="10" name="Rechthoek 9"/>
          <p:cNvSpPr/>
          <p:nvPr userDrawn="1"/>
        </p:nvSpPr>
        <p:spPr>
          <a:xfrm>
            <a:off x="-6256" y="6499852"/>
            <a:ext cx="9156512" cy="3831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8" name="Rechthoek 7"/>
          <p:cNvSpPr/>
          <p:nvPr userDrawn="1"/>
        </p:nvSpPr>
        <p:spPr>
          <a:xfrm>
            <a:off x="0" y="6513086"/>
            <a:ext cx="9144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
        <p:nvSpPr>
          <p:cNvPr id="9" name="Tijdelijke aanduiding voor datum 8"/>
          <p:cNvSpPr>
            <a:spLocks noGrp="1"/>
          </p:cNvSpPr>
          <p:nvPr>
            <p:ph type="dt" sz="half" idx="2"/>
          </p:nvPr>
        </p:nvSpPr>
        <p:spPr>
          <a:xfrm>
            <a:off x="6668655" y="6506110"/>
            <a:ext cx="21336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fld id="{33B407B4-DD70-D045-8D0A-4EFC055441BF}" type="datetime3">
              <a:rPr lang="nl-NL" smtClean="0"/>
              <a:pPr/>
              <a:t>20/9/18</a:t>
            </a:fld>
            <a:endParaRPr lang="nl-NL" dirty="0"/>
          </a:p>
        </p:txBody>
      </p:sp>
      <p:sp>
        <p:nvSpPr>
          <p:cNvPr id="11" name="Tijdelijke aanduiding voor voettekst 10"/>
          <p:cNvSpPr>
            <a:spLocks noGrp="1"/>
          </p:cNvSpPr>
          <p:nvPr>
            <p:ph type="ftr" sz="quarter" idx="3"/>
          </p:nvPr>
        </p:nvSpPr>
        <p:spPr>
          <a:xfrm>
            <a:off x="457200" y="6513086"/>
            <a:ext cx="28956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endParaRPr lang="nl-NL" dirty="0"/>
          </a:p>
        </p:txBody>
      </p:sp>
    </p:spTree>
    <p:extLst>
      <p:ext uri="{BB962C8B-B14F-4D97-AF65-F5344CB8AC3E}">
        <p14:creationId xmlns:p14="http://schemas.microsoft.com/office/powerpoint/2010/main" val="2899315885"/>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_Hoofdstuk alleen tekst">
    <p:spTree>
      <p:nvGrpSpPr>
        <p:cNvPr id="1" name=""/>
        <p:cNvGrpSpPr/>
        <p:nvPr/>
      </p:nvGrpSpPr>
      <p:grpSpPr>
        <a:xfrm>
          <a:off x="0" y="0"/>
          <a:ext cx="0" cy="0"/>
          <a:chOff x="0" y="0"/>
          <a:chExt cx="0" cy="0"/>
        </a:xfrm>
      </p:grpSpPr>
      <p:sp>
        <p:nvSpPr>
          <p:cNvPr id="10" name="Rechthoek 9"/>
          <p:cNvSpPr/>
          <p:nvPr userDrawn="1"/>
        </p:nvSpPr>
        <p:spPr>
          <a:xfrm>
            <a:off x="189" y="828241"/>
            <a:ext cx="9156512" cy="5671610"/>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solidFill>
                <a:prstClr val="white"/>
              </a:solidFill>
            </a:endParaRPr>
          </a:p>
        </p:txBody>
      </p:sp>
      <p:sp>
        <p:nvSpPr>
          <p:cNvPr id="2" name="Titel 1"/>
          <p:cNvSpPr>
            <a:spLocks noGrp="1"/>
          </p:cNvSpPr>
          <p:nvPr>
            <p:ph type="ctrTitle" hasCustomPrompt="1"/>
          </p:nvPr>
        </p:nvSpPr>
        <p:spPr>
          <a:xfrm>
            <a:off x="442913" y="1171764"/>
            <a:ext cx="8216179"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42913" y="2413592"/>
            <a:ext cx="8216178"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6087" y="-1"/>
            <a:ext cx="3045648" cy="898525"/>
          </a:xfrm>
          <a:prstGeom prst="rect">
            <a:avLst/>
          </a:prstGeom>
        </p:spPr>
      </p:pic>
      <p:sp>
        <p:nvSpPr>
          <p:cNvPr id="13" name="Rechthoek 12"/>
          <p:cNvSpPr/>
          <p:nvPr userDrawn="1"/>
        </p:nvSpPr>
        <p:spPr>
          <a:xfrm>
            <a:off x="0" y="6506110"/>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1321685002"/>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E0907E72-D634-B14E-8F42-930BB5C3EACA}" type="datetime3">
              <a:rPr lang="nl-NL" smtClean="0"/>
              <a:pPr/>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50851" y="1811338"/>
            <a:ext cx="8223250" cy="430568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470386621"/>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E0907E72-D634-B14E-8F42-930BB5C3EACA}" type="datetime3">
              <a:rPr lang="nl-NL" smtClean="0"/>
              <a:pPr/>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50851" y="1811338"/>
            <a:ext cx="8223250"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dirty="0"/>
              <a:t>Klik om de tekststijl van het model te bewerken</a:t>
            </a:r>
          </a:p>
        </p:txBody>
      </p:sp>
    </p:spTree>
    <p:extLst>
      <p:ext uri="{BB962C8B-B14F-4D97-AF65-F5344CB8AC3E}">
        <p14:creationId xmlns:p14="http://schemas.microsoft.com/office/powerpoint/2010/main" val="239940856"/>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opsomming + bee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E0907E72-D634-B14E-8F42-930BB5C3EACA}" type="datetime3">
              <a:rPr lang="nl-NL" smtClean="0"/>
              <a:pPr/>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42914" y="1811338"/>
            <a:ext cx="4453799"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dirty="0"/>
              <a:t>Klik om de tekststijl van het model te bewerken</a:t>
            </a:r>
          </a:p>
        </p:txBody>
      </p:sp>
      <p:sp>
        <p:nvSpPr>
          <p:cNvPr id="7" name="Tijdelijke aanduiding voor afbeelding 6"/>
          <p:cNvSpPr>
            <a:spLocks noGrp="1"/>
          </p:cNvSpPr>
          <p:nvPr>
            <p:ph type="pic" sz="quarter" idx="13"/>
          </p:nvPr>
        </p:nvSpPr>
        <p:spPr>
          <a:xfrm>
            <a:off x="5186364" y="1811338"/>
            <a:ext cx="3494087" cy="4300538"/>
          </a:xfrm>
        </p:spPr>
        <p:txBody>
          <a:bodyPr/>
          <a:lstStyle/>
          <a:p>
            <a:endParaRPr lang="nl-NL"/>
          </a:p>
        </p:txBody>
      </p:sp>
    </p:spTree>
    <p:extLst>
      <p:ext uri="{BB962C8B-B14F-4D97-AF65-F5344CB8AC3E}">
        <p14:creationId xmlns:p14="http://schemas.microsoft.com/office/powerpoint/2010/main" val="792196049"/>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Hoofdstuk + af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767108" y="1171764"/>
            <a:ext cx="4015134"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4767109" y="2413592"/>
            <a:ext cx="3878753"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10"/>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438273804"/>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opsomming 2collom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E0907E72-D634-B14E-8F42-930BB5C3EACA}" type="datetime3">
              <a:rPr lang="nl-NL" smtClean="0"/>
              <a:pPr/>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450850" y="1811338"/>
            <a:ext cx="8229600" cy="4256088"/>
          </a:xfrm>
        </p:spPr>
        <p:txBody>
          <a:bodyPr numCol="2" spcCol="360000"/>
          <a:lstStyle>
            <a:lvl1pPr marL="285750" indent="-285750" algn="l">
              <a:buFont typeface="Arial"/>
              <a:buChar char="•"/>
              <a:defRPr>
                <a:solidFill>
                  <a:schemeClr val="tx1"/>
                </a:solidFill>
              </a:defRPr>
            </a:lvl1pPr>
            <a:lvl2pPr marL="742950" indent="-285750" algn="l">
              <a:buFont typeface="Arial"/>
              <a:buChar char="•"/>
              <a:defRPr/>
            </a:lvl2pPr>
            <a:lvl3pPr marL="1200150" indent="-285750" algn="l">
              <a:buFont typeface="Arial"/>
              <a:buChar char="•"/>
              <a:defRPr/>
            </a:lvl3pPr>
            <a:lvl4pPr marL="1657350" indent="-285750" algn="l">
              <a:buFont typeface="Arial"/>
              <a:buChar char="•"/>
              <a:defRPr/>
            </a:lvl4pPr>
            <a:lvl5pPr marL="2114550" indent="-285750" algn="l">
              <a:buFont typeface="Arial"/>
              <a:buChar char="•"/>
              <a:defRPr/>
            </a:lvl5pPr>
          </a:lstStyle>
          <a:p>
            <a:pPr lvl="0"/>
            <a:r>
              <a:rPr lang="nl-NL" dirty="0"/>
              <a:t>Klik om de tekststijl van het model te bewerken</a:t>
            </a:r>
          </a:p>
        </p:txBody>
      </p:sp>
    </p:spTree>
    <p:extLst>
      <p:ext uri="{BB962C8B-B14F-4D97-AF65-F5344CB8AC3E}">
        <p14:creationId xmlns:p14="http://schemas.microsoft.com/office/powerpoint/2010/main" val="2213797923"/>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kst + beeld">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D47926E4-11B3-B64B-8EE4-687F3D5A2AC1}" type="datetime3">
              <a:rPr lang="nl-NL" smtClean="0"/>
              <a:pPr/>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0" y="4779820"/>
            <a:ext cx="9144000" cy="1486045"/>
          </a:xfrm>
        </p:spPr>
        <p:txBody>
          <a:bodyPr>
            <a:normAutofit/>
          </a:bodyPr>
          <a:lstStyle>
            <a:lvl1pPr>
              <a:defRPr sz="1400"/>
            </a:lvl1pPr>
          </a:lstStyle>
          <a:p>
            <a:endParaRPr lang="nl-NL" dirty="0"/>
          </a:p>
        </p:txBody>
      </p:sp>
      <p:sp>
        <p:nvSpPr>
          <p:cNvPr id="7" name="Titel 1"/>
          <p:cNvSpPr>
            <a:spLocks noGrp="1"/>
          </p:cNvSpPr>
          <p:nvPr>
            <p:ph type="title"/>
          </p:nvPr>
        </p:nvSpPr>
        <p:spPr>
          <a:xfrm>
            <a:off x="450850" y="1169392"/>
            <a:ext cx="82296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457200" y="1811338"/>
            <a:ext cx="8223250"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276658044"/>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ekst + 2x beeld ho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D47926E4-11B3-B64B-8EE4-687F3D5A2AC1}" type="datetime3">
              <a:rPr lang="nl-NL" smtClean="0"/>
              <a:pPr/>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450850" y="4078831"/>
            <a:ext cx="3890754" cy="2053685"/>
          </a:xfrm>
        </p:spPr>
        <p:txBody>
          <a:bodyPr>
            <a:normAutofit/>
          </a:bodyPr>
          <a:lstStyle>
            <a:lvl1pPr>
              <a:defRPr sz="1400"/>
            </a:lvl1pPr>
          </a:lstStyle>
          <a:p>
            <a:endParaRPr lang="nl-NL" dirty="0"/>
          </a:p>
        </p:txBody>
      </p:sp>
      <p:sp>
        <p:nvSpPr>
          <p:cNvPr id="7" name="Titel 1"/>
          <p:cNvSpPr>
            <a:spLocks noGrp="1"/>
          </p:cNvSpPr>
          <p:nvPr>
            <p:ph type="title"/>
          </p:nvPr>
        </p:nvSpPr>
        <p:spPr>
          <a:xfrm>
            <a:off x="450850" y="1169392"/>
            <a:ext cx="82296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450850" y="1811340"/>
            <a:ext cx="8229600" cy="2073559"/>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afbeelding 5"/>
          <p:cNvSpPr>
            <a:spLocks noGrp="1"/>
          </p:cNvSpPr>
          <p:nvPr>
            <p:ph type="pic" sz="quarter" idx="14"/>
          </p:nvPr>
        </p:nvSpPr>
        <p:spPr>
          <a:xfrm>
            <a:off x="4789696" y="4078831"/>
            <a:ext cx="3890754" cy="2053685"/>
          </a:xfrm>
        </p:spPr>
        <p:txBody>
          <a:bodyPr>
            <a:normAutofit/>
          </a:bodyPr>
          <a:lstStyle>
            <a:lvl1pPr>
              <a:defRPr sz="1400"/>
            </a:lvl1pPr>
          </a:lstStyle>
          <a:p>
            <a:endParaRPr lang="nl-NL" dirty="0"/>
          </a:p>
        </p:txBody>
      </p:sp>
    </p:spTree>
    <p:extLst>
      <p:ext uri="{BB962C8B-B14F-4D97-AF65-F5344CB8AC3E}">
        <p14:creationId xmlns:p14="http://schemas.microsoft.com/office/powerpoint/2010/main" val="990831289"/>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Tekst + 2x beeld ve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D47926E4-11B3-B64B-8EE4-687F3D5A2AC1}" type="datetime3">
              <a:rPr lang="nl-NL" smtClean="0"/>
              <a:pPr/>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4792644" y="1805084"/>
            <a:ext cx="3890754" cy="2053685"/>
          </a:xfrm>
        </p:spPr>
        <p:txBody>
          <a:bodyPr>
            <a:normAutofit/>
          </a:bodyPr>
          <a:lstStyle>
            <a:lvl1pPr>
              <a:defRPr sz="1400"/>
            </a:lvl1pPr>
          </a:lstStyle>
          <a:p>
            <a:endParaRPr lang="nl-NL" dirty="0"/>
          </a:p>
        </p:txBody>
      </p:sp>
      <p:sp>
        <p:nvSpPr>
          <p:cNvPr id="7" name="Titel 1"/>
          <p:cNvSpPr>
            <a:spLocks noGrp="1"/>
          </p:cNvSpPr>
          <p:nvPr>
            <p:ph type="title"/>
          </p:nvPr>
        </p:nvSpPr>
        <p:spPr>
          <a:xfrm>
            <a:off x="450850" y="1169392"/>
            <a:ext cx="82296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457201" y="1811340"/>
            <a:ext cx="3947060" cy="432117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afbeelding 5"/>
          <p:cNvSpPr>
            <a:spLocks noGrp="1"/>
          </p:cNvSpPr>
          <p:nvPr>
            <p:ph type="pic" sz="quarter" idx="14"/>
          </p:nvPr>
        </p:nvSpPr>
        <p:spPr>
          <a:xfrm>
            <a:off x="4789696" y="4078831"/>
            <a:ext cx="3890754" cy="2053685"/>
          </a:xfrm>
        </p:spPr>
        <p:txBody>
          <a:bodyPr>
            <a:normAutofit/>
          </a:bodyPr>
          <a:lstStyle>
            <a:lvl1pPr>
              <a:defRPr sz="1400"/>
            </a:lvl1pPr>
          </a:lstStyle>
          <a:p>
            <a:endParaRPr lang="nl-NL" dirty="0"/>
          </a:p>
        </p:txBody>
      </p:sp>
    </p:spTree>
    <p:extLst>
      <p:ext uri="{BB962C8B-B14F-4D97-AF65-F5344CB8AC3E}">
        <p14:creationId xmlns:p14="http://schemas.microsoft.com/office/powerpoint/2010/main" val="3356455525"/>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kst+afbeelding">
    <p:spTree>
      <p:nvGrpSpPr>
        <p:cNvPr id="1" name=""/>
        <p:cNvGrpSpPr/>
        <p:nvPr/>
      </p:nvGrpSpPr>
      <p:grpSpPr>
        <a:xfrm>
          <a:off x="0" y="0"/>
          <a:ext cx="0" cy="0"/>
          <a:chOff x="0" y="0"/>
          <a:chExt cx="0" cy="0"/>
        </a:xfrm>
      </p:grpSpPr>
      <p:sp>
        <p:nvSpPr>
          <p:cNvPr id="2" name="Titel 1"/>
          <p:cNvSpPr>
            <a:spLocks noGrp="1"/>
          </p:cNvSpPr>
          <p:nvPr>
            <p:ph type="title"/>
          </p:nvPr>
        </p:nvSpPr>
        <p:spPr>
          <a:xfrm>
            <a:off x="450850" y="1169392"/>
            <a:ext cx="3736302" cy="663123"/>
          </a:xfrm>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C1BCF565-E116-0249-97A2-BDF505AB21A5}" type="datetime3">
              <a:rPr lang="nl-NL" smtClean="0"/>
              <a:pPr/>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tekst 5"/>
          <p:cNvSpPr>
            <a:spLocks noGrp="1"/>
          </p:cNvSpPr>
          <p:nvPr>
            <p:ph type="body" sz="quarter" idx="13"/>
          </p:nvPr>
        </p:nvSpPr>
        <p:spPr>
          <a:xfrm>
            <a:off x="457200" y="2182862"/>
            <a:ext cx="3729952"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7" name="Tijdelijke aanduiding voor afbeelding 6"/>
          <p:cNvSpPr>
            <a:spLocks noGrp="1"/>
          </p:cNvSpPr>
          <p:nvPr>
            <p:ph type="pic" sz="quarter" idx="14"/>
          </p:nvPr>
        </p:nvSpPr>
        <p:spPr>
          <a:xfrm>
            <a:off x="4567239" y="1160464"/>
            <a:ext cx="4235017" cy="4972051"/>
          </a:xfrm>
        </p:spPr>
        <p:txBody>
          <a:bodyPr>
            <a:normAutofit/>
          </a:bodyPr>
          <a:lstStyle>
            <a:lvl1pPr>
              <a:defRPr sz="1400"/>
            </a:lvl1pPr>
          </a:lstStyle>
          <a:p>
            <a:endParaRPr lang="nl-NL" dirty="0"/>
          </a:p>
        </p:txBody>
      </p:sp>
    </p:spTree>
    <p:extLst>
      <p:ext uri="{BB962C8B-B14F-4D97-AF65-F5344CB8AC3E}">
        <p14:creationId xmlns:p14="http://schemas.microsoft.com/office/powerpoint/2010/main" val="4196856876"/>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444626" y="1168400"/>
            <a:ext cx="6244648" cy="4159250"/>
          </a:xfrm>
        </p:spPr>
        <p:txBody>
          <a:bodyPr>
            <a:normAutofit/>
          </a:bodyPr>
          <a:lstStyle>
            <a:lvl1pPr>
              <a:defRPr sz="1400"/>
            </a:lvl1pPr>
          </a:lstStyle>
          <a:p>
            <a:endParaRPr lang="nl-NL" dirty="0"/>
          </a:p>
        </p:txBody>
      </p:sp>
      <p:sp>
        <p:nvSpPr>
          <p:cNvPr id="2" name="Titel 1"/>
          <p:cNvSpPr>
            <a:spLocks noGrp="1"/>
          </p:cNvSpPr>
          <p:nvPr>
            <p:ph type="title"/>
          </p:nvPr>
        </p:nvSpPr>
        <p:spPr>
          <a:xfrm>
            <a:off x="1445203" y="5384245"/>
            <a:ext cx="6244070" cy="519333"/>
          </a:xfrm>
        </p:spPr>
        <p:txBody>
          <a:bodyPr>
            <a:normAutofit/>
          </a:bodyPr>
          <a:lstStyle>
            <a:lvl1pPr>
              <a:defRPr sz="2000"/>
            </a:lvl1pPr>
          </a:lstStyle>
          <a:p>
            <a:r>
              <a:rPr lang="nl-NL" dirty="0"/>
              <a:t>Titelstijl van model bewerken</a:t>
            </a:r>
          </a:p>
        </p:txBody>
      </p:sp>
      <p:sp>
        <p:nvSpPr>
          <p:cNvPr id="3" name="Tijdelijke aanduiding voor datum 2"/>
          <p:cNvSpPr>
            <a:spLocks noGrp="1"/>
          </p:cNvSpPr>
          <p:nvPr>
            <p:ph type="dt" sz="half" idx="10"/>
          </p:nvPr>
        </p:nvSpPr>
        <p:spPr/>
        <p:txBody>
          <a:bodyPr/>
          <a:lstStyle/>
          <a:p>
            <a:fld id="{33B407B4-DD70-D045-8D0A-4EFC055441BF}" type="datetime3">
              <a:rPr lang="nl-NL" smtClean="0"/>
              <a:pPr/>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444626" y="5765369"/>
            <a:ext cx="6245225"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dirty="0"/>
              <a:t>Klik om de tekststijl van het model te bewerken</a:t>
            </a:r>
          </a:p>
        </p:txBody>
      </p:sp>
    </p:spTree>
    <p:extLst>
      <p:ext uri="{BB962C8B-B14F-4D97-AF65-F5344CB8AC3E}">
        <p14:creationId xmlns:p14="http://schemas.microsoft.com/office/powerpoint/2010/main" val="987956063"/>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 afbeeldingen verticaal">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444625" y="1168400"/>
            <a:ext cx="2919557" cy="4159250"/>
          </a:xfrm>
        </p:spPr>
        <p:txBody>
          <a:bodyPr>
            <a:normAutofit/>
          </a:bodyPr>
          <a:lstStyle>
            <a:lvl1pPr>
              <a:defRPr sz="1400"/>
            </a:lvl1pPr>
          </a:lstStyle>
          <a:p>
            <a:endParaRPr lang="nl-NL" dirty="0"/>
          </a:p>
        </p:txBody>
      </p:sp>
      <p:sp>
        <p:nvSpPr>
          <p:cNvPr id="2" name="Titel 1"/>
          <p:cNvSpPr>
            <a:spLocks noGrp="1"/>
          </p:cNvSpPr>
          <p:nvPr>
            <p:ph type="title"/>
          </p:nvPr>
        </p:nvSpPr>
        <p:spPr>
          <a:xfrm>
            <a:off x="1445203" y="5384245"/>
            <a:ext cx="6244070" cy="519333"/>
          </a:xfrm>
        </p:spPr>
        <p:txBody>
          <a:bodyPr>
            <a:normAutofit/>
          </a:bodyPr>
          <a:lstStyle>
            <a:lvl1pPr>
              <a:defRPr sz="2000"/>
            </a:lvl1pPr>
          </a:lstStyle>
          <a:p>
            <a:r>
              <a:rPr lang="nl-NL" dirty="0"/>
              <a:t>Titelstijl van model bewerken</a:t>
            </a:r>
          </a:p>
        </p:txBody>
      </p:sp>
      <p:sp>
        <p:nvSpPr>
          <p:cNvPr id="3" name="Tijdelijke aanduiding voor datum 2"/>
          <p:cNvSpPr>
            <a:spLocks noGrp="1"/>
          </p:cNvSpPr>
          <p:nvPr>
            <p:ph type="dt" sz="half" idx="10"/>
          </p:nvPr>
        </p:nvSpPr>
        <p:spPr/>
        <p:txBody>
          <a:bodyPr/>
          <a:lstStyle/>
          <a:p>
            <a:fld id="{33B407B4-DD70-D045-8D0A-4EFC055441BF}" type="datetime3">
              <a:rPr lang="nl-NL" smtClean="0"/>
              <a:pPr/>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444626" y="5765369"/>
            <a:ext cx="6245225"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dirty="0"/>
              <a:t>Klik om de tekststijl van het model te bewerken</a:t>
            </a:r>
          </a:p>
        </p:txBody>
      </p:sp>
      <p:sp>
        <p:nvSpPr>
          <p:cNvPr id="8" name="Tijdelijke aanduiding voor afbeelding 8"/>
          <p:cNvSpPr>
            <a:spLocks noGrp="1"/>
          </p:cNvSpPr>
          <p:nvPr>
            <p:ph type="pic" sz="quarter" idx="14"/>
          </p:nvPr>
        </p:nvSpPr>
        <p:spPr>
          <a:xfrm>
            <a:off x="4756728" y="1160463"/>
            <a:ext cx="2932546" cy="4159250"/>
          </a:xfrm>
        </p:spPr>
        <p:txBody>
          <a:bodyPr>
            <a:normAutofit/>
          </a:bodyPr>
          <a:lstStyle>
            <a:lvl1pPr>
              <a:defRPr sz="1400"/>
            </a:lvl1pPr>
          </a:lstStyle>
          <a:p>
            <a:endParaRPr lang="nl-NL" dirty="0"/>
          </a:p>
        </p:txBody>
      </p:sp>
    </p:spTree>
    <p:extLst>
      <p:ext uri="{BB962C8B-B14F-4D97-AF65-F5344CB8AC3E}">
        <p14:creationId xmlns:p14="http://schemas.microsoft.com/office/powerpoint/2010/main" val="3645090691"/>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352800" y="1263600"/>
            <a:ext cx="8419642" cy="572400"/>
          </a:xfrm>
        </p:spPr>
        <p:txBody>
          <a:bodyPr/>
          <a:lstStyle/>
          <a:p>
            <a:r>
              <a:rPr lang="nl-NL" dirty="0"/>
              <a:t>Klik om de stijl te bewerken</a:t>
            </a:r>
          </a:p>
        </p:txBody>
      </p:sp>
      <p:sp>
        <p:nvSpPr>
          <p:cNvPr id="3" name="Tijdelijke aanduiding voor inhoud 2"/>
          <p:cNvSpPr>
            <a:spLocks noGrp="1"/>
          </p:cNvSpPr>
          <p:nvPr>
            <p:ph sz="half" idx="1"/>
          </p:nvPr>
        </p:nvSpPr>
        <p:spPr>
          <a:xfrm>
            <a:off x="352800" y="1800000"/>
            <a:ext cx="4129200" cy="42732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4" name="Tijdelijke aanduiding voor inhoud 3"/>
          <p:cNvSpPr>
            <a:spLocks noGrp="1"/>
          </p:cNvSpPr>
          <p:nvPr>
            <p:ph sz="half" idx="2"/>
          </p:nvPr>
        </p:nvSpPr>
        <p:spPr>
          <a:xfrm>
            <a:off x="4683600" y="1800000"/>
            <a:ext cx="4129200" cy="42732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5" name="shpVoettekst"/>
          <p:cNvSpPr>
            <a:spLocks noGrp="1" noChangeArrowheads="1"/>
          </p:cNvSpPr>
          <p:nvPr>
            <p:ph type="ftr" sz="quarter" idx="10"/>
          </p:nvPr>
        </p:nvSpPr>
        <p:spPr>
          <a:ln/>
        </p:spPr>
        <p:txBody>
          <a:bodyPr/>
          <a:lstStyle>
            <a:lvl1pPr>
              <a:defRPr/>
            </a:lvl1pPr>
          </a:lstStyle>
          <a:p>
            <a:pPr>
              <a:defRPr/>
            </a:pPr>
            <a:endParaRPr lang="nl-NL"/>
          </a:p>
        </p:txBody>
      </p:sp>
      <p:sp>
        <p:nvSpPr>
          <p:cNvPr id="6" name="shpDatum"/>
          <p:cNvSpPr>
            <a:spLocks noGrp="1" noChangeArrowheads="1"/>
          </p:cNvSpPr>
          <p:nvPr>
            <p:ph type="dt" sz="half" idx="11"/>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1971464343"/>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el dia">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p:nvPr>
        </p:nvSpPr>
        <p:spPr>
          <a:xfrm>
            <a:off x="4767108" y="1171764"/>
            <a:ext cx="4015134" cy="1235234"/>
          </a:xfrm>
        </p:spPr>
        <p:txBody>
          <a:bodyPr anchor="t"/>
          <a:lstStyle>
            <a:lvl1pPr algn="l">
              <a:defRPr b="1">
                <a:solidFill>
                  <a:schemeClr val="bg1"/>
                </a:solidFill>
              </a:defRPr>
            </a:lvl1pPr>
          </a:lstStyle>
          <a:p>
            <a:r>
              <a:rPr lang="nl-NL" dirty="0"/>
              <a:t>Titelstijl van model bewerken</a:t>
            </a:r>
          </a:p>
        </p:txBody>
      </p:sp>
      <p:sp>
        <p:nvSpPr>
          <p:cNvPr id="3" name="Subtitel 2"/>
          <p:cNvSpPr>
            <a:spLocks noGrp="1"/>
          </p:cNvSpPr>
          <p:nvPr>
            <p:ph type="subTitle" idx="1" hasCustomPrompt="1"/>
          </p:nvPr>
        </p:nvSpPr>
        <p:spPr>
          <a:xfrm>
            <a:off x="4767109" y="3424049"/>
            <a:ext cx="3878753"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&lt;naam&gt;</a:t>
            </a:r>
          </a:p>
          <a:p>
            <a:endParaRPr lang="nl-NL" dirty="0"/>
          </a:p>
        </p:txBody>
      </p:sp>
      <p:pic>
        <p:nvPicPr>
          <p:cNvPr id="7" name="Afbeelding 6" descr="RO_RWS_Aan de slag met_pos_RGB.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17" name="Tijdelijke aanduiding voor tekst 16"/>
          <p:cNvSpPr>
            <a:spLocks noGrp="1"/>
          </p:cNvSpPr>
          <p:nvPr>
            <p:ph type="body" sz="quarter" idx="11" hasCustomPrompt="1"/>
          </p:nvPr>
        </p:nvSpPr>
        <p:spPr>
          <a:xfrm>
            <a:off x="4767263" y="5402698"/>
            <a:ext cx="3878262"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a:t>&lt;versie&gt;</a:t>
            </a:r>
          </a:p>
        </p:txBody>
      </p:sp>
      <p:sp>
        <p:nvSpPr>
          <p:cNvPr id="23" name="Rechthoek 22"/>
          <p:cNvSpPr/>
          <p:nvPr userDrawn="1"/>
        </p:nvSpPr>
        <p:spPr>
          <a:xfrm>
            <a:off x="0" y="6506110"/>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1951041772"/>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Hoofdstuk + afb ">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767109" y="2413592"/>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10"/>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2375787350"/>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42913" y="1171764"/>
            <a:ext cx="8216179"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442913" y="2413592"/>
            <a:ext cx="8216178"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6087" y="-1"/>
            <a:ext cx="3045648" cy="898525"/>
          </a:xfrm>
          <a:prstGeom prst="rect">
            <a:avLst/>
          </a:prstGeom>
        </p:spPr>
      </p:pic>
      <p:sp>
        <p:nvSpPr>
          <p:cNvPr id="10" name="Rechthoek 9"/>
          <p:cNvSpPr/>
          <p:nvPr userDrawn="1"/>
        </p:nvSpPr>
        <p:spPr>
          <a:xfrm>
            <a:off x="-6256" y="6499852"/>
            <a:ext cx="9156512" cy="3831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8" name="Rechthoek 7"/>
          <p:cNvSpPr/>
          <p:nvPr userDrawn="1"/>
        </p:nvSpPr>
        <p:spPr>
          <a:xfrm>
            <a:off x="0" y="6513086"/>
            <a:ext cx="9144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
        <p:nvSpPr>
          <p:cNvPr id="9" name="Tijdelijke aanduiding voor datum 8"/>
          <p:cNvSpPr>
            <a:spLocks noGrp="1"/>
          </p:cNvSpPr>
          <p:nvPr>
            <p:ph type="dt" sz="half" idx="2"/>
          </p:nvPr>
        </p:nvSpPr>
        <p:spPr>
          <a:xfrm>
            <a:off x="6668655" y="6506110"/>
            <a:ext cx="21336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fld id="{8B2320FC-3225-DE4D-874A-8DEE651BC571}" type="datetime3">
              <a:rPr lang="nl-NL" smtClean="0"/>
              <a:t>20/9/18</a:t>
            </a:fld>
            <a:endParaRPr lang="nl-NL" dirty="0"/>
          </a:p>
        </p:txBody>
      </p:sp>
      <p:sp>
        <p:nvSpPr>
          <p:cNvPr id="11" name="Tijdelijke aanduiding voor voettekst 10"/>
          <p:cNvSpPr>
            <a:spLocks noGrp="1"/>
          </p:cNvSpPr>
          <p:nvPr>
            <p:ph type="ftr" sz="quarter" idx="3"/>
          </p:nvPr>
        </p:nvSpPr>
        <p:spPr>
          <a:xfrm>
            <a:off x="457200" y="6513086"/>
            <a:ext cx="28956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endParaRPr lang="nl-NL" dirty="0"/>
          </a:p>
        </p:txBody>
      </p:sp>
    </p:spTree>
    <p:extLst>
      <p:ext uri="{BB962C8B-B14F-4D97-AF65-F5344CB8AC3E}">
        <p14:creationId xmlns:p14="http://schemas.microsoft.com/office/powerpoint/2010/main" val="2259134992"/>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Hoofdstuk + afb">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767109" y="2413592"/>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10"/>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3471305695"/>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_Hoofdstuk + afb">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E17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767109" y="2413592"/>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10"/>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1868106301"/>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_Hoofdstuk + af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767108" y="1171764"/>
            <a:ext cx="4015134"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4767109" y="2413592"/>
            <a:ext cx="3878753"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10"/>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537485669"/>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42913" y="1171764"/>
            <a:ext cx="8216179"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442913" y="2413592"/>
            <a:ext cx="8216178"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6087" y="-1"/>
            <a:ext cx="3045648" cy="898525"/>
          </a:xfrm>
          <a:prstGeom prst="rect">
            <a:avLst/>
          </a:prstGeom>
        </p:spPr>
      </p:pic>
      <p:sp>
        <p:nvSpPr>
          <p:cNvPr id="10" name="Rechthoek 9"/>
          <p:cNvSpPr/>
          <p:nvPr userDrawn="1"/>
        </p:nvSpPr>
        <p:spPr>
          <a:xfrm>
            <a:off x="-6256" y="6499852"/>
            <a:ext cx="9156512" cy="3831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8" name="Rechthoek 7"/>
          <p:cNvSpPr/>
          <p:nvPr userDrawn="1"/>
        </p:nvSpPr>
        <p:spPr>
          <a:xfrm>
            <a:off x="0" y="6513086"/>
            <a:ext cx="9144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
        <p:nvSpPr>
          <p:cNvPr id="9" name="Tijdelijke aanduiding voor datum 8"/>
          <p:cNvSpPr>
            <a:spLocks noGrp="1"/>
          </p:cNvSpPr>
          <p:nvPr>
            <p:ph type="dt" sz="half" idx="2"/>
          </p:nvPr>
        </p:nvSpPr>
        <p:spPr>
          <a:xfrm>
            <a:off x="6668655" y="6506110"/>
            <a:ext cx="21336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fld id="{33B407B4-DD70-D045-8D0A-4EFC055441BF}" type="datetime3">
              <a:rPr lang="nl-NL" smtClean="0"/>
              <a:pPr/>
              <a:t>20/9/18</a:t>
            </a:fld>
            <a:endParaRPr lang="nl-NL" dirty="0"/>
          </a:p>
        </p:txBody>
      </p:sp>
      <p:sp>
        <p:nvSpPr>
          <p:cNvPr id="11" name="Tijdelijke aanduiding voor voettekst 10"/>
          <p:cNvSpPr>
            <a:spLocks noGrp="1"/>
          </p:cNvSpPr>
          <p:nvPr>
            <p:ph type="ftr" sz="quarter" idx="3"/>
          </p:nvPr>
        </p:nvSpPr>
        <p:spPr>
          <a:xfrm>
            <a:off x="457200" y="6513086"/>
            <a:ext cx="28956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endParaRPr lang="nl-NL" dirty="0"/>
          </a:p>
        </p:txBody>
      </p:sp>
    </p:spTree>
    <p:extLst>
      <p:ext uri="{BB962C8B-B14F-4D97-AF65-F5344CB8AC3E}">
        <p14:creationId xmlns:p14="http://schemas.microsoft.com/office/powerpoint/2010/main" val="4025464762"/>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_Hoofdstuk alleen tekst">
    <p:spTree>
      <p:nvGrpSpPr>
        <p:cNvPr id="1" name=""/>
        <p:cNvGrpSpPr/>
        <p:nvPr/>
      </p:nvGrpSpPr>
      <p:grpSpPr>
        <a:xfrm>
          <a:off x="0" y="0"/>
          <a:ext cx="0" cy="0"/>
          <a:chOff x="0" y="0"/>
          <a:chExt cx="0" cy="0"/>
        </a:xfrm>
      </p:grpSpPr>
      <p:sp>
        <p:nvSpPr>
          <p:cNvPr id="10" name="Rechthoek 9"/>
          <p:cNvSpPr/>
          <p:nvPr userDrawn="1"/>
        </p:nvSpPr>
        <p:spPr>
          <a:xfrm>
            <a:off x="189" y="828241"/>
            <a:ext cx="9156512" cy="5671610"/>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solidFill>
                <a:prstClr val="white"/>
              </a:solidFill>
            </a:endParaRPr>
          </a:p>
        </p:txBody>
      </p:sp>
      <p:sp>
        <p:nvSpPr>
          <p:cNvPr id="2" name="Titel 1"/>
          <p:cNvSpPr>
            <a:spLocks noGrp="1"/>
          </p:cNvSpPr>
          <p:nvPr>
            <p:ph type="ctrTitle" hasCustomPrompt="1"/>
          </p:nvPr>
        </p:nvSpPr>
        <p:spPr>
          <a:xfrm>
            <a:off x="442913" y="1171764"/>
            <a:ext cx="8216179"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42913" y="2413592"/>
            <a:ext cx="8216178"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6087" y="-1"/>
            <a:ext cx="3045648" cy="898525"/>
          </a:xfrm>
          <a:prstGeom prst="rect">
            <a:avLst/>
          </a:prstGeom>
        </p:spPr>
      </p:pic>
      <p:sp>
        <p:nvSpPr>
          <p:cNvPr id="13" name="Rechthoek 12"/>
          <p:cNvSpPr/>
          <p:nvPr userDrawn="1"/>
        </p:nvSpPr>
        <p:spPr>
          <a:xfrm>
            <a:off x="0" y="6506110"/>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3459773243"/>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E0907E72-D634-B14E-8F42-930BB5C3EACA}" type="datetime3">
              <a:rPr lang="nl-NL" smtClean="0"/>
              <a:pPr/>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50851" y="1811338"/>
            <a:ext cx="8223250" cy="430568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2905498578"/>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E0907E72-D634-B14E-8F42-930BB5C3EACA}" type="datetime3">
              <a:rPr lang="nl-NL" smtClean="0"/>
              <a:pPr/>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50851" y="1811338"/>
            <a:ext cx="8223250"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dirty="0"/>
              <a:t>Klik om de tekststijl van het model te bewerken</a:t>
            </a:r>
          </a:p>
        </p:txBody>
      </p:sp>
    </p:spTree>
    <p:extLst>
      <p:ext uri="{BB962C8B-B14F-4D97-AF65-F5344CB8AC3E}">
        <p14:creationId xmlns:p14="http://schemas.microsoft.com/office/powerpoint/2010/main" val="4194545109"/>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opsomming + bee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E0907E72-D634-B14E-8F42-930BB5C3EACA}" type="datetime3">
              <a:rPr lang="nl-NL" smtClean="0"/>
              <a:pPr/>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42914" y="1811338"/>
            <a:ext cx="4453799"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dirty="0"/>
              <a:t>Klik om de tekststijl van het model te bewerken</a:t>
            </a:r>
          </a:p>
        </p:txBody>
      </p:sp>
      <p:sp>
        <p:nvSpPr>
          <p:cNvPr id="7" name="Tijdelijke aanduiding voor afbeelding 6"/>
          <p:cNvSpPr>
            <a:spLocks noGrp="1"/>
          </p:cNvSpPr>
          <p:nvPr>
            <p:ph type="pic" sz="quarter" idx="13"/>
          </p:nvPr>
        </p:nvSpPr>
        <p:spPr>
          <a:xfrm>
            <a:off x="5186364" y="1811338"/>
            <a:ext cx="3494087" cy="4300538"/>
          </a:xfrm>
        </p:spPr>
        <p:txBody>
          <a:bodyPr/>
          <a:lstStyle/>
          <a:p>
            <a:endParaRPr lang="nl-NL"/>
          </a:p>
        </p:txBody>
      </p:sp>
    </p:spTree>
    <p:extLst>
      <p:ext uri="{BB962C8B-B14F-4D97-AF65-F5344CB8AC3E}">
        <p14:creationId xmlns:p14="http://schemas.microsoft.com/office/powerpoint/2010/main" val="3540890176"/>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opsomming 2collom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E0907E72-D634-B14E-8F42-930BB5C3EACA}" type="datetime3">
              <a:rPr lang="nl-NL" smtClean="0"/>
              <a:pPr/>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450850" y="1811338"/>
            <a:ext cx="8229600" cy="4256088"/>
          </a:xfrm>
        </p:spPr>
        <p:txBody>
          <a:bodyPr numCol="2" spcCol="360000"/>
          <a:lstStyle>
            <a:lvl1pPr marL="285750" indent="-285750" algn="l">
              <a:buFont typeface="Arial"/>
              <a:buChar char="•"/>
              <a:defRPr>
                <a:solidFill>
                  <a:schemeClr val="tx1"/>
                </a:solidFill>
              </a:defRPr>
            </a:lvl1pPr>
            <a:lvl2pPr marL="742950" indent="-285750" algn="l">
              <a:buFont typeface="Arial"/>
              <a:buChar char="•"/>
              <a:defRPr/>
            </a:lvl2pPr>
            <a:lvl3pPr marL="1200150" indent="-285750" algn="l">
              <a:buFont typeface="Arial"/>
              <a:buChar char="•"/>
              <a:defRPr/>
            </a:lvl3pPr>
            <a:lvl4pPr marL="1657350" indent="-285750" algn="l">
              <a:buFont typeface="Arial"/>
              <a:buChar char="•"/>
              <a:defRPr/>
            </a:lvl4pPr>
            <a:lvl5pPr marL="2114550" indent="-285750" algn="l">
              <a:buFont typeface="Arial"/>
              <a:buChar char="•"/>
              <a:defRPr/>
            </a:lvl5pPr>
          </a:lstStyle>
          <a:p>
            <a:pPr lvl="0"/>
            <a:r>
              <a:rPr lang="nl-NL" dirty="0"/>
              <a:t>Klik om de tekststijl van het model te bewerken</a:t>
            </a:r>
          </a:p>
        </p:txBody>
      </p:sp>
    </p:spTree>
    <p:extLst>
      <p:ext uri="{BB962C8B-B14F-4D97-AF65-F5344CB8AC3E}">
        <p14:creationId xmlns:p14="http://schemas.microsoft.com/office/powerpoint/2010/main" val="813196029"/>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kst + beeld">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D47926E4-11B3-B64B-8EE4-687F3D5A2AC1}" type="datetime3">
              <a:rPr lang="nl-NL" smtClean="0"/>
              <a:pPr/>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0" y="4779820"/>
            <a:ext cx="9144000" cy="1486045"/>
          </a:xfrm>
        </p:spPr>
        <p:txBody>
          <a:bodyPr>
            <a:normAutofit/>
          </a:bodyPr>
          <a:lstStyle>
            <a:lvl1pPr>
              <a:defRPr sz="1400"/>
            </a:lvl1pPr>
          </a:lstStyle>
          <a:p>
            <a:endParaRPr lang="nl-NL" dirty="0"/>
          </a:p>
        </p:txBody>
      </p:sp>
      <p:sp>
        <p:nvSpPr>
          <p:cNvPr id="7" name="Titel 1"/>
          <p:cNvSpPr>
            <a:spLocks noGrp="1"/>
          </p:cNvSpPr>
          <p:nvPr>
            <p:ph type="title"/>
          </p:nvPr>
        </p:nvSpPr>
        <p:spPr>
          <a:xfrm>
            <a:off x="450850" y="1169392"/>
            <a:ext cx="82296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457200" y="1811338"/>
            <a:ext cx="8223250"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661086314"/>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_Hoofdstuk alleen tekst">
    <p:spTree>
      <p:nvGrpSpPr>
        <p:cNvPr id="1" name=""/>
        <p:cNvGrpSpPr/>
        <p:nvPr/>
      </p:nvGrpSpPr>
      <p:grpSpPr>
        <a:xfrm>
          <a:off x="0" y="0"/>
          <a:ext cx="0" cy="0"/>
          <a:chOff x="0" y="0"/>
          <a:chExt cx="0" cy="0"/>
        </a:xfrm>
      </p:grpSpPr>
      <p:sp>
        <p:nvSpPr>
          <p:cNvPr id="10" name="Rechthoek 9"/>
          <p:cNvSpPr/>
          <p:nvPr userDrawn="1"/>
        </p:nvSpPr>
        <p:spPr>
          <a:xfrm>
            <a:off x="189" y="828241"/>
            <a:ext cx="9156512" cy="5671610"/>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2" name="Titel 1"/>
          <p:cNvSpPr>
            <a:spLocks noGrp="1"/>
          </p:cNvSpPr>
          <p:nvPr>
            <p:ph type="ctrTitle" hasCustomPrompt="1"/>
          </p:nvPr>
        </p:nvSpPr>
        <p:spPr>
          <a:xfrm>
            <a:off x="442913" y="1171764"/>
            <a:ext cx="8216179"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42913" y="2413592"/>
            <a:ext cx="8216178"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6087" y="-1"/>
            <a:ext cx="3045648" cy="898525"/>
          </a:xfrm>
          <a:prstGeom prst="rect">
            <a:avLst/>
          </a:prstGeom>
        </p:spPr>
      </p:pic>
      <p:sp>
        <p:nvSpPr>
          <p:cNvPr id="13" name="Rechthoek 12"/>
          <p:cNvSpPr/>
          <p:nvPr userDrawn="1"/>
        </p:nvSpPr>
        <p:spPr>
          <a:xfrm>
            <a:off x="0" y="6506110"/>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2793127091"/>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ekst + 2x beeld ho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D47926E4-11B3-B64B-8EE4-687F3D5A2AC1}" type="datetime3">
              <a:rPr lang="nl-NL" smtClean="0"/>
              <a:pPr/>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450850" y="4078831"/>
            <a:ext cx="3890754" cy="2053685"/>
          </a:xfrm>
        </p:spPr>
        <p:txBody>
          <a:bodyPr>
            <a:normAutofit/>
          </a:bodyPr>
          <a:lstStyle>
            <a:lvl1pPr>
              <a:defRPr sz="1400"/>
            </a:lvl1pPr>
          </a:lstStyle>
          <a:p>
            <a:endParaRPr lang="nl-NL" dirty="0"/>
          </a:p>
        </p:txBody>
      </p:sp>
      <p:sp>
        <p:nvSpPr>
          <p:cNvPr id="7" name="Titel 1"/>
          <p:cNvSpPr>
            <a:spLocks noGrp="1"/>
          </p:cNvSpPr>
          <p:nvPr>
            <p:ph type="title"/>
          </p:nvPr>
        </p:nvSpPr>
        <p:spPr>
          <a:xfrm>
            <a:off x="450850" y="1169392"/>
            <a:ext cx="82296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450850" y="1811340"/>
            <a:ext cx="8229600" cy="2073559"/>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afbeelding 5"/>
          <p:cNvSpPr>
            <a:spLocks noGrp="1"/>
          </p:cNvSpPr>
          <p:nvPr>
            <p:ph type="pic" sz="quarter" idx="14"/>
          </p:nvPr>
        </p:nvSpPr>
        <p:spPr>
          <a:xfrm>
            <a:off x="4789696" y="4078831"/>
            <a:ext cx="3890754" cy="2053685"/>
          </a:xfrm>
        </p:spPr>
        <p:txBody>
          <a:bodyPr>
            <a:normAutofit/>
          </a:bodyPr>
          <a:lstStyle>
            <a:lvl1pPr>
              <a:defRPr sz="1400"/>
            </a:lvl1pPr>
          </a:lstStyle>
          <a:p>
            <a:endParaRPr lang="nl-NL" dirty="0"/>
          </a:p>
        </p:txBody>
      </p:sp>
    </p:spTree>
    <p:extLst>
      <p:ext uri="{BB962C8B-B14F-4D97-AF65-F5344CB8AC3E}">
        <p14:creationId xmlns:p14="http://schemas.microsoft.com/office/powerpoint/2010/main" val="141309130"/>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Tekst + 2x beeld ve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D47926E4-11B3-B64B-8EE4-687F3D5A2AC1}" type="datetime3">
              <a:rPr lang="nl-NL" smtClean="0"/>
              <a:pPr/>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4792644" y="1805084"/>
            <a:ext cx="3890754" cy="2053685"/>
          </a:xfrm>
        </p:spPr>
        <p:txBody>
          <a:bodyPr>
            <a:normAutofit/>
          </a:bodyPr>
          <a:lstStyle>
            <a:lvl1pPr>
              <a:defRPr sz="1400"/>
            </a:lvl1pPr>
          </a:lstStyle>
          <a:p>
            <a:endParaRPr lang="nl-NL" dirty="0"/>
          </a:p>
        </p:txBody>
      </p:sp>
      <p:sp>
        <p:nvSpPr>
          <p:cNvPr id="7" name="Titel 1"/>
          <p:cNvSpPr>
            <a:spLocks noGrp="1"/>
          </p:cNvSpPr>
          <p:nvPr>
            <p:ph type="title"/>
          </p:nvPr>
        </p:nvSpPr>
        <p:spPr>
          <a:xfrm>
            <a:off x="450850" y="1169392"/>
            <a:ext cx="82296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457201" y="1811340"/>
            <a:ext cx="3947060" cy="432117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afbeelding 5"/>
          <p:cNvSpPr>
            <a:spLocks noGrp="1"/>
          </p:cNvSpPr>
          <p:nvPr>
            <p:ph type="pic" sz="quarter" idx="14"/>
          </p:nvPr>
        </p:nvSpPr>
        <p:spPr>
          <a:xfrm>
            <a:off x="4789696" y="4078831"/>
            <a:ext cx="3890754" cy="2053685"/>
          </a:xfrm>
        </p:spPr>
        <p:txBody>
          <a:bodyPr>
            <a:normAutofit/>
          </a:bodyPr>
          <a:lstStyle>
            <a:lvl1pPr>
              <a:defRPr sz="1400"/>
            </a:lvl1pPr>
          </a:lstStyle>
          <a:p>
            <a:endParaRPr lang="nl-NL" dirty="0"/>
          </a:p>
        </p:txBody>
      </p:sp>
    </p:spTree>
    <p:extLst>
      <p:ext uri="{BB962C8B-B14F-4D97-AF65-F5344CB8AC3E}">
        <p14:creationId xmlns:p14="http://schemas.microsoft.com/office/powerpoint/2010/main" val="2253331500"/>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kst+afbeelding">
    <p:spTree>
      <p:nvGrpSpPr>
        <p:cNvPr id="1" name=""/>
        <p:cNvGrpSpPr/>
        <p:nvPr/>
      </p:nvGrpSpPr>
      <p:grpSpPr>
        <a:xfrm>
          <a:off x="0" y="0"/>
          <a:ext cx="0" cy="0"/>
          <a:chOff x="0" y="0"/>
          <a:chExt cx="0" cy="0"/>
        </a:xfrm>
      </p:grpSpPr>
      <p:sp>
        <p:nvSpPr>
          <p:cNvPr id="2" name="Titel 1"/>
          <p:cNvSpPr>
            <a:spLocks noGrp="1"/>
          </p:cNvSpPr>
          <p:nvPr>
            <p:ph type="title"/>
          </p:nvPr>
        </p:nvSpPr>
        <p:spPr>
          <a:xfrm>
            <a:off x="450850" y="1169392"/>
            <a:ext cx="3736302" cy="663123"/>
          </a:xfrm>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C1BCF565-E116-0249-97A2-BDF505AB21A5}" type="datetime3">
              <a:rPr lang="nl-NL" smtClean="0"/>
              <a:pPr/>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tekst 5"/>
          <p:cNvSpPr>
            <a:spLocks noGrp="1"/>
          </p:cNvSpPr>
          <p:nvPr>
            <p:ph type="body" sz="quarter" idx="13"/>
          </p:nvPr>
        </p:nvSpPr>
        <p:spPr>
          <a:xfrm>
            <a:off x="457200" y="2182862"/>
            <a:ext cx="3729952"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7" name="Tijdelijke aanduiding voor afbeelding 6"/>
          <p:cNvSpPr>
            <a:spLocks noGrp="1"/>
          </p:cNvSpPr>
          <p:nvPr>
            <p:ph type="pic" sz="quarter" idx="14"/>
          </p:nvPr>
        </p:nvSpPr>
        <p:spPr>
          <a:xfrm>
            <a:off x="4567239" y="1160464"/>
            <a:ext cx="4235017" cy="4972051"/>
          </a:xfrm>
        </p:spPr>
        <p:txBody>
          <a:bodyPr>
            <a:normAutofit/>
          </a:bodyPr>
          <a:lstStyle>
            <a:lvl1pPr>
              <a:defRPr sz="1400"/>
            </a:lvl1pPr>
          </a:lstStyle>
          <a:p>
            <a:endParaRPr lang="nl-NL" dirty="0"/>
          </a:p>
        </p:txBody>
      </p:sp>
    </p:spTree>
    <p:extLst>
      <p:ext uri="{BB962C8B-B14F-4D97-AF65-F5344CB8AC3E}">
        <p14:creationId xmlns:p14="http://schemas.microsoft.com/office/powerpoint/2010/main" val="984126315"/>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444626" y="1168400"/>
            <a:ext cx="6244648" cy="4159250"/>
          </a:xfrm>
        </p:spPr>
        <p:txBody>
          <a:bodyPr>
            <a:normAutofit/>
          </a:bodyPr>
          <a:lstStyle>
            <a:lvl1pPr>
              <a:defRPr sz="1400"/>
            </a:lvl1pPr>
          </a:lstStyle>
          <a:p>
            <a:endParaRPr lang="nl-NL" dirty="0"/>
          </a:p>
        </p:txBody>
      </p:sp>
      <p:sp>
        <p:nvSpPr>
          <p:cNvPr id="2" name="Titel 1"/>
          <p:cNvSpPr>
            <a:spLocks noGrp="1"/>
          </p:cNvSpPr>
          <p:nvPr>
            <p:ph type="title"/>
          </p:nvPr>
        </p:nvSpPr>
        <p:spPr>
          <a:xfrm>
            <a:off x="1445203" y="5384245"/>
            <a:ext cx="6244070" cy="519333"/>
          </a:xfrm>
        </p:spPr>
        <p:txBody>
          <a:bodyPr>
            <a:normAutofit/>
          </a:bodyPr>
          <a:lstStyle>
            <a:lvl1pPr>
              <a:defRPr sz="2000"/>
            </a:lvl1pPr>
          </a:lstStyle>
          <a:p>
            <a:r>
              <a:rPr lang="nl-NL" dirty="0"/>
              <a:t>Titelstijl van model bewerken</a:t>
            </a:r>
          </a:p>
        </p:txBody>
      </p:sp>
      <p:sp>
        <p:nvSpPr>
          <p:cNvPr id="3" name="Tijdelijke aanduiding voor datum 2"/>
          <p:cNvSpPr>
            <a:spLocks noGrp="1"/>
          </p:cNvSpPr>
          <p:nvPr>
            <p:ph type="dt" sz="half" idx="10"/>
          </p:nvPr>
        </p:nvSpPr>
        <p:spPr/>
        <p:txBody>
          <a:bodyPr/>
          <a:lstStyle/>
          <a:p>
            <a:fld id="{33B407B4-DD70-D045-8D0A-4EFC055441BF}" type="datetime3">
              <a:rPr lang="nl-NL" smtClean="0"/>
              <a:pPr/>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444626" y="5765369"/>
            <a:ext cx="6245225"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dirty="0"/>
              <a:t>Klik om de tekststijl van het model te bewerken</a:t>
            </a:r>
          </a:p>
        </p:txBody>
      </p:sp>
    </p:spTree>
    <p:extLst>
      <p:ext uri="{BB962C8B-B14F-4D97-AF65-F5344CB8AC3E}">
        <p14:creationId xmlns:p14="http://schemas.microsoft.com/office/powerpoint/2010/main" val="12631198"/>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 afbeeldingen verticaal">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444625" y="1168400"/>
            <a:ext cx="2919557" cy="4159250"/>
          </a:xfrm>
        </p:spPr>
        <p:txBody>
          <a:bodyPr>
            <a:normAutofit/>
          </a:bodyPr>
          <a:lstStyle>
            <a:lvl1pPr>
              <a:defRPr sz="1400"/>
            </a:lvl1pPr>
          </a:lstStyle>
          <a:p>
            <a:endParaRPr lang="nl-NL" dirty="0"/>
          </a:p>
        </p:txBody>
      </p:sp>
      <p:sp>
        <p:nvSpPr>
          <p:cNvPr id="2" name="Titel 1"/>
          <p:cNvSpPr>
            <a:spLocks noGrp="1"/>
          </p:cNvSpPr>
          <p:nvPr>
            <p:ph type="title"/>
          </p:nvPr>
        </p:nvSpPr>
        <p:spPr>
          <a:xfrm>
            <a:off x="1445203" y="5384245"/>
            <a:ext cx="6244070" cy="519333"/>
          </a:xfrm>
        </p:spPr>
        <p:txBody>
          <a:bodyPr>
            <a:normAutofit/>
          </a:bodyPr>
          <a:lstStyle>
            <a:lvl1pPr>
              <a:defRPr sz="2000"/>
            </a:lvl1pPr>
          </a:lstStyle>
          <a:p>
            <a:r>
              <a:rPr lang="nl-NL" dirty="0"/>
              <a:t>Titelstijl van model bewerken</a:t>
            </a:r>
          </a:p>
        </p:txBody>
      </p:sp>
      <p:sp>
        <p:nvSpPr>
          <p:cNvPr id="3" name="Tijdelijke aanduiding voor datum 2"/>
          <p:cNvSpPr>
            <a:spLocks noGrp="1"/>
          </p:cNvSpPr>
          <p:nvPr>
            <p:ph type="dt" sz="half" idx="10"/>
          </p:nvPr>
        </p:nvSpPr>
        <p:spPr/>
        <p:txBody>
          <a:bodyPr/>
          <a:lstStyle/>
          <a:p>
            <a:fld id="{33B407B4-DD70-D045-8D0A-4EFC055441BF}" type="datetime3">
              <a:rPr lang="nl-NL" smtClean="0"/>
              <a:pPr/>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444626" y="5765369"/>
            <a:ext cx="6245225"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dirty="0"/>
              <a:t>Klik om de tekststijl van het model te bewerken</a:t>
            </a:r>
          </a:p>
        </p:txBody>
      </p:sp>
      <p:sp>
        <p:nvSpPr>
          <p:cNvPr id="8" name="Tijdelijke aanduiding voor afbeelding 8"/>
          <p:cNvSpPr>
            <a:spLocks noGrp="1"/>
          </p:cNvSpPr>
          <p:nvPr>
            <p:ph type="pic" sz="quarter" idx="14"/>
          </p:nvPr>
        </p:nvSpPr>
        <p:spPr>
          <a:xfrm>
            <a:off x="4756728" y="1160463"/>
            <a:ext cx="2932546" cy="4159250"/>
          </a:xfrm>
        </p:spPr>
        <p:txBody>
          <a:bodyPr>
            <a:normAutofit/>
          </a:bodyPr>
          <a:lstStyle>
            <a:lvl1pPr>
              <a:defRPr sz="1400"/>
            </a:lvl1pPr>
          </a:lstStyle>
          <a:p>
            <a:endParaRPr lang="nl-NL" dirty="0"/>
          </a:p>
        </p:txBody>
      </p:sp>
    </p:spTree>
    <p:extLst>
      <p:ext uri="{BB962C8B-B14F-4D97-AF65-F5344CB8AC3E}">
        <p14:creationId xmlns:p14="http://schemas.microsoft.com/office/powerpoint/2010/main" val="3594470320"/>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el dia">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p:nvPr>
        </p:nvSpPr>
        <p:spPr>
          <a:xfrm>
            <a:off x="4767108" y="1171764"/>
            <a:ext cx="4015134" cy="1235234"/>
          </a:xfrm>
        </p:spPr>
        <p:txBody>
          <a:bodyPr anchor="t"/>
          <a:lstStyle>
            <a:lvl1pPr algn="l">
              <a:defRPr b="1">
                <a:solidFill>
                  <a:schemeClr val="bg1"/>
                </a:solidFill>
              </a:defRPr>
            </a:lvl1pPr>
          </a:lstStyle>
          <a:p>
            <a:r>
              <a:rPr lang="nl-NL" dirty="0"/>
              <a:t>Titelstijl van model bewerken</a:t>
            </a:r>
          </a:p>
        </p:txBody>
      </p:sp>
      <p:sp>
        <p:nvSpPr>
          <p:cNvPr id="3" name="Subtitel 2"/>
          <p:cNvSpPr>
            <a:spLocks noGrp="1"/>
          </p:cNvSpPr>
          <p:nvPr>
            <p:ph type="subTitle" idx="1" hasCustomPrompt="1"/>
          </p:nvPr>
        </p:nvSpPr>
        <p:spPr>
          <a:xfrm>
            <a:off x="4767108" y="3424047"/>
            <a:ext cx="3878753"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&lt;naam&gt;</a:t>
            </a:r>
          </a:p>
          <a:p>
            <a:endParaRPr lang="nl-NL" dirty="0"/>
          </a:p>
        </p:txBody>
      </p:sp>
      <p:pic>
        <p:nvPicPr>
          <p:cNvPr id="7" name="Afbeelding 6" descr="RO_RWS_Aan de slag met_pos_RGB.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17" name="Tijdelijke aanduiding voor tekst 16"/>
          <p:cNvSpPr>
            <a:spLocks noGrp="1"/>
          </p:cNvSpPr>
          <p:nvPr>
            <p:ph type="body" sz="quarter" idx="11" hasCustomPrompt="1"/>
          </p:nvPr>
        </p:nvSpPr>
        <p:spPr>
          <a:xfrm>
            <a:off x="4767263" y="5402696"/>
            <a:ext cx="3878262"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a:t>&lt;versie&gt;</a:t>
            </a:r>
          </a:p>
        </p:txBody>
      </p:sp>
      <p:sp>
        <p:nvSpPr>
          <p:cNvPr id="23" name="Rechthoek 22"/>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1031576173"/>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Hoofdstuk + afb ">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2642864068"/>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_Hoofdstuk + afb">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1221646465"/>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_Hoofdstuk + afb">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E17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1075378146"/>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4_Hoofdstuk + af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767108" y="1171764"/>
            <a:ext cx="4015134"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3364990099"/>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8E480BBA-5F40-3048-905F-0A48153D24CD}" type="datetime3">
              <a:rPr lang="nl-NL" smtClean="0"/>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50851" y="1811338"/>
            <a:ext cx="8223250" cy="430568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2373372222"/>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42912" y="1171764"/>
            <a:ext cx="8216179"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442913" y="2413590"/>
            <a:ext cx="8216178"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6087" y="-1"/>
            <a:ext cx="3045648" cy="898525"/>
          </a:xfrm>
          <a:prstGeom prst="rect">
            <a:avLst/>
          </a:prstGeom>
        </p:spPr>
      </p:pic>
      <p:sp>
        <p:nvSpPr>
          <p:cNvPr id="10" name="Rechthoek 9"/>
          <p:cNvSpPr/>
          <p:nvPr userDrawn="1"/>
        </p:nvSpPr>
        <p:spPr>
          <a:xfrm>
            <a:off x="-6256" y="6499852"/>
            <a:ext cx="9156512" cy="3831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8" name="Rechthoek 7"/>
          <p:cNvSpPr/>
          <p:nvPr userDrawn="1"/>
        </p:nvSpPr>
        <p:spPr>
          <a:xfrm>
            <a:off x="0" y="6513084"/>
            <a:ext cx="9144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
        <p:nvSpPr>
          <p:cNvPr id="9" name="Tijdelijke aanduiding voor datum 8"/>
          <p:cNvSpPr>
            <a:spLocks noGrp="1"/>
          </p:cNvSpPr>
          <p:nvPr>
            <p:ph type="dt" sz="half" idx="2"/>
          </p:nvPr>
        </p:nvSpPr>
        <p:spPr>
          <a:xfrm>
            <a:off x="6668655" y="6506108"/>
            <a:ext cx="21336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fld id="{33B407B4-DD70-D045-8D0A-4EFC055441BF}" type="datetime3">
              <a:rPr lang="nl-NL" smtClean="0"/>
              <a:pPr/>
              <a:t>20/9/18</a:t>
            </a:fld>
            <a:endParaRPr lang="nl-NL" dirty="0"/>
          </a:p>
        </p:txBody>
      </p:sp>
      <p:sp>
        <p:nvSpPr>
          <p:cNvPr id="11" name="Tijdelijke aanduiding voor voettekst 10"/>
          <p:cNvSpPr>
            <a:spLocks noGrp="1"/>
          </p:cNvSpPr>
          <p:nvPr>
            <p:ph type="ftr" sz="quarter" idx="3"/>
          </p:nvPr>
        </p:nvSpPr>
        <p:spPr>
          <a:xfrm>
            <a:off x="457200" y="6513084"/>
            <a:ext cx="28956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endParaRPr lang="nl-NL" dirty="0"/>
          </a:p>
        </p:txBody>
      </p:sp>
    </p:spTree>
    <p:extLst>
      <p:ext uri="{BB962C8B-B14F-4D97-AF65-F5344CB8AC3E}">
        <p14:creationId xmlns:p14="http://schemas.microsoft.com/office/powerpoint/2010/main" val="3896944878"/>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_Hoofdstuk alleen tekst">
    <p:spTree>
      <p:nvGrpSpPr>
        <p:cNvPr id="1" name=""/>
        <p:cNvGrpSpPr/>
        <p:nvPr/>
      </p:nvGrpSpPr>
      <p:grpSpPr>
        <a:xfrm>
          <a:off x="0" y="0"/>
          <a:ext cx="0" cy="0"/>
          <a:chOff x="0" y="0"/>
          <a:chExt cx="0" cy="0"/>
        </a:xfrm>
      </p:grpSpPr>
      <p:sp>
        <p:nvSpPr>
          <p:cNvPr id="10" name="Rechthoek 9"/>
          <p:cNvSpPr/>
          <p:nvPr userDrawn="1"/>
        </p:nvSpPr>
        <p:spPr>
          <a:xfrm>
            <a:off x="188" y="828241"/>
            <a:ext cx="9156512" cy="5671610"/>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solidFill>
                <a:prstClr val="white"/>
              </a:solidFill>
            </a:endParaRPr>
          </a:p>
        </p:txBody>
      </p:sp>
      <p:sp>
        <p:nvSpPr>
          <p:cNvPr id="2" name="Titel 1"/>
          <p:cNvSpPr>
            <a:spLocks noGrp="1"/>
          </p:cNvSpPr>
          <p:nvPr>
            <p:ph type="ctrTitle" hasCustomPrompt="1"/>
          </p:nvPr>
        </p:nvSpPr>
        <p:spPr>
          <a:xfrm>
            <a:off x="442912" y="1171764"/>
            <a:ext cx="8216179"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42913" y="2413590"/>
            <a:ext cx="8216178"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6087" y="-1"/>
            <a:ext cx="3045648" cy="898525"/>
          </a:xfrm>
          <a:prstGeom prst="rect">
            <a:avLst/>
          </a:prstGeom>
        </p:spPr>
      </p:pic>
      <p:sp>
        <p:nvSpPr>
          <p:cNvPr id="13" name="Rechthoek 12"/>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2945023819"/>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E0907E72-D634-B14E-8F42-930BB5C3EACA}" type="datetime3">
              <a:rPr lang="nl-NL" smtClean="0"/>
              <a:pPr/>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50850" y="1811338"/>
            <a:ext cx="8223250" cy="430568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580304618"/>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E0907E72-D634-B14E-8F42-930BB5C3EACA}" type="datetime3">
              <a:rPr lang="nl-NL" smtClean="0"/>
              <a:pPr/>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50850" y="1811338"/>
            <a:ext cx="8223250"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dirty="0"/>
              <a:t>Klik om de tekststijl van het model te bewerken</a:t>
            </a:r>
          </a:p>
        </p:txBody>
      </p:sp>
    </p:spTree>
    <p:extLst>
      <p:ext uri="{BB962C8B-B14F-4D97-AF65-F5344CB8AC3E}">
        <p14:creationId xmlns:p14="http://schemas.microsoft.com/office/powerpoint/2010/main" val="3203860871"/>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opsomming + bee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E0907E72-D634-B14E-8F42-930BB5C3EACA}" type="datetime3">
              <a:rPr lang="nl-NL" smtClean="0"/>
              <a:pPr/>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42913" y="1811338"/>
            <a:ext cx="4453799"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dirty="0"/>
              <a:t>Klik om de tekststijl van het model te bewerken</a:t>
            </a:r>
          </a:p>
        </p:txBody>
      </p:sp>
      <p:sp>
        <p:nvSpPr>
          <p:cNvPr id="7" name="Tijdelijke aanduiding voor afbeelding 6"/>
          <p:cNvSpPr>
            <a:spLocks noGrp="1"/>
          </p:cNvSpPr>
          <p:nvPr>
            <p:ph type="pic" sz="quarter" idx="13"/>
          </p:nvPr>
        </p:nvSpPr>
        <p:spPr>
          <a:xfrm>
            <a:off x="5186363" y="1811338"/>
            <a:ext cx="3494087" cy="4300538"/>
          </a:xfrm>
        </p:spPr>
        <p:txBody>
          <a:bodyPr/>
          <a:lstStyle/>
          <a:p>
            <a:endParaRPr lang="nl-NL"/>
          </a:p>
        </p:txBody>
      </p:sp>
    </p:spTree>
    <p:extLst>
      <p:ext uri="{BB962C8B-B14F-4D97-AF65-F5344CB8AC3E}">
        <p14:creationId xmlns:p14="http://schemas.microsoft.com/office/powerpoint/2010/main" val="781323407"/>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_opsomming 2collom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E0907E72-D634-B14E-8F42-930BB5C3EACA}" type="datetime3">
              <a:rPr lang="nl-NL" smtClean="0"/>
              <a:pPr/>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450850" y="1811338"/>
            <a:ext cx="8229600" cy="4256088"/>
          </a:xfrm>
        </p:spPr>
        <p:txBody>
          <a:bodyPr numCol="2" spcCol="360000"/>
          <a:lstStyle>
            <a:lvl1pPr marL="285750" indent="-285750" algn="l">
              <a:buFont typeface="Arial"/>
              <a:buChar char="•"/>
              <a:defRPr>
                <a:solidFill>
                  <a:schemeClr val="tx1"/>
                </a:solidFill>
              </a:defRPr>
            </a:lvl1pPr>
            <a:lvl2pPr marL="742950" indent="-285750" algn="l">
              <a:buFont typeface="Arial"/>
              <a:buChar char="•"/>
              <a:defRPr/>
            </a:lvl2pPr>
            <a:lvl3pPr marL="1200150" indent="-285750" algn="l">
              <a:buFont typeface="Arial"/>
              <a:buChar char="•"/>
              <a:defRPr/>
            </a:lvl3pPr>
            <a:lvl4pPr marL="1657350" indent="-285750" algn="l">
              <a:buFont typeface="Arial"/>
              <a:buChar char="•"/>
              <a:defRPr/>
            </a:lvl4pPr>
            <a:lvl5pPr marL="2114550" indent="-285750" algn="l">
              <a:buFont typeface="Arial"/>
              <a:buChar char="•"/>
              <a:defRPr/>
            </a:lvl5pPr>
          </a:lstStyle>
          <a:p>
            <a:pPr lvl="0"/>
            <a:r>
              <a:rPr lang="nl-NL" dirty="0"/>
              <a:t>Klik om de tekststijl van het model te bewerken</a:t>
            </a:r>
          </a:p>
        </p:txBody>
      </p:sp>
    </p:spTree>
    <p:extLst>
      <p:ext uri="{BB962C8B-B14F-4D97-AF65-F5344CB8AC3E}">
        <p14:creationId xmlns:p14="http://schemas.microsoft.com/office/powerpoint/2010/main" val="951880855"/>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ekst + beeld">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D47926E4-11B3-B64B-8EE4-687F3D5A2AC1}" type="datetime3">
              <a:rPr lang="nl-NL" smtClean="0"/>
              <a:pPr/>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0" y="4779818"/>
            <a:ext cx="9144000" cy="1486045"/>
          </a:xfrm>
        </p:spPr>
        <p:txBody>
          <a:bodyPr>
            <a:normAutofit/>
          </a:bodyPr>
          <a:lstStyle>
            <a:lvl1pPr>
              <a:defRPr sz="1400"/>
            </a:lvl1pPr>
          </a:lstStyle>
          <a:p>
            <a:endParaRPr lang="nl-NL" dirty="0"/>
          </a:p>
        </p:txBody>
      </p:sp>
      <p:sp>
        <p:nvSpPr>
          <p:cNvPr id="7" name="Titel 1"/>
          <p:cNvSpPr>
            <a:spLocks noGrp="1"/>
          </p:cNvSpPr>
          <p:nvPr>
            <p:ph type="title"/>
          </p:nvPr>
        </p:nvSpPr>
        <p:spPr>
          <a:xfrm>
            <a:off x="450850" y="1169390"/>
            <a:ext cx="82296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457200" y="1811338"/>
            <a:ext cx="8223250"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107412899"/>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Tekst + 2x beeld ho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D47926E4-11B3-B64B-8EE4-687F3D5A2AC1}" type="datetime3">
              <a:rPr lang="nl-NL" smtClean="0"/>
              <a:pPr/>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450850" y="4078829"/>
            <a:ext cx="3890754" cy="2053685"/>
          </a:xfrm>
        </p:spPr>
        <p:txBody>
          <a:bodyPr>
            <a:normAutofit/>
          </a:bodyPr>
          <a:lstStyle>
            <a:lvl1pPr>
              <a:defRPr sz="1400"/>
            </a:lvl1pPr>
          </a:lstStyle>
          <a:p>
            <a:endParaRPr lang="nl-NL" dirty="0"/>
          </a:p>
        </p:txBody>
      </p:sp>
      <p:sp>
        <p:nvSpPr>
          <p:cNvPr id="7" name="Titel 1"/>
          <p:cNvSpPr>
            <a:spLocks noGrp="1"/>
          </p:cNvSpPr>
          <p:nvPr>
            <p:ph type="title"/>
          </p:nvPr>
        </p:nvSpPr>
        <p:spPr>
          <a:xfrm>
            <a:off x="450850" y="1169390"/>
            <a:ext cx="82296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450850" y="1811338"/>
            <a:ext cx="8229600" cy="2073559"/>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afbeelding 5"/>
          <p:cNvSpPr>
            <a:spLocks noGrp="1"/>
          </p:cNvSpPr>
          <p:nvPr>
            <p:ph type="pic" sz="quarter" idx="14"/>
          </p:nvPr>
        </p:nvSpPr>
        <p:spPr>
          <a:xfrm>
            <a:off x="4789696" y="4078829"/>
            <a:ext cx="3890754" cy="2053685"/>
          </a:xfrm>
        </p:spPr>
        <p:txBody>
          <a:bodyPr>
            <a:normAutofit/>
          </a:bodyPr>
          <a:lstStyle>
            <a:lvl1pPr>
              <a:defRPr sz="1400"/>
            </a:lvl1pPr>
          </a:lstStyle>
          <a:p>
            <a:endParaRPr lang="nl-NL" dirty="0"/>
          </a:p>
        </p:txBody>
      </p:sp>
    </p:spTree>
    <p:extLst>
      <p:ext uri="{BB962C8B-B14F-4D97-AF65-F5344CB8AC3E}">
        <p14:creationId xmlns:p14="http://schemas.microsoft.com/office/powerpoint/2010/main" val="2965072896"/>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_Tekst + 2x beeld ver">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D47926E4-11B3-B64B-8EE4-687F3D5A2AC1}" type="datetime3">
              <a:rPr lang="nl-NL" smtClean="0"/>
              <a:pPr/>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4792644" y="1805082"/>
            <a:ext cx="3890754" cy="2053685"/>
          </a:xfrm>
        </p:spPr>
        <p:txBody>
          <a:bodyPr>
            <a:normAutofit/>
          </a:bodyPr>
          <a:lstStyle>
            <a:lvl1pPr>
              <a:defRPr sz="1400"/>
            </a:lvl1pPr>
          </a:lstStyle>
          <a:p>
            <a:endParaRPr lang="nl-NL" dirty="0"/>
          </a:p>
        </p:txBody>
      </p:sp>
      <p:sp>
        <p:nvSpPr>
          <p:cNvPr id="7" name="Titel 1"/>
          <p:cNvSpPr>
            <a:spLocks noGrp="1"/>
          </p:cNvSpPr>
          <p:nvPr>
            <p:ph type="title"/>
          </p:nvPr>
        </p:nvSpPr>
        <p:spPr>
          <a:xfrm>
            <a:off x="450850" y="1169390"/>
            <a:ext cx="8229600" cy="663123"/>
          </a:xfrm>
        </p:spPr>
        <p:txBody>
          <a:bodyPr/>
          <a:lstStyle/>
          <a:p>
            <a:r>
              <a:rPr lang="nl-NL" dirty="0"/>
              <a:t>Titelstijl van model bewerken</a:t>
            </a:r>
          </a:p>
        </p:txBody>
      </p:sp>
      <p:sp>
        <p:nvSpPr>
          <p:cNvPr id="8" name="Tijdelijke aanduiding voor tekst 5"/>
          <p:cNvSpPr>
            <a:spLocks noGrp="1"/>
          </p:cNvSpPr>
          <p:nvPr>
            <p:ph type="body" sz="quarter" idx="13"/>
          </p:nvPr>
        </p:nvSpPr>
        <p:spPr>
          <a:xfrm>
            <a:off x="457200" y="1811338"/>
            <a:ext cx="3947060" cy="432117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afbeelding 5"/>
          <p:cNvSpPr>
            <a:spLocks noGrp="1"/>
          </p:cNvSpPr>
          <p:nvPr>
            <p:ph type="pic" sz="quarter" idx="14"/>
          </p:nvPr>
        </p:nvSpPr>
        <p:spPr>
          <a:xfrm>
            <a:off x="4789696" y="4078829"/>
            <a:ext cx="3890754" cy="2053685"/>
          </a:xfrm>
        </p:spPr>
        <p:txBody>
          <a:bodyPr>
            <a:normAutofit/>
          </a:bodyPr>
          <a:lstStyle>
            <a:lvl1pPr>
              <a:defRPr sz="1400"/>
            </a:lvl1pPr>
          </a:lstStyle>
          <a:p>
            <a:endParaRPr lang="nl-NL" dirty="0"/>
          </a:p>
        </p:txBody>
      </p:sp>
    </p:spTree>
    <p:extLst>
      <p:ext uri="{BB962C8B-B14F-4D97-AF65-F5344CB8AC3E}">
        <p14:creationId xmlns:p14="http://schemas.microsoft.com/office/powerpoint/2010/main" val="1252126821"/>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ekst+afbeelding">
    <p:spTree>
      <p:nvGrpSpPr>
        <p:cNvPr id="1" name=""/>
        <p:cNvGrpSpPr/>
        <p:nvPr/>
      </p:nvGrpSpPr>
      <p:grpSpPr>
        <a:xfrm>
          <a:off x="0" y="0"/>
          <a:ext cx="0" cy="0"/>
          <a:chOff x="0" y="0"/>
          <a:chExt cx="0" cy="0"/>
        </a:xfrm>
      </p:grpSpPr>
      <p:sp>
        <p:nvSpPr>
          <p:cNvPr id="2" name="Titel 1"/>
          <p:cNvSpPr>
            <a:spLocks noGrp="1"/>
          </p:cNvSpPr>
          <p:nvPr>
            <p:ph type="title"/>
          </p:nvPr>
        </p:nvSpPr>
        <p:spPr>
          <a:xfrm>
            <a:off x="450850" y="1169390"/>
            <a:ext cx="3736302" cy="663123"/>
          </a:xfrm>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C1BCF565-E116-0249-97A2-BDF505AB21A5}" type="datetime3">
              <a:rPr lang="nl-NL" smtClean="0"/>
              <a:pPr/>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tekst 5"/>
          <p:cNvSpPr>
            <a:spLocks noGrp="1"/>
          </p:cNvSpPr>
          <p:nvPr>
            <p:ph type="body" sz="quarter" idx="13"/>
          </p:nvPr>
        </p:nvSpPr>
        <p:spPr>
          <a:xfrm>
            <a:off x="457200" y="2182862"/>
            <a:ext cx="3729952"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7" name="Tijdelijke aanduiding voor afbeelding 6"/>
          <p:cNvSpPr>
            <a:spLocks noGrp="1"/>
          </p:cNvSpPr>
          <p:nvPr>
            <p:ph type="pic" sz="quarter" idx="14"/>
          </p:nvPr>
        </p:nvSpPr>
        <p:spPr>
          <a:xfrm>
            <a:off x="4567238" y="1160462"/>
            <a:ext cx="4235017" cy="4972051"/>
          </a:xfrm>
        </p:spPr>
        <p:txBody>
          <a:bodyPr>
            <a:normAutofit/>
          </a:bodyPr>
          <a:lstStyle>
            <a:lvl1pPr>
              <a:defRPr sz="1400"/>
            </a:lvl1pPr>
          </a:lstStyle>
          <a:p>
            <a:endParaRPr lang="nl-NL" dirty="0"/>
          </a:p>
        </p:txBody>
      </p:sp>
    </p:spTree>
    <p:extLst>
      <p:ext uri="{BB962C8B-B14F-4D97-AF65-F5344CB8AC3E}">
        <p14:creationId xmlns:p14="http://schemas.microsoft.com/office/powerpoint/2010/main" val="1843614455"/>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D36DDDBB-F4D6-104C-8FFF-E663BC91ABCF}" type="datetime3">
              <a:rPr lang="nl-NL" smtClean="0"/>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50851" y="1811338"/>
            <a:ext cx="8223250"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dirty="0"/>
              <a:t>Klik om de tekststijl van het model te bewerken</a:t>
            </a:r>
          </a:p>
        </p:txBody>
      </p:sp>
    </p:spTree>
    <p:extLst>
      <p:ext uri="{BB962C8B-B14F-4D97-AF65-F5344CB8AC3E}">
        <p14:creationId xmlns:p14="http://schemas.microsoft.com/office/powerpoint/2010/main" val="221993014"/>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444625" y="1168400"/>
            <a:ext cx="6244648" cy="4159250"/>
          </a:xfrm>
        </p:spPr>
        <p:txBody>
          <a:bodyPr>
            <a:normAutofit/>
          </a:bodyPr>
          <a:lstStyle>
            <a:lvl1pPr>
              <a:defRPr sz="1400"/>
            </a:lvl1pPr>
          </a:lstStyle>
          <a:p>
            <a:endParaRPr lang="nl-NL" dirty="0"/>
          </a:p>
        </p:txBody>
      </p:sp>
      <p:sp>
        <p:nvSpPr>
          <p:cNvPr id="2" name="Titel 1"/>
          <p:cNvSpPr>
            <a:spLocks noGrp="1"/>
          </p:cNvSpPr>
          <p:nvPr>
            <p:ph type="title"/>
          </p:nvPr>
        </p:nvSpPr>
        <p:spPr>
          <a:xfrm>
            <a:off x="1445203" y="5384243"/>
            <a:ext cx="6244070" cy="519333"/>
          </a:xfrm>
        </p:spPr>
        <p:txBody>
          <a:bodyPr>
            <a:normAutofit/>
          </a:bodyPr>
          <a:lstStyle>
            <a:lvl1pPr>
              <a:defRPr sz="2000"/>
            </a:lvl1pPr>
          </a:lstStyle>
          <a:p>
            <a:r>
              <a:rPr lang="nl-NL" dirty="0"/>
              <a:t>Titelstijl van model bewerken</a:t>
            </a:r>
          </a:p>
        </p:txBody>
      </p:sp>
      <p:sp>
        <p:nvSpPr>
          <p:cNvPr id="3" name="Tijdelijke aanduiding voor datum 2"/>
          <p:cNvSpPr>
            <a:spLocks noGrp="1"/>
          </p:cNvSpPr>
          <p:nvPr>
            <p:ph type="dt" sz="half" idx="10"/>
          </p:nvPr>
        </p:nvSpPr>
        <p:spPr/>
        <p:txBody>
          <a:bodyPr/>
          <a:lstStyle/>
          <a:p>
            <a:fld id="{33B407B4-DD70-D045-8D0A-4EFC055441BF}" type="datetime3">
              <a:rPr lang="nl-NL" smtClean="0"/>
              <a:pPr/>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444625" y="5765367"/>
            <a:ext cx="6245225"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dirty="0"/>
              <a:t>Klik om de tekststijl van het model te bewerken</a:t>
            </a:r>
          </a:p>
        </p:txBody>
      </p:sp>
    </p:spTree>
    <p:extLst>
      <p:ext uri="{BB962C8B-B14F-4D97-AF65-F5344CB8AC3E}">
        <p14:creationId xmlns:p14="http://schemas.microsoft.com/office/powerpoint/2010/main" val="1470039787"/>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 afbeeldingen verticaal">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1444624" y="1168400"/>
            <a:ext cx="2919557" cy="4159250"/>
          </a:xfrm>
        </p:spPr>
        <p:txBody>
          <a:bodyPr>
            <a:normAutofit/>
          </a:bodyPr>
          <a:lstStyle>
            <a:lvl1pPr>
              <a:defRPr sz="1400"/>
            </a:lvl1pPr>
          </a:lstStyle>
          <a:p>
            <a:endParaRPr lang="nl-NL" dirty="0"/>
          </a:p>
        </p:txBody>
      </p:sp>
      <p:sp>
        <p:nvSpPr>
          <p:cNvPr id="2" name="Titel 1"/>
          <p:cNvSpPr>
            <a:spLocks noGrp="1"/>
          </p:cNvSpPr>
          <p:nvPr>
            <p:ph type="title"/>
          </p:nvPr>
        </p:nvSpPr>
        <p:spPr>
          <a:xfrm>
            <a:off x="1445203" y="5384243"/>
            <a:ext cx="6244070" cy="519333"/>
          </a:xfrm>
        </p:spPr>
        <p:txBody>
          <a:bodyPr>
            <a:normAutofit/>
          </a:bodyPr>
          <a:lstStyle>
            <a:lvl1pPr>
              <a:defRPr sz="2000"/>
            </a:lvl1pPr>
          </a:lstStyle>
          <a:p>
            <a:r>
              <a:rPr lang="nl-NL" dirty="0"/>
              <a:t>Titelstijl van model bewerken</a:t>
            </a:r>
          </a:p>
        </p:txBody>
      </p:sp>
      <p:sp>
        <p:nvSpPr>
          <p:cNvPr id="3" name="Tijdelijke aanduiding voor datum 2"/>
          <p:cNvSpPr>
            <a:spLocks noGrp="1"/>
          </p:cNvSpPr>
          <p:nvPr>
            <p:ph type="dt" sz="half" idx="10"/>
          </p:nvPr>
        </p:nvSpPr>
        <p:spPr/>
        <p:txBody>
          <a:bodyPr/>
          <a:lstStyle/>
          <a:p>
            <a:fld id="{33B407B4-DD70-D045-8D0A-4EFC055441BF}" type="datetime3">
              <a:rPr lang="nl-NL" smtClean="0"/>
              <a:pPr/>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444625" y="5765367"/>
            <a:ext cx="6245225"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dirty="0"/>
              <a:t>Klik om de tekststijl van het model te bewerken</a:t>
            </a:r>
          </a:p>
        </p:txBody>
      </p:sp>
      <p:sp>
        <p:nvSpPr>
          <p:cNvPr id="8" name="Tijdelijke aanduiding voor afbeelding 8"/>
          <p:cNvSpPr>
            <a:spLocks noGrp="1"/>
          </p:cNvSpPr>
          <p:nvPr>
            <p:ph type="pic" sz="quarter" idx="14"/>
          </p:nvPr>
        </p:nvSpPr>
        <p:spPr>
          <a:xfrm>
            <a:off x="4756727" y="1160463"/>
            <a:ext cx="2932546" cy="4159250"/>
          </a:xfrm>
        </p:spPr>
        <p:txBody>
          <a:bodyPr>
            <a:normAutofit/>
          </a:bodyPr>
          <a:lstStyle>
            <a:lvl1pPr>
              <a:defRPr sz="1400"/>
            </a:lvl1pPr>
          </a:lstStyle>
          <a:p>
            <a:endParaRPr lang="nl-NL" dirty="0"/>
          </a:p>
        </p:txBody>
      </p:sp>
    </p:spTree>
    <p:extLst>
      <p:ext uri="{BB962C8B-B14F-4D97-AF65-F5344CB8AC3E}">
        <p14:creationId xmlns:p14="http://schemas.microsoft.com/office/powerpoint/2010/main" val="3316105809"/>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el dia">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p:nvPr>
        </p:nvSpPr>
        <p:spPr>
          <a:xfrm>
            <a:off x="4767108" y="1171764"/>
            <a:ext cx="4015134" cy="1235234"/>
          </a:xfrm>
        </p:spPr>
        <p:txBody>
          <a:bodyPr anchor="t"/>
          <a:lstStyle>
            <a:lvl1pPr algn="l">
              <a:defRPr b="1">
                <a:solidFill>
                  <a:schemeClr val="bg1"/>
                </a:solidFill>
              </a:defRPr>
            </a:lvl1pPr>
          </a:lstStyle>
          <a:p>
            <a:r>
              <a:rPr lang="nl-NL" dirty="0"/>
              <a:t>Titelstijl van model bewerken</a:t>
            </a:r>
          </a:p>
        </p:txBody>
      </p:sp>
      <p:sp>
        <p:nvSpPr>
          <p:cNvPr id="3" name="Subtitel 2"/>
          <p:cNvSpPr>
            <a:spLocks noGrp="1"/>
          </p:cNvSpPr>
          <p:nvPr>
            <p:ph type="subTitle" idx="1" hasCustomPrompt="1"/>
          </p:nvPr>
        </p:nvSpPr>
        <p:spPr>
          <a:xfrm>
            <a:off x="4767108" y="3424047"/>
            <a:ext cx="3878753"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&lt;naam&gt;</a:t>
            </a:r>
          </a:p>
          <a:p>
            <a:endParaRPr lang="nl-NL" dirty="0"/>
          </a:p>
        </p:txBody>
      </p:sp>
      <p:pic>
        <p:nvPicPr>
          <p:cNvPr id="7" name="Afbeelding 6" descr="RO_RWS_Aan de slag met_pos_RGB.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17" name="Tijdelijke aanduiding voor tekst 16"/>
          <p:cNvSpPr>
            <a:spLocks noGrp="1"/>
          </p:cNvSpPr>
          <p:nvPr>
            <p:ph type="body" sz="quarter" idx="11" hasCustomPrompt="1"/>
          </p:nvPr>
        </p:nvSpPr>
        <p:spPr>
          <a:xfrm>
            <a:off x="4767263" y="5402696"/>
            <a:ext cx="3878262"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a:t>&lt;versie&gt;</a:t>
            </a:r>
          </a:p>
        </p:txBody>
      </p:sp>
      <p:sp>
        <p:nvSpPr>
          <p:cNvPr id="23" name="Rechthoek 22"/>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917540816"/>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Hoofdstuk + afb ">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2549360071"/>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_Hoofdstuk + afb">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2079807591"/>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3_Hoofdstuk + afb">
    <p:spTree>
      <p:nvGrpSpPr>
        <p:cNvPr id="1" name=""/>
        <p:cNvGrpSpPr/>
        <p:nvPr/>
      </p:nvGrpSpPr>
      <p:grpSpPr>
        <a:xfrm>
          <a:off x="0" y="0"/>
          <a:ext cx="0" cy="0"/>
          <a:chOff x="0" y="0"/>
          <a:chExt cx="0" cy="0"/>
        </a:xfrm>
      </p:grpSpPr>
      <p:sp>
        <p:nvSpPr>
          <p:cNvPr id="8" name="Rechthoek 7"/>
          <p:cNvSpPr/>
          <p:nvPr userDrawn="1"/>
        </p:nvSpPr>
        <p:spPr>
          <a:xfrm>
            <a:off x="4579430" y="890588"/>
            <a:ext cx="4577082" cy="5609264"/>
          </a:xfrm>
          <a:prstGeom prst="rect">
            <a:avLst/>
          </a:prstGeom>
          <a:solidFill>
            <a:srgbClr val="E17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2" name="Titel 1"/>
          <p:cNvSpPr>
            <a:spLocks noGrp="1"/>
          </p:cNvSpPr>
          <p:nvPr>
            <p:ph type="ctrTitle" hasCustomPrompt="1"/>
          </p:nvPr>
        </p:nvSpPr>
        <p:spPr>
          <a:xfrm>
            <a:off x="4767108" y="1171764"/>
            <a:ext cx="4015134"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2314869510"/>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4_Hoofdstuk + af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767108" y="1171764"/>
            <a:ext cx="4015134"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4767108" y="2413590"/>
            <a:ext cx="3878753"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6087" y="-1"/>
            <a:ext cx="3045648" cy="898525"/>
          </a:xfrm>
          <a:prstGeom prst="rect">
            <a:avLst/>
          </a:prstGeom>
        </p:spPr>
      </p:pic>
      <p:sp>
        <p:nvSpPr>
          <p:cNvPr id="13" name="Tijdelijke aanduiding voor afbeelding 12"/>
          <p:cNvSpPr>
            <a:spLocks noGrp="1"/>
          </p:cNvSpPr>
          <p:nvPr>
            <p:ph type="pic" sz="quarter" idx="10"/>
          </p:nvPr>
        </p:nvSpPr>
        <p:spPr>
          <a:xfrm>
            <a:off x="-6256" y="890588"/>
            <a:ext cx="4585686" cy="5609264"/>
          </a:xfrm>
        </p:spPr>
        <p:txBody>
          <a:bodyPr>
            <a:normAutofit/>
          </a:bodyPr>
          <a:lstStyle>
            <a:lvl1pPr marL="0" indent="0">
              <a:buNone/>
              <a:defRPr sz="1400"/>
            </a:lvl1pPr>
          </a:lstStyle>
          <a:p>
            <a:endParaRPr lang="nl-NL" dirty="0"/>
          </a:p>
        </p:txBody>
      </p:sp>
      <p:sp>
        <p:nvSpPr>
          <p:cNvPr id="9" name="Rechthoek 8"/>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3314373745"/>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42912" y="1171764"/>
            <a:ext cx="8216179"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442913" y="2413590"/>
            <a:ext cx="8216178"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6087" y="-1"/>
            <a:ext cx="3045648" cy="898525"/>
          </a:xfrm>
          <a:prstGeom prst="rect">
            <a:avLst/>
          </a:prstGeom>
        </p:spPr>
      </p:pic>
      <p:sp>
        <p:nvSpPr>
          <p:cNvPr id="10" name="Rechthoek 9"/>
          <p:cNvSpPr/>
          <p:nvPr userDrawn="1"/>
        </p:nvSpPr>
        <p:spPr>
          <a:xfrm>
            <a:off x="-6256" y="6499852"/>
            <a:ext cx="9156512" cy="3831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8" name="Rechthoek 7"/>
          <p:cNvSpPr/>
          <p:nvPr userDrawn="1"/>
        </p:nvSpPr>
        <p:spPr>
          <a:xfrm>
            <a:off x="0" y="6513084"/>
            <a:ext cx="9144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
        <p:nvSpPr>
          <p:cNvPr id="9" name="Tijdelijke aanduiding voor datum 8"/>
          <p:cNvSpPr>
            <a:spLocks noGrp="1"/>
          </p:cNvSpPr>
          <p:nvPr>
            <p:ph type="dt" sz="half" idx="2"/>
          </p:nvPr>
        </p:nvSpPr>
        <p:spPr>
          <a:xfrm>
            <a:off x="6668655" y="6506108"/>
            <a:ext cx="21336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fld id="{33B407B4-DD70-D045-8D0A-4EFC055441BF}" type="datetime3">
              <a:rPr lang="nl-NL" smtClean="0"/>
              <a:pPr/>
              <a:t>20/9/18</a:t>
            </a:fld>
            <a:endParaRPr lang="nl-NL" dirty="0"/>
          </a:p>
        </p:txBody>
      </p:sp>
      <p:sp>
        <p:nvSpPr>
          <p:cNvPr id="11" name="Tijdelijke aanduiding voor voettekst 10"/>
          <p:cNvSpPr>
            <a:spLocks noGrp="1"/>
          </p:cNvSpPr>
          <p:nvPr>
            <p:ph type="ftr" sz="quarter" idx="3"/>
          </p:nvPr>
        </p:nvSpPr>
        <p:spPr>
          <a:xfrm>
            <a:off x="457200" y="6513084"/>
            <a:ext cx="28956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endParaRPr lang="nl-NL" dirty="0"/>
          </a:p>
        </p:txBody>
      </p:sp>
    </p:spTree>
    <p:extLst>
      <p:ext uri="{BB962C8B-B14F-4D97-AF65-F5344CB8AC3E}">
        <p14:creationId xmlns:p14="http://schemas.microsoft.com/office/powerpoint/2010/main" val="699092685"/>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_Hoofdstuk alleen tekst">
    <p:spTree>
      <p:nvGrpSpPr>
        <p:cNvPr id="1" name=""/>
        <p:cNvGrpSpPr/>
        <p:nvPr/>
      </p:nvGrpSpPr>
      <p:grpSpPr>
        <a:xfrm>
          <a:off x="0" y="0"/>
          <a:ext cx="0" cy="0"/>
          <a:chOff x="0" y="0"/>
          <a:chExt cx="0" cy="0"/>
        </a:xfrm>
      </p:grpSpPr>
      <p:sp>
        <p:nvSpPr>
          <p:cNvPr id="10" name="Rechthoek 9"/>
          <p:cNvSpPr/>
          <p:nvPr userDrawn="1"/>
        </p:nvSpPr>
        <p:spPr>
          <a:xfrm>
            <a:off x="188" y="828241"/>
            <a:ext cx="9156512" cy="5671610"/>
          </a:xfrm>
          <a:prstGeom prst="rect">
            <a:avLst/>
          </a:prstGeom>
          <a:solidFill>
            <a:srgbClr val="2759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solidFill>
                <a:prstClr val="white"/>
              </a:solidFill>
            </a:endParaRPr>
          </a:p>
        </p:txBody>
      </p:sp>
      <p:sp>
        <p:nvSpPr>
          <p:cNvPr id="2" name="Titel 1"/>
          <p:cNvSpPr>
            <a:spLocks noGrp="1"/>
          </p:cNvSpPr>
          <p:nvPr>
            <p:ph type="ctrTitle" hasCustomPrompt="1"/>
          </p:nvPr>
        </p:nvSpPr>
        <p:spPr>
          <a:xfrm>
            <a:off x="442912" y="1171764"/>
            <a:ext cx="8216179"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442913" y="2413590"/>
            <a:ext cx="8216178"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7" name="Afbeelding 6" descr="RO_RWS_Aan de slag met_pos_RGB.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6087" y="-1"/>
            <a:ext cx="3045648" cy="898525"/>
          </a:xfrm>
          <a:prstGeom prst="rect">
            <a:avLst/>
          </a:prstGeom>
        </p:spPr>
      </p:pic>
      <p:sp>
        <p:nvSpPr>
          <p:cNvPr id="13" name="Rechthoek 12"/>
          <p:cNvSpPr/>
          <p:nvPr userDrawn="1"/>
        </p:nvSpPr>
        <p:spPr>
          <a:xfrm>
            <a:off x="0" y="6506108"/>
            <a:ext cx="9144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Tree>
    <p:extLst>
      <p:ext uri="{BB962C8B-B14F-4D97-AF65-F5344CB8AC3E}">
        <p14:creationId xmlns:p14="http://schemas.microsoft.com/office/powerpoint/2010/main" val="1705234945"/>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E0907E72-D634-B14E-8F42-930BB5C3EACA}" type="datetime3">
              <a:rPr lang="nl-NL" smtClean="0"/>
              <a:pPr/>
              <a:t>20/9/18</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450850" y="1811338"/>
            <a:ext cx="8223250" cy="430568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253949500"/>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74.xml"/><Relationship Id="rId13" Type="http://schemas.openxmlformats.org/officeDocument/2006/relationships/slideLayout" Target="../slideLayouts/slideLayout179.xml"/><Relationship Id="rId18" Type="http://schemas.openxmlformats.org/officeDocument/2006/relationships/slideLayout" Target="../slideLayouts/slideLayout184.xml"/><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slideLayout" Target="../slideLayouts/slideLayout178.xml"/><Relationship Id="rId17" Type="http://schemas.openxmlformats.org/officeDocument/2006/relationships/slideLayout" Target="../slideLayouts/slideLayout183.xml"/><Relationship Id="rId2" Type="http://schemas.openxmlformats.org/officeDocument/2006/relationships/slideLayout" Target="../slideLayouts/slideLayout168.xml"/><Relationship Id="rId16" Type="http://schemas.openxmlformats.org/officeDocument/2006/relationships/slideLayout" Target="../slideLayouts/slideLayout182.xml"/><Relationship Id="rId20" Type="http://schemas.openxmlformats.org/officeDocument/2006/relationships/image" Target="../media/image1.emf"/><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5" Type="http://schemas.openxmlformats.org/officeDocument/2006/relationships/slideLayout" Target="../slideLayouts/slideLayout181.xml"/><Relationship Id="rId10" Type="http://schemas.openxmlformats.org/officeDocument/2006/relationships/slideLayout" Target="../slideLayouts/slideLayout176.xml"/><Relationship Id="rId19" Type="http://schemas.openxmlformats.org/officeDocument/2006/relationships/theme" Target="../theme/theme10.xml"/><Relationship Id="rId4" Type="http://schemas.openxmlformats.org/officeDocument/2006/relationships/slideLayout" Target="../slideLayouts/slideLayout170.xml"/><Relationship Id="rId9" Type="http://schemas.openxmlformats.org/officeDocument/2006/relationships/slideLayout" Target="../slideLayouts/slideLayout175.xml"/><Relationship Id="rId14" Type="http://schemas.openxmlformats.org/officeDocument/2006/relationships/slideLayout" Target="../slideLayouts/slideLayout18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92.xml"/><Relationship Id="rId13" Type="http://schemas.openxmlformats.org/officeDocument/2006/relationships/slideLayout" Target="../slideLayouts/slideLayout197.xml"/><Relationship Id="rId18" Type="http://schemas.openxmlformats.org/officeDocument/2006/relationships/theme" Target="../theme/theme11.xml"/><Relationship Id="rId3" Type="http://schemas.openxmlformats.org/officeDocument/2006/relationships/slideLayout" Target="../slideLayouts/slideLayout187.xml"/><Relationship Id="rId7" Type="http://schemas.openxmlformats.org/officeDocument/2006/relationships/slideLayout" Target="../slideLayouts/slideLayout191.xml"/><Relationship Id="rId12" Type="http://schemas.openxmlformats.org/officeDocument/2006/relationships/slideLayout" Target="../slideLayouts/slideLayout196.xml"/><Relationship Id="rId17" Type="http://schemas.openxmlformats.org/officeDocument/2006/relationships/slideLayout" Target="../slideLayouts/slideLayout201.xml"/><Relationship Id="rId2" Type="http://schemas.openxmlformats.org/officeDocument/2006/relationships/slideLayout" Target="../slideLayouts/slideLayout186.xml"/><Relationship Id="rId16" Type="http://schemas.openxmlformats.org/officeDocument/2006/relationships/slideLayout" Target="../slideLayouts/slideLayout200.xml"/><Relationship Id="rId1" Type="http://schemas.openxmlformats.org/officeDocument/2006/relationships/slideLayout" Target="../slideLayouts/slideLayout185.xml"/><Relationship Id="rId6" Type="http://schemas.openxmlformats.org/officeDocument/2006/relationships/slideLayout" Target="../slideLayouts/slideLayout190.xml"/><Relationship Id="rId11" Type="http://schemas.openxmlformats.org/officeDocument/2006/relationships/slideLayout" Target="../slideLayouts/slideLayout195.xml"/><Relationship Id="rId5" Type="http://schemas.openxmlformats.org/officeDocument/2006/relationships/slideLayout" Target="../slideLayouts/slideLayout189.xml"/><Relationship Id="rId15" Type="http://schemas.openxmlformats.org/officeDocument/2006/relationships/slideLayout" Target="../slideLayouts/slideLayout199.xml"/><Relationship Id="rId10" Type="http://schemas.openxmlformats.org/officeDocument/2006/relationships/slideLayout" Target="../slideLayouts/slideLayout194.xml"/><Relationship Id="rId19" Type="http://schemas.openxmlformats.org/officeDocument/2006/relationships/image" Target="../media/image1.emf"/><Relationship Id="rId4" Type="http://schemas.openxmlformats.org/officeDocument/2006/relationships/slideLayout" Target="../slideLayouts/slideLayout188.xml"/><Relationship Id="rId9" Type="http://schemas.openxmlformats.org/officeDocument/2006/relationships/slideLayout" Target="../slideLayouts/slideLayout193.xml"/><Relationship Id="rId14" Type="http://schemas.openxmlformats.org/officeDocument/2006/relationships/slideLayout" Target="../slideLayouts/slideLayout19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slideLayout" Target="../slideLayouts/slideLayout214.xml"/><Relationship Id="rId18" Type="http://schemas.openxmlformats.org/officeDocument/2006/relationships/slideLayout" Target="../slideLayouts/slideLayout219.xml"/><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slideLayout" Target="../slideLayouts/slideLayout213.xml"/><Relationship Id="rId17" Type="http://schemas.openxmlformats.org/officeDocument/2006/relationships/slideLayout" Target="../slideLayouts/slideLayout218.xml"/><Relationship Id="rId2" Type="http://schemas.openxmlformats.org/officeDocument/2006/relationships/slideLayout" Target="../slideLayouts/slideLayout203.xml"/><Relationship Id="rId16" Type="http://schemas.openxmlformats.org/officeDocument/2006/relationships/slideLayout" Target="../slideLayouts/slideLayout217.xml"/><Relationship Id="rId20" Type="http://schemas.openxmlformats.org/officeDocument/2006/relationships/image" Target="../media/image1.emf"/><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5" Type="http://schemas.openxmlformats.org/officeDocument/2006/relationships/slideLayout" Target="../slideLayouts/slideLayout216.xml"/><Relationship Id="rId10" Type="http://schemas.openxmlformats.org/officeDocument/2006/relationships/slideLayout" Target="../slideLayouts/slideLayout211.xml"/><Relationship Id="rId19" Type="http://schemas.openxmlformats.org/officeDocument/2006/relationships/theme" Target="../theme/theme12.xml"/><Relationship Id="rId4" Type="http://schemas.openxmlformats.org/officeDocument/2006/relationships/slideLayout" Target="../slideLayouts/slideLayout205.xml"/><Relationship Id="rId9" Type="http://schemas.openxmlformats.org/officeDocument/2006/relationships/slideLayout" Target="../slideLayouts/slideLayout210.xml"/><Relationship Id="rId14" Type="http://schemas.openxmlformats.org/officeDocument/2006/relationships/slideLayout" Target="../slideLayouts/slideLayout21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27.xml"/><Relationship Id="rId13" Type="http://schemas.openxmlformats.org/officeDocument/2006/relationships/slideLayout" Target="../slideLayouts/slideLayout232.xml"/><Relationship Id="rId18" Type="http://schemas.openxmlformats.org/officeDocument/2006/relationships/slideLayout" Target="../slideLayouts/slideLayout237.xml"/><Relationship Id="rId3" Type="http://schemas.openxmlformats.org/officeDocument/2006/relationships/slideLayout" Target="../slideLayouts/slideLayout222.xml"/><Relationship Id="rId7" Type="http://schemas.openxmlformats.org/officeDocument/2006/relationships/slideLayout" Target="../slideLayouts/slideLayout226.xml"/><Relationship Id="rId12" Type="http://schemas.openxmlformats.org/officeDocument/2006/relationships/slideLayout" Target="../slideLayouts/slideLayout231.xml"/><Relationship Id="rId17" Type="http://schemas.openxmlformats.org/officeDocument/2006/relationships/slideLayout" Target="../slideLayouts/slideLayout236.xml"/><Relationship Id="rId2" Type="http://schemas.openxmlformats.org/officeDocument/2006/relationships/slideLayout" Target="../slideLayouts/slideLayout221.xml"/><Relationship Id="rId16" Type="http://schemas.openxmlformats.org/officeDocument/2006/relationships/slideLayout" Target="../slideLayouts/slideLayout235.xml"/><Relationship Id="rId20" Type="http://schemas.openxmlformats.org/officeDocument/2006/relationships/image" Target="../media/image1.emf"/><Relationship Id="rId1" Type="http://schemas.openxmlformats.org/officeDocument/2006/relationships/slideLayout" Target="../slideLayouts/slideLayout220.xml"/><Relationship Id="rId6" Type="http://schemas.openxmlformats.org/officeDocument/2006/relationships/slideLayout" Target="../slideLayouts/slideLayout225.xml"/><Relationship Id="rId11" Type="http://schemas.openxmlformats.org/officeDocument/2006/relationships/slideLayout" Target="../slideLayouts/slideLayout230.xml"/><Relationship Id="rId5" Type="http://schemas.openxmlformats.org/officeDocument/2006/relationships/slideLayout" Target="../slideLayouts/slideLayout224.xml"/><Relationship Id="rId15" Type="http://schemas.openxmlformats.org/officeDocument/2006/relationships/slideLayout" Target="../slideLayouts/slideLayout234.xml"/><Relationship Id="rId10" Type="http://schemas.openxmlformats.org/officeDocument/2006/relationships/slideLayout" Target="../slideLayouts/slideLayout229.xml"/><Relationship Id="rId19" Type="http://schemas.openxmlformats.org/officeDocument/2006/relationships/theme" Target="../theme/theme13.xml"/><Relationship Id="rId4" Type="http://schemas.openxmlformats.org/officeDocument/2006/relationships/slideLayout" Target="../slideLayouts/slideLayout223.xml"/><Relationship Id="rId9" Type="http://schemas.openxmlformats.org/officeDocument/2006/relationships/slideLayout" Target="../slideLayouts/slideLayout228.xml"/><Relationship Id="rId14" Type="http://schemas.openxmlformats.org/officeDocument/2006/relationships/slideLayout" Target="../slideLayouts/slideLayout23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image" Target="../media/image1.emf"/><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theme" Target="../theme/theme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image" Target="../media/image1.emf"/><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theme" Target="../theme/theme3.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theme" Target="../theme/theme4.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19" Type="http://schemas.openxmlformats.org/officeDocument/2006/relationships/image" Target="../media/image1.emf"/><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18" Type="http://schemas.openxmlformats.org/officeDocument/2006/relationships/theme" Target="../theme/theme5.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10" Type="http://schemas.openxmlformats.org/officeDocument/2006/relationships/slideLayout" Target="../slideLayouts/slideLayout84.xml"/><Relationship Id="rId19" Type="http://schemas.openxmlformats.org/officeDocument/2006/relationships/image" Target="../media/image1.emf"/><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18" Type="http://schemas.openxmlformats.org/officeDocument/2006/relationships/slideLayout" Target="../slideLayouts/slideLayout109.xml"/><Relationship Id="rId3" Type="http://schemas.openxmlformats.org/officeDocument/2006/relationships/slideLayout" Target="../slideLayouts/slideLayout94.xml"/><Relationship Id="rId21" Type="http://schemas.openxmlformats.org/officeDocument/2006/relationships/image" Target="../media/image1.emf"/><Relationship Id="rId7" Type="http://schemas.openxmlformats.org/officeDocument/2006/relationships/slideLayout" Target="../slideLayouts/slideLayout98.xml"/><Relationship Id="rId12" Type="http://schemas.openxmlformats.org/officeDocument/2006/relationships/slideLayout" Target="../slideLayouts/slideLayout103.xml"/><Relationship Id="rId17" Type="http://schemas.openxmlformats.org/officeDocument/2006/relationships/slideLayout" Target="../slideLayouts/slideLayout108.xml"/><Relationship Id="rId2" Type="http://schemas.openxmlformats.org/officeDocument/2006/relationships/slideLayout" Target="../slideLayouts/slideLayout93.xml"/><Relationship Id="rId16" Type="http://schemas.openxmlformats.org/officeDocument/2006/relationships/slideLayout" Target="../slideLayouts/slideLayout107.xml"/><Relationship Id="rId20" Type="http://schemas.openxmlformats.org/officeDocument/2006/relationships/theme" Target="../theme/theme6.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5" Type="http://schemas.openxmlformats.org/officeDocument/2006/relationships/slideLayout" Target="../slideLayouts/slideLayout106.xml"/><Relationship Id="rId10" Type="http://schemas.openxmlformats.org/officeDocument/2006/relationships/slideLayout" Target="../slideLayouts/slideLayout101.xml"/><Relationship Id="rId19" Type="http://schemas.openxmlformats.org/officeDocument/2006/relationships/slideLayout" Target="../slideLayouts/slideLayout110.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slideLayout" Target="../slideLayouts/slideLayout10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slideLayout" Target="../slideLayouts/slideLayout123.xml"/><Relationship Id="rId18" Type="http://schemas.openxmlformats.org/officeDocument/2006/relationships/slideLayout" Target="../slideLayouts/slideLayout128.xml"/><Relationship Id="rId3" Type="http://schemas.openxmlformats.org/officeDocument/2006/relationships/slideLayout" Target="../slideLayouts/slideLayout113.xml"/><Relationship Id="rId21" Type="http://schemas.openxmlformats.org/officeDocument/2006/relationships/theme" Target="../theme/theme7.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17" Type="http://schemas.openxmlformats.org/officeDocument/2006/relationships/slideLayout" Target="../slideLayouts/slideLayout127.xml"/><Relationship Id="rId2" Type="http://schemas.openxmlformats.org/officeDocument/2006/relationships/slideLayout" Target="../slideLayouts/slideLayout112.xml"/><Relationship Id="rId16" Type="http://schemas.openxmlformats.org/officeDocument/2006/relationships/slideLayout" Target="../slideLayouts/slideLayout126.xml"/><Relationship Id="rId20" Type="http://schemas.openxmlformats.org/officeDocument/2006/relationships/slideLayout" Target="../slideLayouts/slideLayout130.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slideLayout" Target="../slideLayouts/slideLayout125.xml"/><Relationship Id="rId10" Type="http://schemas.openxmlformats.org/officeDocument/2006/relationships/slideLayout" Target="../slideLayouts/slideLayout120.xml"/><Relationship Id="rId19" Type="http://schemas.openxmlformats.org/officeDocument/2006/relationships/slideLayout" Target="../slideLayouts/slideLayout129.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slideLayout" Target="../slideLayouts/slideLayout124.xml"/><Relationship Id="rId22" Type="http://schemas.openxmlformats.org/officeDocument/2006/relationships/image" Target="../media/image1.emf"/></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slideLayout" Target="../slideLayouts/slideLayout143.xml"/><Relationship Id="rId18" Type="http://schemas.openxmlformats.org/officeDocument/2006/relationships/theme" Target="../theme/theme8.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slideLayout" Target="../slideLayouts/slideLayout142.xml"/><Relationship Id="rId17" Type="http://schemas.openxmlformats.org/officeDocument/2006/relationships/slideLayout" Target="../slideLayouts/slideLayout147.xml"/><Relationship Id="rId2" Type="http://schemas.openxmlformats.org/officeDocument/2006/relationships/slideLayout" Target="../slideLayouts/slideLayout132.xml"/><Relationship Id="rId16" Type="http://schemas.openxmlformats.org/officeDocument/2006/relationships/slideLayout" Target="../slideLayouts/slideLayout146.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5" Type="http://schemas.openxmlformats.org/officeDocument/2006/relationships/slideLayout" Target="../slideLayouts/slideLayout145.xml"/><Relationship Id="rId10" Type="http://schemas.openxmlformats.org/officeDocument/2006/relationships/slideLayout" Target="../slideLayouts/slideLayout140.xml"/><Relationship Id="rId19" Type="http://schemas.openxmlformats.org/officeDocument/2006/relationships/image" Target="../media/image1.emf"/><Relationship Id="rId4" Type="http://schemas.openxmlformats.org/officeDocument/2006/relationships/slideLayout" Target="../slideLayouts/slideLayout134.xml"/><Relationship Id="rId9" Type="http://schemas.openxmlformats.org/officeDocument/2006/relationships/slideLayout" Target="../slideLayouts/slideLayout139.xml"/><Relationship Id="rId14" Type="http://schemas.openxmlformats.org/officeDocument/2006/relationships/slideLayout" Target="../slideLayouts/slideLayout14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55.xml"/><Relationship Id="rId13" Type="http://schemas.openxmlformats.org/officeDocument/2006/relationships/slideLayout" Target="../slideLayouts/slideLayout160.xml"/><Relationship Id="rId18" Type="http://schemas.openxmlformats.org/officeDocument/2006/relationships/slideLayout" Target="../slideLayouts/slideLayout165.xml"/><Relationship Id="rId3" Type="http://schemas.openxmlformats.org/officeDocument/2006/relationships/slideLayout" Target="../slideLayouts/slideLayout150.xml"/><Relationship Id="rId21" Type="http://schemas.openxmlformats.org/officeDocument/2006/relationships/image" Target="../media/image1.emf"/><Relationship Id="rId7" Type="http://schemas.openxmlformats.org/officeDocument/2006/relationships/slideLayout" Target="../slideLayouts/slideLayout154.xml"/><Relationship Id="rId12" Type="http://schemas.openxmlformats.org/officeDocument/2006/relationships/slideLayout" Target="../slideLayouts/slideLayout159.xml"/><Relationship Id="rId17" Type="http://schemas.openxmlformats.org/officeDocument/2006/relationships/slideLayout" Target="../slideLayouts/slideLayout164.xml"/><Relationship Id="rId2" Type="http://schemas.openxmlformats.org/officeDocument/2006/relationships/slideLayout" Target="../slideLayouts/slideLayout149.xml"/><Relationship Id="rId16" Type="http://schemas.openxmlformats.org/officeDocument/2006/relationships/slideLayout" Target="../slideLayouts/slideLayout163.xml"/><Relationship Id="rId20" Type="http://schemas.openxmlformats.org/officeDocument/2006/relationships/theme" Target="../theme/theme9.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5" Type="http://schemas.openxmlformats.org/officeDocument/2006/relationships/slideLayout" Target="../slideLayouts/slideLayout162.xml"/><Relationship Id="rId10" Type="http://schemas.openxmlformats.org/officeDocument/2006/relationships/slideLayout" Target="../slideLayouts/slideLayout157.xml"/><Relationship Id="rId19" Type="http://schemas.openxmlformats.org/officeDocument/2006/relationships/slideLayout" Target="../slideLayouts/slideLayout166.xml"/><Relationship Id="rId4" Type="http://schemas.openxmlformats.org/officeDocument/2006/relationships/slideLayout" Target="../slideLayouts/slideLayout151.xml"/><Relationship Id="rId9" Type="http://schemas.openxmlformats.org/officeDocument/2006/relationships/slideLayout" Target="../slideLayouts/slideLayout156.xml"/><Relationship Id="rId14" Type="http://schemas.openxmlformats.org/officeDocument/2006/relationships/slideLayout" Target="../slideLayouts/slideLayout1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p:nvSpPr>
        <p:spPr>
          <a:xfrm>
            <a:off x="0" y="6506110"/>
            <a:ext cx="9144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
        <p:nvSpPr>
          <p:cNvPr id="2" name="Tijdelijke aanduiding voor titel 1"/>
          <p:cNvSpPr>
            <a:spLocks noGrp="1"/>
          </p:cNvSpPr>
          <p:nvPr>
            <p:ph type="title"/>
          </p:nvPr>
        </p:nvSpPr>
        <p:spPr>
          <a:xfrm>
            <a:off x="450850" y="1169392"/>
            <a:ext cx="8229600" cy="663123"/>
          </a:xfrm>
          <a:prstGeom prst="rect">
            <a:avLst/>
          </a:prstGeom>
        </p:spPr>
        <p:txBody>
          <a:bodyPr vert="horz" lIns="91440" tIns="45720" rIns="91440" bIns="45720" rtlCol="0" anchor="t">
            <a:normAutofit/>
          </a:bodyPr>
          <a:lstStyle/>
          <a:p>
            <a:r>
              <a:rPr lang="nl-NL" dirty="0"/>
              <a:t>Titelstijl van model bewerken</a:t>
            </a:r>
          </a:p>
        </p:txBody>
      </p:sp>
      <p:sp>
        <p:nvSpPr>
          <p:cNvPr id="3" name="Tijdelijke aanduiding voor tekst 2"/>
          <p:cNvSpPr>
            <a:spLocks noGrp="1"/>
          </p:cNvSpPr>
          <p:nvPr>
            <p:ph type="body" idx="1"/>
          </p:nvPr>
        </p:nvSpPr>
        <p:spPr>
          <a:xfrm>
            <a:off x="450850" y="1733122"/>
            <a:ext cx="8292909" cy="4016515"/>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datum 8"/>
          <p:cNvSpPr>
            <a:spLocks noGrp="1"/>
          </p:cNvSpPr>
          <p:nvPr>
            <p:ph type="dt" sz="half" idx="2"/>
          </p:nvPr>
        </p:nvSpPr>
        <p:spPr>
          <a:xfrm>
            <a:off x="6668655" y="6506110"/>
            <a:ext cx="21336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fld id="{FDD57D2C-5BA3-0D40-BA70-CD099BCA3042}" type="datetime3">
              <a:rPr lang="nl-NL" smtClean="0"/>
              <a:t>20/9/18</a:t>
            </a:fld>
            <a:endParaRPr lang="nl-NL" dirty="0"/>
          </a:p>
        </p:txBody>
      </p:sp>
      <p:sp>
        <p:nvSpPr>
          <p:cNvPr id="11" name="Tijdelijke aanduiding voor voettekst 10"/>
          <p:cNvSpPr>
            <a:spLocks noGrp="1"/>
          </p:cNvSpPr>
          <p:nvPr>
            <p:ph type="ftr" sz="quarter" idx="3"/>
          </p:nvPr>
        </p:nvSpPr>
        <p:spPr>
          <a:xfrm>
            <a:off x="457200" y="6513086"/>
            <a:ext cx="28956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endParaRPr lang="nl-NL" dirty="0"/>
          </a:p>
        </p:txBody>
      </p:sp>
      <p:pic>
        <p:nvPicPr>
          <p:cNvPr id="17" name="Afbeelding 16" descr="RO_RWS_Aan de slag met_BOL_RGB.eps"/>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239568" y="1"/>
            <a:ext cx="3045646" cy="898524"/>
          </a:xfrm>
          <a:prstGeom prst="rect">
            <a:avLst/>
          </a:prstGeom>
        </p:spPr>
      </p:pic>
    </p:spTree>
    <p:extLst>
      <p:ext uri="{BB962C8B-B14F-4D97-AF65-F5344CB8AC3E}">
        <p14:creationId xmlns:p14="http://schemas.microsoft.com/office/powerpoint/2010/main" val="4142678147"/>
      </p:ext>
    </p:extLst>
  </p:cSld>
  <p:clrMap bg1="lt1" tx1="dk1" bg2="lt2" tx2="dk2" accent1="accent1" accent2="accent2" accent3="accent3" accent4="accent4" accent5="accent5" accent6="accent6" hlink="hlink" folHlink="folHlink"/>
  <p:sldLayoutIdLst>
    <p:sldLayoutId id="2147483689" r:id="rId1"/>
    <p:sldLayoutId id="2147483697" r:id="rId2"/>
    <p:sldLayoutId id="2147483698" r:id="rId3"/>
    <p:sldLayoutId id="2147483699" r:id="rId4"/>
    <p:sldLayoutId id="2147483700" r:id="rId5"/>
    <p:sldLayoutId id="2147483701" r:id="rId6"/>
    <p:sldLayoutId id="2147483702" r:id="rId7"/>
    <p:sldLayoutId id="2147483690" r:id="rId8"/>
    <p:sldLayoutId id="2147483695" r:id="rId9"/>
    <p:sldLayoutId id="2147483704" r:id="rId10"/>
    <p:sldLayoutId id="2147483703" r:id="rId11"/>
    <p:sldLayoutId id="2147483691" r:id="rId12"/>
    <p:sldLayoutId id="2147483705" r:id="rId13"/>
    <p:sldLayoutId id="2147483706" r:id="rId14"/>
    <p:sldLayoutId id="2147483692" r:id="rId15"/>
    <p:sldLayoutId id="2147483693" r:id="rId16"/>
    <p:sldLayoutId id="2147483694" r:id="rId17"/>
    <p:sldLayoutId id="2147483993" r:id="rId18"/>
    <p:sldLayoutId id="2147483994" r:id="rId19"/>
    <p:sldLayoutId id="2147483995" r:id="rId20"/>
  </p:sldLayoutIdLst>
  <mc:AlternateContent xmlns:mc="http://schemas.openxmlformats.org/markup-compatibility/2006" xmlns:p14="http://schemas.microsoft.com/office/powerpoint/2010/main">
    <mc:Choice Requires="p14">
      <p:transition spd="slow" p14:dur="2250"/>
    </mc:Choice>
    <mc:Fallback xmlns="">
      <p:transition spd="slow"/>
    </mc:Fallback>
  </mc:AlternateContent>
  <p:hf sldNum="0" hdr="0" ftr="0" dt="0"/>
  <p:txStyles>
    <p:titleStyle>
      <a:lvl1pPr algn="l" defTabSz="457200" rtl="0" eaLnBrk="1" latinLnBrk="0" hangingPunct="1">
        <a:spcBef>
          <a:spcPct val="0"/>
        </a:spcBef>
        <a:buNone/>
        <a:defRPr sz="2800" b="1" i="0" kern="1200">
          <a:solidFill>
            <a:srgbClr val="275937"/>
          </a:solidFill>
          <a:latin typeface="Verdana"/>
          <a:ea typeface="+mj-ea"/>
          <a:cs typeface="Verdana"/>
        </a:defRPr>
      </a:lvl1pPr>
    </p:titleStyle>
    <p:body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p:nvSpPr>
        <p:spPr>
          <a:xfrm>
            <a:off x="0" y="6506110"/>
            <a:ext cx="9144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685800"/>
            <a:endParaRPr lang="nl-NL" sz="1350">
              <a:solidFill>
                <a:prstClr val="black"/>
              </a:solidFill>
            </a:endParaRPr>
          </a:p>
        </p:txBody>
      </p:sp>
      <p:sp>
        <p:nvSpPr>
          <p:cNvPr id="2" name="Tijdelijke aanduiding voor titel 1"/>
          <p:cNvSpPr>
            <a:spLocks noGrp="1"/>
          </p:cNvSpPr>
          <p:nvPr>
            <p:ph type="title"/>
          </p:nvPr>
        </p:nvSpPr>
        <p:spPr>
          <a:xfrm>
            <a:off x="450850" y="1169392"/>
            <a:ext cx="8229600" cy="663123"/>
          </a:xfrm>
          <a:prstGeom prst="rect">
            <a:avLst/>
          </a:prstGeom>
        </p:spPr>
        <p:txBody>
          <a:bodyPr vert="horz" lIns="91440" tIns="45720" rIns="91440" bIns="45720" rtlCol="0" anchor="t">
            <a:normAutofit/>
          </a:bodyPr>
          <a:lstStyle/>
          <a:p>
            <a:r>
              <a:rPr lang="nl-NL" dirty="0"/>
              <a:t>Titelstijl van model bewerken</a:t>
            </a:r>
          </a:p>
        </p:txBody>
      </p:sp>
      <p:sp>
        <p:nvSpPr>
          <p:cNvPr id="3" name="Tijdelijke aanduiding voor tekst 2"/>
          <p:cNvSpPr>
            <a:spLocks noGrp="1"/>
          </p:cNvSpPr>
          <p:nvPr>
            <p:ph type="body" idx="1"/>
          </p:nvPr>
        </p:nvSpPr>
        <p:spPr>
          <a:xfrm>
            <a:off x="450850" y="1733122"/>
            <a:ext cx="8292909" cy="4016515"/>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datum 8"/>
          <p:cNvSpPr>
            <a:spLocks noGrp="1"/>
          </p:cNvSpPr>
          <p:nvPr>
            <p:ph type="dt" sz="half" idx="2"/>
          </p:nvPr>
        </p:nvSpPr>
        <p:spPr>
          <a:xfrm>
            <a:off x="6668655" y="6506110"/>
            <a:ext cx="21336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pPr defTabSz="685800"/>
            <a:fld id="{FDD57D2C-5BA3-0D40-BA70-CD099BCA3042}" type="datetime3">
              <a:rPr lang="nl-NL" smtClean="0"/>
              <a:pPr defTabSz="685800"/>
              <a:t>20/9/18</a:t>
            </a:fld>
            <a:endParaRPr lang="nl-NL" dirty="0"/>
          </a:p>
        </p:txBody>
      </p:sp>
      <p:sp>
        <p:nvSpPr>
          <p:cNvPr id="11" name="Tijdelijke aanduiding voor voettekst 10"/>
          <p:cNvSpPr>
            <a:spLocks noGrp="1"/>
          </p:cNvSpPr>
          <p:nvPr>
            <p:ph type="ftr" sz="quarter" idx="3"/>
          </p:nvPr>
        </p:nvSpPr>
        <p:spPr>
          <a:xfrm>
            <a:off x="457200" y="6513086"/>
            <a:ext cx="28956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pPr defTabSz="685800"/>
            <a:endParaRPr lang="nl-NL" dirty="0"/>
          </a:p>
        </p:txBody>
      </p:sp>
      <p:pic>
        <p:nvPicPr>
          <p:cNvPr id="17" name="Afbeelding 16" descr="RO_RWS_Aan de slag met_BOL_RGB.eps"/>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239568" y="1"/>
            <a:ext cx="3045646" cy="898524"/>
          </a:xfrm>
          <a:prstGeom prst="rect">
            <a:avLst/>
          </a:prstGeom>
        </p:spPr>
      </p:pic>
    </p:spTree>
    <p:extLst>
      <p:ext uri="{BB962C8B-B14F-4D97-AF65-F5344CB8AC3E}">
        <p14:creationId xmlns:p14="http://schemas.microsoft.com/office/powerpoint/2010/main" val="2598134518"/>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 id="2147483926" r:id="rId12"/>
    <p:sldLayoutId id="2147483927" r:id="rId13"/>
    <p:sldLayoutId id="2147483928" r:id="rId14"/>
    <p:sldLayoutId id="2147483929" r:id="rId15"/>
    <p:sldLayoutId id="2147483930" r:id="rId16"/>
    <p:sldLayoutId id="2147483931" r:id="rId17"/>
    <p:sldLayoutId id="2147483933" r:id="rId18"/>
  </p:sldLayoutIdLst>
  <mc:AlternateContent xmlns:mc="http://schemas.openxmlformats.org/markup-compatibility/2006" xmlns:p14="http://schemas.microsoft.com/office/powerpoint/2010/main">
    <mc:Choice Requires="p14">
      <p:transition spd="slow" p14:dur="2250"/>
    </mc:Choice>
    <mc:Fallback xmlns="">
      <p:transition spd="slow"/>
    </mc:Fallback>
  </mc:AlternateContent>
  <p:hf sldNum="0" hdr="0" ftr="0" dt="0"/>
  <p:txStyles>
    <p:titleStyle>
      <a:lvl1pPr algn="l" defTabSz="457200" rtl="0" eaLnBrk="1" latinLnBrk="0" hangingPunct="1">
        <a:spcBef>
          <a:spcPct val="0"/>
        </a:spcBef>
        <a:buNone/>
        <a:defRPr sz="2800" b="1" i="0" kern="1200">
          <a:solidFill>
            <a:srgbClr val="275937"/>
          </a:solidFill>
          <a:latin typeface="Verdana"/>
          <a:ea typeface="+mj-ea"/>
          <a:cs typeface="Verdana"/>
        </a:defRPr>
      </a:lvl1pPr>
    </p:titleStyle>
    <p:body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p:nvSpPr>
        <p:spPr>
          <a:xfrm>
            <a:off x="0" y="6506110"/>
            <a:ext cx="9144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
        <p:nvSpPr>
          <p:cNvPr id="2" name="Tijdelijke aanduiding voor titel 1"/>
          <p:cNvSpPr>
            <a:spLocks noGrp="1"/>
          </p:cNvSpPr>
          <p:nvPr>
            <p:ph type="title"/>
          </p:nvPr>
        </p:nvSpPr>
        <p:spPr>
          <a:xfrm>
            <a:off x="450850" y="1169392"/>
            <a:ext cx="8229600" cy="663123"/>
          </a:xfrm>
          <a:prstGeom prst="rect">
            <a:avLst/>
          </a:prstGeom>
        </p:spPr>
        <p:txBody>
          <a:bodyPr vert="horz" lIns="91440" tIns="45720" rIns="91440" bIns="45720" rtlCol="0" anchor="t">
            <a:normAutofit/>
          </a:bodyPr>
          <a:lstStyle/>
          <a:p>
            <a:r>
              <a:rPr lang="nl-NL" dirty="0"/>
              <a:t>Titelstijl van model bewerken</a:t>
            </a:r>
          </a:p>
        </p:txBody>
      </p:sp>
      <p:sp>
        <p:nvSpPr>
          <p:cNvPr id="3" name="Tijdelijke aanduiding voor tekst 2"/>
          <p:cNvSpPr>
            <a:spLocks noGrp="1"/>
          </p:cNvSpPr>
          <p:nvPr>
            <p:ph type="body" idx="1"/>
          </p:nvPr>
        </p:nvSpPr>
        <p:spPr>
          <a:xfrm>
            <a:off x="450850" y="1733122"/>
            <a:ext cx="8292909" cy="4016515"/>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datum 8"/>
          <p:cNvSpPr>
            <a:spLocks noGrp="1"/>
          </p:cNvSpPr>
          <p:nvPr>
            <p:ph type="dt" sz="half" idx="2"/>
          </p:nvPr>
        </p:nvSpPr>
        <p:spPr>
          <a:xfrm>
            <a:off x="6668655" y="6506110"/>
            <a:ext cx="21336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fld id="{FDD57D2C-5BA3-0D40-BA70-CD099BCA3042}" type="datetime3">
              <a:rPr lang="nl-NL" smtClean="0"/>
              <a:pPr/>
              <a:t>20/9/18</a:t>
            </a:fld>
            <a:endParaRPr lang="nl-NL" dirty="0"/>
          </a:p>
        </p:txBody>
      </p:sp>
      <p:sp>
        <p:nvSpPr>
          <p:cNvPr id="11" name="Tijdelijke aanduiding voor voettekst 10"/>
          <p:cNvSpPr>
            <a:spLocks noGrp="1"/>
          </p:cNvSpPr>
          <p:nvPr>
            <p:ph type="ftr" sz="quarter" idx="3"/>
          </p:nvPr>
        </p:nvSpPr>
        <p:spPr>
          <a:xfrm>
            <a:off x="457200" y="6513086"/>
            <a:ext cx="28956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endParaRPr lang="nl-NL" dirty="0"/>
          </a:p>
        </p:txBody>
      </p:sp>
      <p:pic>
        <p:nvPicPr>
          <p:cNvPr id="17" name="Afbeelding 16" descr="RO_RWS_Aan de slag met_BOL_RGB.eps"/>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239568" y="1"/>
            <a:ext cx="3045646" cy="898524"/>
          </a:xfrm>
          <a:prstGeom prst="rect">
            <a:avLst/>
          </a:prstGeom>
        </p:spPr>
      </p:pic>
    </p:spTree>
    <p:extLst>
      <p:ext uri="{BB962C8B-B14F-4D97-AF65-F5344CB8AC3E}">
        <p14:creationId xmlns:p14="http://schemas.microsoft.com/office/powerpoint/2010/main" val="734113260"/>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 id="2147483946" r:id="rId12"/>
    <p:sldLayoutId id="2147483947" r:id="rId13"/>
    <p:sldLayoutId id="2147483948" r:id="rId14"/>
    <p:sldLayoutId id="2147483949" r:id="rId15"/>
    <p:sldLayoutId id="2147483950" r:id="rId16"/>
    <p:sldLayoutId id="2147483951" r:id="rId17"/>
  </p:sldLayoutIdLst>
  <mc:AlternateContent xmlns:mc="http://schemas.openxmlformats.org/markup-compatibility/2006" xmlns:p14="http://schemas.microsoft.com/office/powerpoint/2010/main">
    <mc:Choice Requires="p14">
      <p:transition spd="slow" p14:dur="2250"/>
    </mc:Choice>
    <mc:Fallback xmlns="">
      <p:transition spd="slow"/>
    </mc:Fallback>
  </mc:AlternateContent>
  <p:hf sldNum="0" hdr="0" ftr="0" dt="0"/>
  <p:txStyles>
    <p:titleStyle>
      <a:lvl1pPr algn="l" defTabSz="457200" rtl="0" eaLnBrk="1" latinLnBrk="0" hangingPunct="1">
        <a:spcBef>
          <a:spcPct val="0"/>
        </a:spcBef>
        <a:buNone/>
        <a:defRPr sz="2800" b="1" i="0" kern="1200">
          <a:solidFill>
            <a:srgbClr val="275937"/>
          </a:solidFill>
          <a:latin typeface="Verdana"/>
          <a:ea typeface="+mj-ea"/>
          <a:cs typeface="Verdana"/>
        </a:defRPr>
      </a:lvl1pPr>
    </p:titleStyle>
    <p:body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p:nvSpPr>
        <p:spPr>
          <a:xfrm>
            <a:off x="0" y="6506110"/>
            <a:ext cx="9144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
        <p:nvSpPr>
          <p:cNvPr id="2" name="Tijdelijke aanduiding voor titel 1"/>
          <p:cNvSpPr>
            <a:spLocks noGrp="1"/>
          </p:cNvSpPr>
          <p:nvPr>
            <p:ph type="title"/>
          </p:nvPr>
        </p:nvSpPr>
        <p:spPr>
          <a:xfrm>
            <a:off x="450850" y="1169392"/>
            <a:ext cx="8229600" cy="663123"/>
          </a:xfrm>
          <a:prstGeom prst="rect">
            <a:avLst/>
          </a:prstGeom>
        </p:spPr>
        <p:txBody>
          <a:bodyPr vert="horz" lIns="91440" tIns="45720" rIns="91440" bIns="45720" rtlCol="0" anchor="t">
            <a:normAutofit/>
          </a:bodyPr>
          <a:lstStyle/>
          <a:p>
            <a:r>
              <a:rPr lang="nl-NL" dirty="0"/>
              <a:t>Titelstijl van model bewerken</a:t>
            </a:r>
          </a:p>
        </p:txBody>
      </p:sp>
      <p:sp>
        <p:nvSpPr>
          <p:cNvPr id="3" name="Tijdelijke aanduiding voor tekst 2"/>
          <p:cNvSpPr>
            <a:spLocks noGrp="1"/>
          </p:cNvSpPr>
          <p:nvPr>
            <p:ph type="body" idx="1"/>
          </p:nvPr>
        </p:nvSpPr>
        <p:spPr>
          <a:xfrm>
            <a:off x="450850" y="1733122"/>
            <a:ext cx="8292909" cy="4016515"/>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datum 8"/>
          <p:cNvSpPr>
            <a:spLocks noGrp="1"/>
          </p:cNvSpPr>
          <p:nvPr>
            <p:ph type="dt" sz="half" idx="2"/>
          </p:nvPr>
        </p:nvSpPr>
        <p:spPr>
          <a:xfrm>
            <a:off x="6668655" y="6506110"/>
            <a:ext cx="21336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fld id="{FDD57D2C-5BA3-0D40-BA70-CD099BCA3042}" type="datetime3">
              <a:rPr lang="nl-NL" smtClean="0"/>
              <a:pPr/>
              <a:t>20/9/18</a:t>
            </a:fld>
            <a:endParaRPr lang="nl-NL" dirty="0"/>
          </a:p>
        </p:txBody>
      </p:sp>
      <p:sp>
        <p:nvSpPr>
          <p:cNvPr id="11" name="Tijdelijke aanduiding voor voettekst 10"/>
          <p:cNvSpPr>
            <a:spLocks noGrp="1"/>
          </p:cNvSpPr>
          <p:nvPr>
            <p:ph type="ftr" sz="quarter" idx="3"/>
          </p:nvPr>
        </p:nvSpPr>
        <p:spPr>
          <a:xfrm>
            <a:off x="457200" y="6513086"/>
            <a:ext cx="28956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endParaRPr lang="nl-NL" dirty="0"/>
          </a:p>
        </p:txBody>
      </p:sp>
      <p:pic>
        <p:nvPicPr>
          <p:cNvPr id="17" name="Afbeelding 16" descr="RO_RWS_Aan de slag met_BOL_RGB.eps"/>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239568" y="1"/>
            <a:ext cx="3045646" cy="898524"/>
          </a:xfrm>
          <a:prstGeom prst="rect">
            <a:avLst/>
          </a:prstGeom>
        </p:spPr>
      </p:pic>
    </p:spTree>
    <p:extLst>
      <p:ext uri="{BB962C8B-B14F-4D97-AF65-F5344CB8AC3E}">
        <p14:creationId xmlns:p14="http://schemas.microsoft.com/office/powerpoint/2010/main" val="3420477723"/>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 id="2147483966" r:id="rId12"/>
    <p:sldLayoutId id="2147483967" r:id="rId13"/>
    <p:sldLayoutId id="2147483968" r:id="rId14"/>
    <p:sldLayoutId id="2147483969" r:id="rId15"/>
    <p:sldLayoutId id="2147483970" r:id="rId16"/>
    <p:sldLayoutId id="2147483971" r:id="rId17"/>
    <p:sldLayoutId id="2147483973" r:id="rId18"/>
  </p:sldLayoutIdLst>
  <mc:AlternateContent xmlns:mc="http://schemas.openxmlformats.org/markup-compatibility/2006" xmlns:p14="http://schemas.microsoft.com/office/powerpoint/2010/main">
    <mc:Choice Requires="p14">
      <p:transition spd="slow" p14:dur="2250"/>
    </mc:Choice>
    <mc:Fallback xmlns="">
      <p:transition spd="slow"/>
    </mc:Fallback>
  </mc:AlternateContent>
  <p:hf sldNum="0" hdr="0" ftr="0" dt="0"/>
  <p:txStyles>
    <p:titleStyle>
      <a:lvl1pPr algn="l" defTabSz="457200" rtl="0" eaLnBrk="1" latinLnBrk="0" hangingPunct="1">
        <a:spcBef>
          <a:spcPct val="0"/>
        </a:spcBef>
        <a:buNone/>
        <a:defRPr sz="2800" b="1" i="0" kern="1200">
          <a:solidFill>
            <a:srgbClr val="275937"/>
          </a:solidFill>
          <a:latin typeface="Verdana"/>
          <a:ea typeface="+mj-ea"/>
          <a:cs typeface="Verdana"/>
        </a:defRPr>
      </a:lvl1pPr>
    </p:titleStyle>
    <p:body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p:nvSpPr>
        <p:spPr>
          <a:xfrm>
            <a:off x="0" y="6506108"/>
            <a:ext cx="9144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
        <p:nvSpPr>
          <p:cNvPr id="2" name="Tijdelijke aanduiding voor titel 1"/>
          <p:cNvSpPr>
            <a:spLocks noGrp="1"/>
          </p:cNvSpPr>
          <p:nvPr>
            <p:ph type="title"/>
          </p:nvPr>
        </p:nvSpPr>
        <p:spPr>
          <a:xfrm>
            <a:off x="450850" y="1169390"/>
            <a:ext cx="8229600" cy="663123"/>
          </a:xfrm>
          <a:prstGeom prst="rect">
            <a:avLst/>
          </a:prstGeom>
        </p:spPr>
        <p:txBody>
          <a:bodyPr vert="horz" lIns="91440" tIns="45720" rIns="91440" bIns="45720" rtlCol="0" anchor="t">
            <a:normAutofit/>
          </a:bodyPr>
          <a:lstStyle/>
          <a:p>
            <a:r>
              <a:rPr lang="nl-NL" dirty="0"/>
              <a:t>Titelstijl van model bewerken</a:t>
            </a:r>
          </a:p>
        </p:txBody>
      </p:sp>
      <p:sp>
        <p:nvSpPr>
          <p:cNvPr id="3" name="Tijdelijke aanduiding voor tekst 2"/>
          <p:cNvSpPr>
            <a:spLocks noGrp="1"/>
          </p:cNvSpPr>
          <p:nvPr>
            <p:ph type="body" idx="1"/>
          </p:nvPr>
        </p:nvSpPr>
        <p:spPr>
          <a:xfrm>
            <a:off x="450849" y="1733120"/>
            <a:ext cx="8292909" cy="4016515"/>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datum 8"/>
          <p:cNvSpPr>
            <a:spLocks noGrp="1"/>
          </p:cNvSpPr>
          <p:nvPr>
            <p:ph type="dt" sz="half" idx="2"/>
          </p:nvPr>
        </p:nvSpPr>
        <p:spPr>
          <a:xfrm>
            <a:off x="6668655" y="6506108"/>
            <a:ext cx="21336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fld id="{33B407B4-DD70-D045-8D0A-4EFC055441BF}" type="datetime3">
              <a:rPr lang="nl-NL" smtClean="0"/>
              <a:t>20/9/18</a:t>
            </a:fld>
            <a:endParaRPr lang="nl-NL" dirty="0"/>
          </a:p>
        </p:txBody>
      </p:sp>
      <p:sp>
        <p:nvSpPr>
          <p:cNvPr id="11" name="Tijdelijke aanduiding voor voettekst 10"/>
          <p:cNvSpPr>
            <a:spLocks noGrp="1"/>
          </p:cNvSpPr>
          <p:nvPr>
            <p:ph type="ftr" sz="quarter" idx="3"/>
          </p:nvPr>
        </p:nvSpPr>
        <p:spPr>
          <a:xfrm>
            <a:off x="457200" y="6513084"/>
            <a:ext cx="28956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endParaRPr lang="nl-NL" dirty="0"/>
          </a:p>
        </p:txBody>
      </p:sp>
      <p:pic>
        <p:nvPicPr>
          <p:cNvPr id="17" name="Afbeelding 16" descr="RO_RWS_Aan de slag met_BOL_RGB.eps"/>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239567" y="1"/>
            <a:ext cx="3045646" cy="898524"/>
          </a:xfrm>
          <a:prstGeom prst="rect">
            <a:avLst/>
          </a:prstGeom>
        </p:spPr>
      </p:pic>
    </p:spTree>
    <p:extLst>
      <p:ext uri="{BB962C8B-B14F-4D97-AF65-F5344CB8AC3E}">
        <p14:creationId xmlns:p14="http://schemas.microsoft.com/office/powerpoint/2010/main" val="3153857761"/>
      </p:ext>
    </p:extLst>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 id="2147483986" r:id="rId12"/>
    <p:sldLayoutId id="2147483987" r:id="rId13"/>
    <p:sldLayoutId id="2147483988" r:id="rId14"/>
    <p:sldLayoutId id="2147483989" r:id="rId15"/>
    <p:sldLayoutId id="2147483990" r:id="rId16"/>
    <p:sldLayoutId id="2147483991" r:id="rId17"/>
    <p:sldLayoutId id="2147483992" r:id="rId18"/>
  </p:sldLayoutIdLst>
  <p:hf sldNum="0" hdr="0"/>
  <p:txStyles>
    <p:titleStyle>
      <a:lvl1pPr algn="l" defTabSz="457200" rtl="0" eaLnBrk="1" latinLnBrk="0" hangingPunct="1">
        <a:spcBef>
          <a:spcPct val="0"/>
        </a:spcBef>
        <a:buNone/>
        <a:defRPr sz="2800" b="1" i="0" kern="1200">
          <a:solidFill>
            <a:srgbClr val="275937"/>
          </a:solidFill>
          <a:latin typeface="Verdana"/>
          <a:ea typeface="+mj-ea"/>
          <a:cs typeface="Verdana"/>
        </a:defRPr>
      </a:lvl1pPr>
    </p:titleStyle>
    <p:body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p:nvSpPr>
        <p:spPr>
          <a:xfrm>
            <a:off x="0" y="6506110"/>
            <a:ext cx="9144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
        <p:nvSpPr>
          <p:cNvPr id="2" name="Tijdelijke aanduiding voor titel 1"/>
          <p:cNvSpPr>
            <a:spLocks noGrp="1"/>
          </p:cNvSpPr>
          <p:nvPr>
            <p:ph type="title"/>
          </p:nvPr>
        </p:nvSpPr>
        <p:spPr>
          <a:xfrm>
            <a:off x="450850" y="1169392"/>
            <a:ext cx="8229600" cy="663123"/>
          </a:xfrm>
          <a:prstGeom prst="rect">
            <a:avLst/>
          </a:prstGeom>
        </p:spPr>
        <p:txBody>
          <a:bodyPr vert="horz" lIns="91440" tIns="45720" rIns="91440" bIns="45720" rtlCol="0" anchor="t">
            <a:normAutofit/>
          </a:bodyPr>
          <a:lstStyle/>
          <a:p>
            <a:r>
              <a:rPr lang="nl-NL" dirty="0"/>
              <a:t>Titelstijl van model bewerken</a:t>
            </a:r>
          </a:p>
        </p:txBody>
      </p:sp>
      <p:sp>
        <p:nvSpPr>
          <p:cNvPr id="3" name="Tijdelijke aanduiding voor tekst 2"/>
          <p:cNvSpPr>
            <a:spLocks noGrp="1"/>
          </p:cNvSpPr>
          <p:nvPr>
            <p:ph type="body" idx="1"/>
          </p:nvPr>
        </p:nvSpPr>
        <p:spPr>
          <a:xfrm>
            <a:off x="450850" y="1733122"/>
            <a:ext cx="8292909" cy="4016515"/>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datum 8"/>
          <p:cNvSpPr>
            <a:spLocks noGrp="1"/>
          </p:cNvSpPr>
          <p:nvPr>
            <p:ph type="dt" sz="half" idx="2"/>
          </p:nvPr>
        </p:nvSpPr>
        <p:spPr>
          <a:xfrm>
            <a:off x="6668655" y="6506110"/>
            <a:ext cx="21336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fld id="{02A0AF0E-A4D3-1F42-BB01-631441885681}" type="datetime3">
              <a:rPr lang="nl-NL" smtClean="0">
                <a:ea typeface="Geneva" charset="-128"/>
              </a:rPr>
              <a:t>20/9/18</a:t>
            </a:fld>
            <a:endParaRPr lang="nl-NL" dirty="0">
              <a:ea typeface="Geneva" charset="-128"/>
            </a:endParaRPr>
          </a:p>
        </p:txBody>
      </p:sp>
      <p:sp>
        <p:nvSpPr>
          <p:cNvPr id="11" name="Tijdelijke aanduiding voor voettekst 10"/>
          <p:cNvSpPr>
            <a:spLocks noGrp="1"/>
          </p:cNvSpPr>
          <p:nvPr>
            <p:ph type="ftr" sz="quarter" idx="3"/>
          </p:nvPr>
        </p:nvSpPr>
        <p:spPr>
          <a:xfrm>
            <a:off x="457200" y="6513086"/>
            <a:ext cx="28956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endParaRPr lang="nl-NL" dirty="0">
              <a:ea typeface="Geneva" charset="-128"/>
            </a:endParaRPr>
          </a:p>
        </p:txBody>
      </p:sp>
      <p:pic>
        <p:nvPicPr>
          <p:cNvPr id="17" name="Afbeelding 16" descr="RO_RWS_Aan de slag met_BOL_RGB.eps"/>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239568" y="1"/>
            <a:ext cx="3045646" cy="898524"/>
          </a:xfrm>
          <a:prstGeom prst="rect">
            <a:avLst/>
          </a:prstGeom>
        </p:spPr>
      </p:pic>
    </p:spTree>
    <p:extLst>
      <p:ext uri="{BB962C8B-B14F-4D97-AF65-F5344CB8AC3E}">
        <p14:creationId xmlns:p14="http://schemas.microsoft.com/office/powerpoint/2010/main" val="39967439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8" r:id="rId19"/>
  </p:sldLayoutIdLst>
  <mc:AlternateContent xmlns:mc="http://schemas.openxmlformats.org/markup-compatibility/2006" xmlns:p14="http://schemas.microsoft.com/office/powerpoint/2010/main">
    <mc:Choice Requires="p14">
      <p:transition spd="slow" p14:dur="2250"/>
    </mc:Choice>
    <mc:Fallback xmlns="">
      <p:transition spd="slow"/>
    </mc:Fallback>
  </mc:AlternateContent>
  <p:hf sldNum="0" hdr="0" ftr="0" dt="0"/>
  <p:txStyles>
    <p:titleStyle>
      <a:lvl1pPr algn="l" defTabSz="457200" rtl="0" eaLnBrk="1" latinLnBrk="0" hangingPunct="1">
        <a:spcBef>
          <a:spcPct val="0"/>
        </a:spcBef>
        <a:buNone/>
        <a:defRPr sz="2800" b="1" i="0" kern="1200">
          <a:solidFill>
            <a:srgbClr val="275937"/>
          </a:solidFill>
          <a:latin typeface="Verdana"/>
          <a:ea typeface="+mj-ea"/>
          <a:cs typeface="Verdana"/>
        </a:defRPr>
      </a:lvl1pPr>
    </p:titleStyle>
    <p:body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p:nvSpPr>
        <p:spPr>
          <a:xfrm>
            <a:off x="0" y="6506110"/>
            <a:ext cx="9144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
        <p:nvSpPr>
          <p:cNvPr id="2" name="Tijdelijke aanduiding voor titel 1"/>
          <p:cNvSpPr>
            <a:spLocks noGrp="1"/>
          </p:cNvSpPr>
          <p:nvPr>
            <p:ph type="title"/>
          </p:nvPr>
        </p:nvSpPr>
        <p:spPr>
          <a:xfrm>
            <a:off x="450850" y="1169392"/>
            <a:ext cx="8229600" cy="663123"/>
          </a:xfrm>
          <a:prstGeom prst="rect">
            <a:avLst/>
          </a:prstGeom>
        </p:spPr>
        <p:txBody>
          <a:bodyPr vert="horz" lIns="91440" tIns="45720" rIns="91440" bIns="45720" rtlCol="0" anchor="t">
            <a:normAutofit/>
          </a:bodyPr>
          <a:lstStyle/>
          <a:p>
            <a:r>
              <a:rPr lang="nl-NL" dirty="0"/>
              <a:t>Titelstijl van model bewerken</a:t>
            </a:r>
          </a:p>
        </p:txBody>
      </p:sp>
      <p:sp>
        <p:nvSpPr>
          <p:cNvPr id="3" name="Tijdelijke aanduiding voor tekst 2"/>
          <p:cNvSpPr>
            <a:spLocks noGrp="1"/>
          </p:cNvSpPr>
          <p:nvPr>
            <p:ph type="body" idx="1"/>
          </p:nvPr>
        </p:nvSpPr>
        <p:spPr>
          <a:xfrm>
            <a:off x="450850" y="1733122"/>
            <a:ext cx="8292909" cy="4016515"/>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datum 8"/>
          <p:cNvSpPr>
            <a:spLocks noGrp="1"/>
          </p:cNvSpPr>
          <p:nvPr>
            <p:ph type="dt" sz="half" idx="2"/>
          </p:nvPr>
        </p:nvSpPr>
        <p:spPr>
          <a:xfrm>
            <a:off x="6668655" y="6506110"/>
            <a:ext cx="21336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fld id="{33B407B4-DD70-D045-8D0A-4EFC055441BF}" type="datetime3">
              <a:rPr lang="nl-NL" smtClean="0">
                <a:ea typeface="Geneva" charset="-128"/>
              </a:rPr>
              <a:pPr/>
              <a:t>20/9/18</a:t>
            </a:fld>
            <a:endParaRPr lang="nl-NL" dirty="0">
              <a:ea typeface="Geneva" charset="-128"/>
            </a:endParaRPr>
          </a:p>
        </p:txBody>
      </p:sp>
      <p:sp>
        <p:nvSpPr>
          <p:cNvPr id="11" name="Tijdelijke aanduiding voor voettekst 10"/>
          <p:cNvSpPr>
            <a:spLocks noGrp="1"/>
          </p:cNvSpPr>
          <p:nvPr>
            <p:ph type="ftr" sz="quarter" idx="3"/>
          </p:nvPr>
        </p:nvSpPr>
        <p:spPr>
          <a:xfrm>
            <a:off x="457200" y="6513086"/>
            <a:ext cx="28956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endParaRPr lang="nl-NL" dirty="0">
              <a:ea typeface="Geneva" charset="-128"/>
            </a:endParaRPr>
          </a:p>
        </p:txBody>
      </p:sp>
      <p:pic>
        <p:nvPicPr>
          <p:cNvPr id="17" name="Afbeelding 16" descr="RO_RWS_Aan de slag met_BOL_RGB.eps"/>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239568" y="1"/>
            <a:ext cx="3045646" cy="898524"/>
          </a:xfrm>
          <a:prstGeom prst="rect">
            <a:avLst/>
          </a:prstGeom>
        </p:spPr>
      </p:pic>
    </p:spTree>
    <p:extLst>
      <p:ext uri="{BB962C8B-B14F-4D97-AF65-F5344CB8AC3E}">
        <p14:creationId xmlns:p14="http://schemas.microsoft.com/office/powerpoint/2010/main" val="197236991"/>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8" r:id="rId18"/>
  </p:sldLayoutIdLst>
  <mc:AlternateContent xmlns:mc="http://schemas.openxmlformats.org/markup-compatibility/2006" xmlns:p14="http://schemas.microsoft.com/office/powerpoint/2010/main">
    <mc:Choice Requires="p14">
      <p:transition spd="slow" p14:dur="2250"/>
    </mc:Choice>
    <mc:Fallback xmlns="">
      <p:transition spd="slow"/>
    </mc:Fallback>
  </mc:AlternateContent>
  <p:hf sldNum="0" hdr="0"/>
  <p:txStyles>
    <p:titleStyle>
      <a:lvl1pPr algn="l" defTabSz="457200" rtl="0" eaLnBrk="1" latinLnBrk="0" hangingPunct="1">
        <a:spcBef>
          <a:spcPct val="0"/>
        </a:spcBef>
        <a:buNone/>
        <a:defRPr sz="2800" b="1" i="0" kern="1200">
          <a:solidFill>
            <a:srgbClr val="275937"/>
          </a:solidFill>
          <a:latin typeface="Verdana"/>
          <a:ea typeface="+mj-ea"/>
          <a:cs typeface="Verdana"/>
        </a:defRPr>
      </a:lvl1pPr>
    </p:titleStyle>
    <p:body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p:nvSpPr>
        <p:spPr>
          <a:xfrm>
            <a:off x="0" y="6506110"/>
            <a:ext cx="9144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
        <p:nvSpPr>
          <p:cNvPr id="2" name="Tijdelijke aanduiding voor titel 1"/>
          <p:cNvSpPr>
            <a:spLocks noGrp="1"/>
          </p:cNvSpPr>
          <p:nvPr>
            <p:ph type="title"/>
          </p:nvPr>
        </p:nvSpPr>
        <p:spPr>
          <a:xfrm>
            <a:off x="450850" y="1169392"/>
            <a:ext cx="8229600" cy="663123"/>
          </a:xfrm>
          <a:prstGeom prst="rect">
            <a:avLst/>
          </a:prstGeom>
        </p:spPr>
        <p:txBody>
          <a:bodyPr vert="horz" lIns="91440" tIns="45720" rIns="91440" bIns="45720" rtlCol="0" anchor="t">
            <a:normAutofit/>
          </a:bodyPr>
          <a:lstStyle/>
          <a:p>
            <a:r>
              <a:rPr lang="nl-NL" dirty="0"/>
              <a:t>Titelstijl van model bewerken</a:t>
            </a:r>
          </a:p>
        </p:txBody>
      </p:sp>
      <p:sp>
        <p:nvSpPr>
          <p:cNvPr id="3" name="Tijdelijke aanduiding voor tekst 2"/>
          <p:cNvSpPr>
            <a:spLocks noGrp="1"/>
          </p:cNvSpPr>
          <p:nvPr>
            <p:ph type="body" idx="1"/>
          </p:nvPr>
        </p:nvSpPr>
        <p:spPr>
          <a:xfrm>
            <a:off x="450850" y="1733122"/>
            <a:ext cx="8292909" cy="4016515"/>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datum 8"/>
          <p:cNvSpPr>
            <a:spLocks noGrp="1"/>
          </p:cNvSpPr>
          <p:nvPr>
            <p:ph type="dt" sz="half" idx="2"/>
          </p:nvPr>
        </p:nvSpPr>
        <p:spPr>
          <a:xfrm>
            <a:off x="6668655" y="6506110"/>
            <a:ext cx="21336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fld id="{33B407B4-DD70-D045-8D0A-4EFC055441BF}" type="datetime3">
              <a:rPr lang="nl-NL" smtClean="0"/>
              <a:pPr/>
              <a:t>20/9/18</a:t>
            </a:fld>
            <a:endParaRPr lang="nl-NL" dirty="0"/>
          </a:p>
        </p:txBody>
      </p:sp>
      <p:sp>
        <p:nvSpPr>
          <p:cNvPr id="11" name="Tijdelijke aanduiding voor voettekst 10"/>
          <p:cNvSpPr>
            <a:spLocks noGrp="1"/>
          </p:cNvSpPr>
          <p:nvPr>
            <p:ph type="ftr" sz="quarter" idx="3"/>
          </p:nvPr>
        </p:nvSpPr>
        <p:spPr>
          <a:xfrm>
            <a:off x="457200" y="6513086"/>
            <a:ext cx="28956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endParaRPr lang="nl-NL" dirty="0"/>
          </a:p>
        </p:txBody>
      </p:sp>
      <p:pic>
        <p:nvPicPr>
          <p:cNvPr id="17" name="Afbeelding 16" descr="RO_RWS_Aan de slag met_BOL_RGB.eps"/>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239568" y="1"/>
            <a:ext cx="3045646" cy="898524"/>
          </a:xfrm>
          <a:prstGeom prst="rect">
            <a:avLst/>
          </a:prstGeom>
        </p:spPr>
      </p:pic>
    </p:spTree>
    <p:extLst>
      <p:ext uri="{BB962C8B-B14F-4D97-AF65-F5344CB8AC3E}">
        <p14:creationId xmlns:p14="http://schemas.microsoft.com/office/powerpoint/2010/main" val="3020766406"/>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Lst>
  <mc:AlternateContent xmlns:mc="http://schemas.openxmlformats.org/markup-compatibility/2006" xmlns:p14="http://schemas.microsoft.com/office/powerpoint/2010/main">
    <mc:Choice Requires="p14">
      <p:transition spd="slow" p14:dur="2250"/>
    </mc:Choice>
    <mc:Fallback xmlns="">
      <p:transition spd="slow"/>
    </mc:Fallback>
  </mc:AlternateContent>
  <p:hf sldNum="0" hdr="0"/>
  <p:txStyles>
    <p:titleStyle>
      <a:lvl1pPr algn="l" defTabSz="457200" rtl="0" eaLnBrk="1" latinLnBrk="0" hangingPunct="1">
        <a:spcBef>
          <a:spcPct val="0"/>
        </a:spcBef>
        <a:buNone/>
        <a:defRPr sz="2800" b="1" i="0" kern="1200">
          <a:solidFill>
            <a:srgbClr val="275937"/>
          </a:solidFill>
          <a:latin typeface="Verdana"/>
          <a:ea typeface="+mj-ea"/>
          <a:cs typeface="Verdana"/>
        </a:defRPr>
      </a:lvl1pPr>
    </p:titleStyle>
    <p:body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userDrawn="1"/>
        </p:nvSpPr>
        <p:spPr>
          <a:xfrm>
            <a:off x="0" y="6506108"/>
            <a:ext cx="9144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
        <p:nvSpPr>
          <p:cNvPr id="2" name="Tijdelijke aanduiding voor titel 1"/>
          <p:cNvSpPr>
            <a:spLocks noGrp="1"/>
          </p:cNvSpPr>
          <p:nvPr>
            <p:ph type="title"/>
          </p:nvPr>
        </p:nvSpPr>
        <p:spPr>
          <a:xfrm>
            <a:off x="450850" y="1169390"/>
            <a:ext cx="8229600" cy="663123"/>
          </a:xfrm>
          <a:prstGeom prst="rect">
            <a:avLst/>
          </a:prstGeom>
        </p:spPr>
        <p:txBody>
          <a:bodyPr vert="horz" lIns="91440" tIns="45720" rIns="91440" bIns="45720" rtlCol="0" anchor="t">
            <a:normAutofit/>
          </a:bodyPr>
          <a:lstStyle/>
          <a:p>
            <a:r>
              <a:rPr lang="nl-NL" dirty="0"/>
              <a:t>Titelstijl van model bewerken</a:t>
            </a:r>
          </a:p>
        </p:txBody>
      </p:sp>
      <p:sp>
        <p:nvSpPr>
          <p:cNvPr id="3" name="Tijdelijke aanduiding voor tekst 2"/>
          <p:cNvSpPr>
            <a:spLocks noGrp="1"/>
          </p:cNvSpPr>
          <p:nvPr>
            <p:ph type="body" idx="1"/>
          </p:nvPr>
        </p:nvSpPr>
        <p:spPr>
          <a:xfrm>
            <a:off x="450849" y="1733120"/>
            <a:ext cx="8292909" cy="4016515"/>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datum 8"/>
          <p:cNvSpPr>
            <a:spLocks noGrp="1"/>
          </p:cNvSpPr>
          <p:nvPr>
            <p:ph type="dt" sz="half" idx="2"/>
          </p:nvPr>
        </p:nvSpPr>
        <p:spPr>
          <a:xfrm>
            <a:off x="6668655" y="6506108"/>
            <a:ext cx="21336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fld id="{33B407B4-DD70-D045-8D0A-4EFC055441BF}" type="datetime3">
              <a:rPr lang="nl-NL" smtClean="0">
                <a:ea typeface="Geneva" charset="-128"/>
              </a:rPr>
              <a:pPr/>
              <a:t>20/9/18</a:t>
            </a:fld>
            <a:endParaRPr lang="nl-NL" dirty="0">
              <a:ea typeface="Geneva" charset="-128"/>
            </a:endParaRPr>
          </a:p>
        </p:txBody>
      </p:sp>
      <p:sp>
        <p:nvSpPr>
          <p:cNvPr id="11" name="Tijdelijke aanduiding voor voettekst 10"/>
          <p:cNvSpPr>
            <a:spLocks noGrp="1"/>
          </p:cNvSpPr>
          <p:nvPr>
            <p:ph type="ftr" sz="quarter" idx="3"/>
          </p:nvPr>
        </p:nvSpPr>
        <p:spPr>
          <a:xfrm>
            <a:off x="457200" y="6513084"/>
            <a:ext cx="28956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endParaRPr lang="nl-NL" dirty="0">
              <a:ea typeface="Geneva" charset="-128"/>
            </a:endParaRPr>
          </a:p>
        </p:txBody>
      </p:sp>
      <p:pic>
        <p:nvPicPr>
          <p:cNvPr id="17" name="Afbeelding 16" descr="RO_RWS_Aan de slag met_BOL_RGB.eps"/>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239567" y="1"/>
            <a:ext cx="3045646" cy="898524"/>
          </a:xfrm>
          <a:prstGeom prst="rect">
            <a:avLst/>
          </a:prstGeom>
        </p:spPr>
      </p:pic>
    </p:spTree>
    <p:extLst>
      <p:ext uri="{BB962C8B-B14F-4D97-AF65-F5344CB8AC3E}">
        <p14:creationId xmlns:p14="http://schemas.microsoft.com/office/powerpoint/2010/main" val="2459105816"/>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 id="2147483785" r:id="rId16"/>
    <p:sldLayoutId id="2147483786" r:id="rId17"/>
  </p:sldLayoutIdLst>
  <mc:AlternateContent xmlns:mc="http://schemas.openxmlformats.org/markup-compatibility/2006" xmlns:p14="http://schemas.microsoft.com/office/powerpoint/2010/main">
    <mc:Choice Requires="p14">
      <p:transition spd="slow" p14:dur="2250"/>
    </mc:Choice>
    <mc:Fallback xmlns="">
      <p:transition spd="slow"/>
    </mc:Fallback>
  </mc:AlternateContent>
  <p:hf sldNum="0" hdr="0"/>
  <p:txStyles>
    <p:titleStyle>
      <a:lvl1pPr algn="l" defTabSz="457200" rtl="0" eaLnBrk="1" latinLnBrk="0" hangingPunct="1">
        <a:spcBef>
          <a:spcPct val="0"/>
        </a:spcBef>
        <a:buNone/>
        <a:defRPr sz="2800" b="1" i="0" kern="1200">
          <a:solidFill>
            <a:srgbClr val="275937"/>
          </a:solidFill>
          <a:latin typeface="Verdana"/>
          <a:ea typeface="+mj-ea"/>
          <a:cs typeface="Verdana"/>
        </a:defRPr>
      </a:lvl1pPr>
    </p:titleStyle>
    <p:body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userDrawn="1"/>
        </p:nvSpPr>
        <p:spPr>
          <a:xfrm>
            <a:off x="0" y="6506108"/>
            <a:ext cx="9144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
        <p:nvSpPr>
          <p:cNvPr id="2" name="Tijdelijke aanduiding voor titel 1"/>
          <p:cNvSpPr>
            <a:spLocks noGrp="1"/>
          </p:cNvSpPr>
          <p:nvPr>
            <p:ph type="title"/>
          </p:nvPr>
        </p:nvSpPr>
        <p:spPr>
          <a:xfrm>
            <a:off x="450850" y="1169390"/>
            <a:ext cx="8229600" cy="663123"/>
          </a:xfrm>
          <a:prstGeom prst="rect">
            <a:avLst/>
          </a:prstGeom>
        </p:spPr>
        <p:txBody>
          <a:bodyPr vert="horz" lIns="91440" tIns="45720" rIns="91440" bIns="45720" rtlCol="0" anchor="t">
            <a:normAutofit/>
          </a:bodyPr>
          <a:lstStyle/>
          <a:p>
            <a:r>
              <a:rPr lang="nl-NL" dirty="0"/>
              <a:t>Titelstijl van model bewerken</a:t>
            </a:r>
          </a:p>
        </p:txBody>
      </p:sp>
      <p:sp>
        <p:nvSpPr>
          <p:cNvPr id="3" name="Tijdelijke aanduiding voor tekst 2"/>
          <p:cNvSpPr>
            <a:spLocks noGrp="1"/>
          </p:cNvSpPr>
          <p:nvPr>
            <p:ph type="body" idx="1"/>
          </p:nvPr>
        </p:nvSpPr>
        <p:spPr>
          <a:xfrm>
            <a:off x="450849" y="1733120"/>
            <a:ext cx="8292909" cy="4016515"/>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datum 8"/>
          <p:cNvSpPr>
            <a:spLocks noGrp="1"/>
          </p:cNvSpPr>
          <p:nvPr>
            <p:ph type="dt" sz="half" idx="2"/>
          </p:nvPr>
        </p:nvSpPr>
        <p:spPr>
          <a:xfrm>
            <a:off x="6668655" y="6506108"/>
            <a:ext cx="21336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fld id="{33B407B4-DD70-D045-8D0A-4EFC055441BF}" type="datetime3">
              <a:rPr lang="nl-NL" smtClean="0">
                <a:ea typeface="Geneva" charset="-128"/>
              </a:rPr>
              <a:pPr/>
              <a:t>20/9/18</a:t>
            </a:fld>
            <a:endParaRPr lang="nl-NL" dirty="0">
              <a:ea typeface="Geneva" charset="-128"/>
            </a:endParaRPr>
          </a:p>
        </p:txBody>
      </p:sp>
      <p:sp>
        <p:nvSpPr>
          <p:cNvPr id="11" name="Tijdelijke aanduiding voor voettekst 10"/>
          <p:cNvSpPr>
            <a:spLocks noGrp="1"/>
          </p:cNvSpPr>
          <p:nvPr>
            <p:ph type="ftr" sz="quarter" idx="3"/>
          </p:nvPr>
        </p:nvSpPr>
        <p:spPr>
          <a:xfrm>
            <a:off x="457200" y="6513084"/>
            <a:ext cx="28956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endParaRPr lang="nl-NL" dirty="0">
              <a:ea typeface="Geneva" charset="-128"/>
            </a:endParaRPr>
          </a:p>
        </p:txBody>
      </p:sp>
      <p:pic>
        <p:nvPicPr>
          <p:cNvPr id="17" name="Afbeelding 16" descr="RO_RWS_Aan de slag met_BOL_RGB.eps"/>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239567" y="1"/>
            <a:ext cx="3045646" cy="898524"/>
          </a:xfrm>
          <a:prstGeom prst="rect">
            <a:avLst/>
          </a:prstGeom>
        </p:spPr>
      </p:pic>
    </p:spTree>
    <p:extLst>
      <p:ext uri="{BB962C8B-B14F-4D97-AF65-F5344CB8AC3E}">
        <p14:creationId xmlns:p14="http://schemas.microsoft.com/office/powerpoint/2010/main" val="3407404748"/>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 id="2147483807" r:id="rId17"/>
    <p:sldLayoutId id="2147483808" r:id="rId18"/>
    <p:sldLayoutId id="2147483810" r:id="rId19"/>
  </p:sldLayoutIdLst>
  <mc:AlternateContent xmlns:mc="http://schemas.openxmlformats.org/markup-compatibility/2006" xmlns:p14="http://schemas.microsoft.com/office/powerpoint/2010/main">
    <mc:Choice Requires="p14">
      <p:transition spd="slow" p14:dur="2250"/>
    </mc:Choice>
    <mc:Fallback xmlns="">
      <p:transition spd="slow"/>
    </mc:Fallback>
  </mc:AlternateContent>
  <p:hf sldNum="0" hdr="0"/>
  <p:txStyles>
    <p:titleStyle>
      <a:lvl1pPr algn="l" defTabSz="457200" rtl="0" eaLnBrk="1" latinLnBrk="0" hangingPunct="1">
        <a:spcBef>
          <a:spcPct val="0"/>
        </a:spcBef>
        <a:buNone/>
        <a:defRPr sz="2800" b="1" i="0" kern="1200">
          <a:solidFill>
            <a:srgbClr val="275937"/>
          </a:solidFill>
          <a:latin typeface="Verdana"/>
          <a:ea typeface="+mj-ea"/>
          <a:cs typeface="Verdana"/>
        </a:defRPr>
      </a:lvl1pPr>
    </p:titleStyle>
    <p:body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p:nvSpPr>
        <p:spPr>
          <a:xfrm>
            <a:off x="0" y="6506109"/>
            <a:ext cx="9144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lIns="91429" tIns="45715" rIns="91429" bIns="45715" rtlCol="0" anchor="ctr"/>
          <a:lstStyle/>
          <a:p>
            <a:pPr algn="ctr" defTabSz="457145"/>
            <a:endParaRPr lang="nl-NL">
              <a:solidFill>
                <a:prstClr val="black"/>
              </a:solidFill>
            </a:endParaRPr>
          </a:p>
        </p:txBody>
      </p:sp>
      <p:sp>
        <p:nvSpPr>
          <p:cNvPr id="2" name="Tijdelijke aanduiding voor titel 1"/>
          <p:cNvSpPr>
            <a:spLocks noGrp="1"/>
          </p:cNvSpPr>
          <p:nvPr>
            <p:ph type="title"/>
          </p:nvPr>
        </p:nvSpPr>
        <p:spPr>
          <a:xfrm>
            <a:off x="450850" y="1169391"/>
            <a:ext cx="8229600" cy="663123"/>
          </a:xfrm>
          <a:prstGeom prst="rect">
            <a:avLst/>
          </a:prstGeom>
        </p:spPr>
        <p:txBody>
          <a:bodyPr vert="horz" lIns="91429" tIns="45715" rIns="91429" bIns="45715" rtlCol="0" anchor="t">
            <a:normAutofit/>
          </a:bodyPr>
          <a:lstStyle/>
          <a:p>
            <a:r>
              <a:rPr lang="nl-NL" dirty="0"/>
              <a:t>Titelstijl van model bewerken</a:t>
            </a:r>
          </a:p>
        </p:txBody>
      </p:sp>
      <p:sp>
        <p:nvSpPr>
          <p:cNvPr id="3" name="Tijdelijke aanduiding voor tekst 2"/>
          <p:cNvSpPr>
            <a:spLocks noGrp="1"/>
          </p:cNvSpPr>
          <p:nvPr>
            <p:ph type="body" idx="1"/>
          </p:nvPr>
        </p:nvSpPr>
        <p:spPr>
          <a:xfrm>
            <a:off x="450850" y="1733121"/>
            <a:ext cx="8292909" cy="4016515"/>
          </a:xfrm>
          <a:prstGeom prst="rect">
            <a:avLst/>
          </a:prstGeom>
        </p:spPr>
        <p:txBody>
          <a:bodyPr vert="horz" lIns="91429" tIns="45715" rIns="91429" bIns="45715"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datum 8"/>
          <p:cNvSpPr>
            <a:spLocks noGrp="1"/>
          </p:cNvSpPr>
          <p:nvPr>
            <p:ph type="dt" sz="half" idx="2"/>
          </p:nvPr>
        </p:nvSpPr>
        <p:spPr>
          <a:xfrm>
            <a:off x="6668655" y="6506109"/>
            <a:ext cx="2133600" cy="365125"/>
          </a:xfrm>
          <a:prstGeom prst="rect">
            <a:avLst/>
          </a:prstGeom>
        </p:spPr>
        <p:txBody>
          <a:bodyPr vert="horz" lIns="91429" tIns="45715" rIns="91429" bIns="45715" rtlCol="0" anchor="ctr"/>
          <a:lstStyle>
            <a:lvl1pPr algn="r">
              <a:defRPr sz="1000" b="0" i="0">
                <a:solidFill>
                  <a:srgbClr val="FFFFFF"/>
                </a:solidFill>
                <a:latin typeface="Verdana"/>
                <a:cs typeface="Verdana"/>
              </a:defRPr>
            </a:lvl1pPr>
          </a:lstStyle>
          <a:p>
            <a:pPr defTabSz="457145"/>
            <a:fld id="{FDD57D2C-5BA3-0D40-BA70-CD099BCA3042}" type="datetime3">
              <a:rPr lang="nl-NL" smtClean="0"/>
              <a:pPr defTabSz="457145"/>
              <a:t>20/9/18</a:t>
            </a:fld>
            <a:endParaRPr lang="nl-NL" dirty="0"/>
          </a:p>
        </p:txBody>
      </p:sp>
      <p:sp>
        <p:nvSpPr>
          <p:cNvPr id="11" name="Tijdelijke aanduiding voor voettekst 10"/>
          <p:cNvSpPr>
            <a:spLocks noGrp="1"/>
          </p:cNvSpPr>
          <p:nvPr>
            <p:ph type="ftr" sz="quarter" idx="3"/>
          </p:nvPr>
        </p:nvSpPr>
        <p:spPr>
          <a:xfrm>
            <a:off x="457200" y="6513085"/>
            <a:ext cx="2895600" cy="365125"/>
          </a:xfrm>
          <a:prstGeom prst="rect">
            <a:avLst/>
          </a:prstGeom>
        </p:spPr>
        <p:txBody>
          <a:bodyPr vert="horz" lIns="91429" tIns="45715" rIns="91429" bIns="45715" rtlCol="0" anchor="ctr"/>
          <a:lstStyle>
            <a:lvl1pPr algn="l">
              <a:defRPr sz="1000" b="0" i="0">
                <a:solidFill>
                  <a:srgbClr val="FFFFFF"/>
                </a:solidFill>
                <a:latin typeface="Verdana"/>
                <a:cs typeface="Verdana"/>
              </a:defRPr>
            </a:lvl1pPr>
          </a:lstStyle>
          <a:p>
            <a:pPr defTabSz="457145"/>
            <a:endParaRPr lang="nl-NL" dirty="0"/>
          </a:p>
        </p:txBody>
      </p:sp>
      <p:pic>
        <p:nvPicPr>
          <p:cNvPr id="17" name="Afbeelding 16" descr="RO_RWS_Aan de slag met_BOL_RGB.eps"/>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239567" y="1"/>
            <a:ext cx="3045646" cy="898524"/>
          </a:xfrm>
          <a:prstGeom prst="rect">
            <a:avLst/>
          </a:prstGeom>
        </p:spPr>
      </p:pic>
    </p:spTree>
    <p:extLst>
      <p:ext uri="{BB962C8B-B14F-4D97-AF65-F5344CB8AC3E}">
        <p14:creationId xmlns:p14="http://schemas.microsoft.com/office/powerpoint/2010/main" val="322622415"/>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843" r:id="rId13"/>
    <p:sldLayoutId id="2147483844" r:id="rId14"/>
    <p:sldLayoutId id="2147483845" r:id="rId15"/>
    <p:sldLayoutId id="2147483846" r:id="rId16"/>
    <p:sldLayoutId id="2147483847" r:id="rId17"/>
    <p:sldLayoutId id="2147483848" r:id="rId18"/>
    <p:sldLayoutId id="2147483849" r:id="rId19"/>
    <p:sldLayoutId id="2147483850" r:id="rId20"/>
  </p:sldLayoutIdLst>
  <mc:AlternateContent xmlns:mc="http://schemas.openxmlformats.org/markup-compatibility/2006" xmlns:p14="http://schemas.microsoft.com/office/powerpoint/2010/main">
    <mc:Choice Requires="p14">
      <p:transition spd="slow" p14:dur="2250"/>
    </mc:Choice>
    <mc:Fallback xmlns="">
      <p:transition spd="slow"/>
    </mc:Fallback>
  </mc:AlternateContent>
  <p:hf sldNum="0" hdr="0" ftr="0" dt="0"/>
  <p:txStyles>
    <p:titleStyle>
      <a:lvl1pPr algn="l" defTabSz="457145" rtl="0" eaLnBrk="1" latinLnBrk="0" hangingPunct="1">
        <a:spcBef>
          <a:spcPct val="0"/>
        </a:spcBef>
        <a:buNone/>
        <a:defRPr sz="2800" b="1" i="0" kern="1200">
          <a:solidFill>
            <a:srgbClr val="275937"/>
          </a:solidFill>
          <a:latin typeface="Verdana"/>
          <a:ea typeface="+mj-ea"/>
          <a:cs typeface="Verdana"/>
        </a:defRPr>
      </a:lvl1pPr>
    </p:titleStyle>
    <p:bodyStyle>
      <a:lvl1pPr marL="0" indent="0" algn="l" defTabSz="457145"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145" indent="0" algn="l" defTabSz="457145"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290" indent="0" algn="l" defTabSz="457145"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435" indent="0" algn="l" defTabSz="457145"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581" indent="0" algn="l" defTabSz="457145"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298" indent="-228573" algn="l" defTabSz="457145" rtl="0" eaLnBrk="1" latinLnBrk="0" hangingPunct="1">
        <a:spcBef>
          <a:spcPct val="20000"/>
        </a:spcBef>
        <a:buFont typeface="Arial"/>
        <a:buChar char="•"/>
        <a:defRPr sz="2000" kern="1200">
          <a:solidFill>
            <a:schemeClr val="tx1"/>
          </a:solidFill>
          <a:latin typeface="+mn-lt"/>
          <a:ea typeface="+mn-ea"/>
          <a:cs typeface="+mn-cs"/>
        </a:defRPr>
      </a:lvl6pPr>
      <a:lvl7pPr marL="2971443" indent="-228573" algn="l" defTabSz="457145" rtl="0" eaLnBrk="1" latinLnBrk="0" hangingPunct="1">
        <a:spcBef>
          <a:spcPct val="20000"/>
        </a:spcBef>
        <a:buFont typeface="Arial"/>
        <a:buChar char="•"/>
        <a:defRPr sz="2000" kern="1200">
          <a:solidFill>
            <a:schemeClr val="tx1"/>
          </a:solidFill>
          <a:latin typeface="+mn-lt"/>
          <a:ea typeface="+mn-ea"/>
          <a:cs typeface="+mn-cs"/>
        </a:defRPr>
      </a:lvl7pPr>
      <a:lvl8pPr marL="3428589" indent="-228573" algn="l" defTabSz="457145" rtl="0" eaLnBrk="1" latinLnBrk="0" hangingPunct="1">
        <a:spcBef>
          <a:spcPct val="20000"/>
        </a:spcBef>
        <a:buFont typeface="Arial"/>
        <a:buChar char="•"/>
        <a:defRPr sz="2000" kern="1200">
          <a:solidFill>
            <a:schemeClr val="tx1"/>
          </a:solidFill>
          <a:latin typeface="+mn-lt"/>
          <a:ea typeface="+mn-ea"/>
          <a:cs typeface="+mn-cs"/>
        </a:defRPr>
      </a:lvl8pPr>
      <a:lvl9pPr marL="3885734" indent="-228573" algn="l" defTabSz="45714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145" rtl="0" eaLnBrk="1" latinLnBrk="0" hangingPunct="1">
        <a:defRPr sz="1800" kern="1200">
          <a:solidFill>
            <a:schemeClr val="tx1"/>
          </a:solidFill>
          <a:latin typeface="+mn-lt"/>
          <a:ea typeface="+mn-ea"/>
          <a:cs typeface="+mn-cs"/>
        </a:defRPr>
      </a:lvl1pPr>
      <a:lvl2pPr marL="457145" algn="l" defTabSz="457145" rtl="0" eaLnBrk="1" latinLnBrk="0" hangingPunct="1">
        <a:defRPr sz="1800" kern="1200">
          <a:solidFill>
            <a:schemeClr val="tx1"/>
          </a:solidFill>
          <a:latin typeface="+mn-lt"/>
          <a:ea typeface="+mn-ea"/>
          <a:cs typeface="+mn-cs"/>
        </a:defRPr>
      </a:lvl2pPr>
      <a:lvl3pPr marL="914290" algn="l" defTabSz="457145" rtl="0" eaLnBrk="1" latinLnBrk="0" hangingPunct="1">
        <a:defRPr sz="1800" kern="1200">
          <a:solidFill>
            <a:schemeClr val="tx1"/>
          </a:solidFill>
          <a:latin typeface="+mn-lt"/>
          <a:ea typeface="+mn-ea"/>
          <a:cs typeface="+mn-cs"/>
        </a:defRPr>
      </a:lvl3pPr>
      <a:lvl4pPr marL="1371435" algn="l" defTabSz="457145" rtl="0" eaLnBrk="1" latinLnBrk="0" hangingPunct="1">
        <a:defRPr sz="1800" kern="1200">
          <a:solidFill>
            <a:schemeClr val="tx1"/>
          </a:solidFill>
          <a:latin typeface="+mn-lt"/>
          <a:ea typeface="+mn-ea"/>
          <a:cs typeface="+mn-cs"/>
        </a:defRPr>
      </a:lvl4pPr>
      <a:lvl5pPr marL="1828581" algn="l" defTabSz="457145" rtl="0" eaLnBrk="1" latinLnBrk="0" hangingPunct="1">
        <a:defRPr sz="1800" kern="1200">
          <a:solidFill>
            <a:schemeClr val="tx1"/>
          </a:solidFill>
          <a:latin typeface="+mn-lt"/>
          <a:ea typeface="+mn-ea"/>
          <a:cs typeface="+mn-cs"/>
        </a:defRPr>
      </a:lvl5pPr>
      <a:lvl6pPr marL="2285726" algn="l" defTabSz="457145" rtl="0" eaLnBrk="1" latinLnBrk="0" hangingPunct="1">
        <a:defRPr sz="1800" kern="1200">
          <a:solidFill>
            <a:schemeClr val="tx1"/>
          </a:solidFill>
          <a:latin typeface="+mn-lt"/>
          <a:ea typeface="+mn-ea"/>
          <a:cs typeface="+mn-cs"/>
        </a:defRPr>
      </a:lvl6pPr>
      <a:lvl7pPr marL="2742871" algn="l" defTabSz="457145" rtl="0" eaLnBrk="1" latinLnBrk="0" hangingPunct="1">
        <a:defRPr sz="1800" kern="1200">
          <a:solidFill>
            <a:schemeClr val="tx1"/>
          </a:solidFill>
          <a:latin typeface="+mn-lt"/>
          <a:ea typeface="+mn-ea"/>
          <a:cs typeface="+mn-cs"/>
        </a:defRPr>
      </a:lvl7pPr>
      <a:lvl8pPr marL="3200016" algn="l" defTabSz="457145" rtl="0" eaLnBrk="1" latinLnBrk="0" hangingPunct="1">
        <a:defRPr sz="1800" kern="1200">
          <a:solidFill>
            <a:schemeClr val="tx1"/>
          </a:solidFill>
          <a:latin typeface="+mn-lt"/>
          <a:ea typeface="+mn-ea"/>
          <a:cs typeface="+mn-cs"/>
        </a:defRPr>
      </a:lvl8pPr>
      <a:lvl9pPr marL="3657161" algn="l" defTabSz="457145"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userDrawn="1"/>
        </p:nvSpPr>
        <p:spPr>
          <a:xfrm>
            <a:off x="0" y="6506108"/>
            <a:ext cx="9144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a:solidFill>
                <a:prstClr val="black"/>
              </a:solidFill>
            </a:endParaRPr>
          </a:p>
        </p:txBody>
      </p:sp>
      <p:sp>
        <p:nvSpPr>
          <p:cNvPr id="2" name="Tijdelijke aanduiding voor titel 1"/>
          <p:cNvSpPr>
            <a:spLocks noGrp="1"/>
          </p:cNvSpPr>
          <p:nvPr>
            <p:ph type="title"/>
          </p:nvPr>
        </p:nvSpPr>
        <p:spPr>
          <a:xfrm>
            <a:off x="450850" y="1169390"/>
            <a:ext cx="8229600" cy="663123"/>
          </a:xfrm>
          <a:prstGeom prst="rect">
            <a:avLst/>
          </a:prstGeom>
        </p:spPr>
        <p:txBody>
          <a:bodyPr vert="horz" lIns="91440" tIns="45720" rIns="91440" bIns="45720" rtlCol="0" anchor="t">
            <a:normAutofit/>
          </a:bodyPr>
          <a:lstStyle/>
          <a:p>
            <a:r>
              <a:rPr lang="nl-NL" dirty="0"/>
              <a:t>Titelstijl van model bewerken</a:t>
            </a:r>
          </a:p>
        </p:txBody>
      </p:sp>
      <p:sp>
        <p:nvSpPr>
          <p:cNvPr id="3" name="Tijdelijke aanduiding voor tekst 2"/>
          <p:cNvSpPr>
            <a:spLocks noGrp="1"/>
          </p:cNvSpPr>
          <p:nvPr>
            <p:ph type="body" idx="1"/>
          </p:nvPr>
        </p:nvSpPr>
        <p:spPr>
          <a:xfrm>
            <a:off x="450849" y="1733120"/>
            <a:ext cx="8292909" cy="4016515"/>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datum 8"/>
          <p:cNvSpPr>
            <a:spLocks noGrp="1"/>
          </p:cNvSpPr>
          <p:nvPr>
            <p:ph type="dt" sz="half" idx="2"/>
          </p:nvPr>
        </p:nvSpPr>
        <p:spPr>
          <a:xfrm>
            <a:off x="6668655" y="6506108"/>
            <a:ext cx="21336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fld id="{33B407B4-DD70-D045-8D0A-4EFC055441BF}" type="datetime3">
              <a:rPr lang="nl-NL" smtClean="0"/>
              <a:pPr/>
              <a:t>20/9/18</a:t>
            </a:fld>
            <a:endParaRPr lang="nl-NL" dirty="0"/>
          </a:p>
        </p:txBody>
      </p:sp>
      <p:sp>
        <p:nvSpPr>
          <p:cNvPr id="11" name="Tijdelijke aanduiding voor voettekst 10"/>
          <p:cNvSpPr>
            <a:spLocks noGrp="1"/>
          </p:cNvSpPr>
          <p:nvPr>
            <p:ph type="ftr" sz="quarter" idx="3"/>
          </p:nvPr>
        </p:nvSpPr>
        <p:spPr>
          <a:xfrm>
            <a:off x="457200" y="6513084"/>
            <a:ext cx="28956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endParaRPr lang="nl-NL" dirty="0"/>
          </a:p>
        </p:txBody>
      </p:sp>
      <p:pic>
        <p:nvPicPr>
          <p:cNvPr id="17" name="Afbeelding 16" descr="RO_RWS_Aan de slag met_BOL_RGB.eps"/>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239567" y="1"/>
            <a:ext cx="3045646" cy="898524"/>
          </a:xfrm>
          <a:prstGeom prst="rect">
            <a:avLst/>
          </a:prstGeom>
        </p:spPr>
      </p:pic>
    </p:spTree>
    <p:extLst>
      <p:ext uri="{BB962C8B-B14F-4D97-AF65-F5344CB8AC3E}">
        <p14:creationId xmlns:p14="http://schemas.microsoft.com/office/powerpoint/2010/main" val="4230194528"/>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 id="2147483892" r:id="rId16"/>
    <p:sldLayoutId id="2147483893" r:id="rId17"/>
  </p:sldLayoutIdLst>
  <p:hf sldNum="0" hdr="0"/>
  <p:txStyles>
    <p:titleStyle>
      <a:lvl1pPr algn="l" defTabSz="457200" rtl="0" eaLnBrk="1" latinLnBrk="0" hangingPunct="1">
        <a:spcBef>
          <a:spcPct val="0"/>
        </a:spcBef>
        <a:buNone/>
        <a:defRPr sz="2800" b="1" i="0" kern="1200">
          <a:solidFill>
            <a:srgbClr val="275937"/>
          </a:solidFill>
          <a:latin typeface="Verdana"/>
          <a:ea typeface="+mj-ea"/>
          <a:cs typeface="Verdana"/>
        </a:defRPr>
      </a:lvl1pPr>
    </p:titleStyle>
    <p:body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p:nvSpPr>
        <p:spPr>
          <a:xfrm>
            <a:off x="0" y="6506112"/>
            <a:ext cx="9144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defTabSz="685800"/>
            <a:endParaRPr lang="nl-NL">
              <a:solidFill>
                <a:prstClr val="black"/>
              </a:solidFill>
            </a:endParaRPr>
          </a:p>
        </p:txBody>
      </p:sp>
      <p:sp>
        <p:nvSpPr>
          <p:cNvPr id="2" name="Tijdelijke aanduiding voor titel 1"/>
          <p:cNvSpPr>
            <a:spLocks noGrp="1"/>
          </p:cNvSpPr>
          <p:nvPr>
            <p:ph type="title"/>
          </p:nvPr>
        </p:nvSpPr>
        <p:spPr>
          <a:xfrm>
            <a:off x="450850" y="1169393"/>
            <a:ext cx="8229600" cy="663123"/>
          </a:xfrm>
          <a:prstGeom prst="rect">
            <a:avLst/>
          </a:prstGeom>
        </p:spPr>
        <p:txBody>
          <a:bodyPr vert="horz" lIns="91440" tIns="45720" rIns="91440" bIns="45720" rtlCol="0" anchor="t">
            <a:normAutofit/>
          </a:bodyPr>
          <a:lstStyle/>
          <a:p>
            <a:r>
              <a:rPr lang="nl-NL" dirty="0"/>
              <a:t>Titelstijl van model bewerken</a:t>
            </a:r>
          </a:p>
        </p:txBody>
      </p:sp>
      <p:sp>
        <p:nvSpPr>
          <p:cNvPr id="3" name="Tijdelijke aanduiding voor tekst 2"/>
          <p:cNvSpPr>
            <a:spLocks noGrp="1"/>
          </p:cNvSpPr>
          <p:nvPr>
            <p:ph type="body" idx="1"/>
          </p:nvPr>
        </p:nvSpPr>
        <p:spPr>
          <a:xfrm>
            <a:off x="450852" y="1733124"/>
            <a:ext cx="8292909" cy="4016515"/>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datum 8"/>
          <p:cNvSpPr>
            <a:spLocks noGrp="1"/>
          </p:cNvSpPr>
          <p:nvPr>
            <p:ph type="dt" sz="half" idx="2"/>
          </p:nvPr>
        </p:nvSpPr>
        <p:spPr>
          <a:xfrm>
            <a:off x="6668655" y="6506112"/>
            <a:ext cx="21336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pPr defTabSz="685800"/>
            <a:fld id="{FDD57D2C-5BA3-0D40-BA70-CD099BCA3042}" type="datetime3">
              <a:rPr lang="nl-NL" smtClean="0"/>
              <a:pPr defTabSz="685800"/>
              <a:t>20/9/18</a:t>
            </a:fld>
            <a:endParaRPr lang="nl-NL" dirty="0"/>
          </a:p>
        </p:txBody>
      </p:sp>
      <p:sp>
        <p:nvSpPr>
          <p:cNvPr id="11" name="Tijdelijke aanduiding voor voettekst 10"/>
          <p:cNvSpPr>
            <a:spLocks noGrp="1"/>
          </p:cNvSpPr>
          <p:nvPr>
            <p:ph type="ftr" sz="quarter" idx="3"/>
          </p:nvPr>
        </p:nvSpPr>
        <p:spPr>
          <a:xfrm>
            <a:off x="457200" y="6513088"/>
            <a:ext cx="28956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pPr defTabSz="685800"/>
            <a:endParaRPr lang="nl-NL" dirty="0"/>
          </a:p>
        </p:txBody>
      </p:sp>
      <p:pic>
        <p:nvPicPr>
          <p:cNvPr id="17" name="Afbeelding 16" descr="RO_RWS_Aan de slag met_BOL_RGB.eps"/>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239568" y="2"/>
            <a:ext cx="3045646" cy="898524"/>
          </a:xfrm>
          <a:prstGeom prst="rect">
            <a:avLst/>
          </a:prstGeom>
        </p:spPr>
      </p:pic>
    </p:spTree>
    <p:extLst>
      <p:ext uri="{BB962C8B-B14F-4D97-AF65-F5344CB8AC3E}">
        <p14:creationId xmlns:p14="http://schemas.microsoft.com/office/powerpoint/2010/main" val="1185489694"/>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 id="2147483907" r:id="rId13"/>
    <p:sldLayoutId id="2147483908" r:id="rId14"/>
    <p:sldLayoutId id="2147483909" r:id="rId15"/>
    <p:sldLayoutId id="2147483910" r:id="rId16"/>
    <p:sldLayoutId id="2147483911" r:id="rId17"/>
    <p:sldLayoutId id="2147483912" r:id="rId18"/>
    <p:sldLayoutId id="2147483913" r:id="rId19"/>
  </p:sldLayoutIdLst>
  <mc:AlternateContent xmlns:mc="http://schemas.openxmlformats.org/markup-compatibility/2006" xmlns:p14="http://schemas.microsoft.com/office/powerpoint/2010/main">
    <mc:Choice Requires="p14">
      <p:transition spd="slow" p14:dur="2250"/>
    </mc:Choice>
    <mc:Fallback xmlns="">
      <p:transition spd="slow"/>
    </mc:Fallback>
  </mc:AlternateContent>
  <p:hf sldNum="0" hdr="0" ftr="0" dt="0"/>
  <p:txStyles>
    <p:titleStyle>
      <a:lvl1pPr algn="l" defTabSz="457189" rtl="0" eaLnBrk="1" latinLnBrk="0" hangingPunct="1">
        <a:spcBef>
          <a:spcPct val="0"/>
        </a:spcBef>
        <a:buNone/>
        <a:defRPr sz="2800" b="1" i="0" kern="1200">
          <a:solidFill>
            <a:srgbClr val="275937"/>
          </a:solidFill>
          <a:latin typeface="Verdana"/>
          <a:ea typeface="+mj-ea"/>
          <a:cs typeface="Verdana"/>
        </a:defRPr>
      </a:lvl1pPr>
    </p:titleStyle>
    <p:bodyStyle>
      <a:lvl1pPr marL="0" indent="0" algn="l" defTabSz="457189"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189" indent="0" algn="l" defTabSz="457189"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377" indent="0" algn="l" defTabSz="457189"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566" indent="0" algn="l" defTabSz="457189"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754" indent="0" algn="l" defTabSz="457189"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9.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image" Target="../media/image6.emf"/></Relationships>
</file>

<file path=ppt/slides/_rels/slide3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s>
</file>

<file path=ppt/slides/_rels/slide3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2.png"/><Relationship Id="rId2" Type="http://schemas.openxmlformats.org/officeDocument/2006/relationships/image" Target="../media/image27.jpeg"/><Relationship Id="rId1" Type="http://schemas.openxmlformats.org/officeDocument/2006/relationships/slideLayout" Target="../slideLayouts/slideLayout8.xml"/><Relationship Id="rId6" Type="http://schemas.openxmlformats.org/officeDocument/2006/relationships/diagramColors" Target="../diagrams/colors1.xml"/><Relationship Id="rId11" Type="http://schemas.openxmlformats.org/officeDocument/2006/relationships/image" Target="../media/image31.png"/><Relationship Id="rId5" Type="http://schemas.openxmlformats.org/officeDocument/2006/relationships/diagramQuickStyle" Target="../diagrams/quickStyle1.xml"/><Relationship Id="rId10" Type="http://schemas.openxmlformats.org/officeDocument/2006/relationships/image" Target="../media/image30.png"/><Relationship Id="rId4" Type="http://schemas.openxmlformats.org/officeDocument/2006/relationships/diagramLayout" Target="../diagrams/layout1.xml"/><Relationship Id="rId9" Type="http://schemas.openxmlformats.org/officeDocument/2006/relationships/image" Target="../media/image29.jpeg"/></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38.png"/><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9.xml"/><Relationship Id="rId5" Type="http://schemas.openxmlformats.org/officeDocument/2006/relationships/image" Target="../media/image7.emf"/><Relationship Id="rId4" Type="http://schemas.openxmlformats.org/officeDocument/2006/relationships/image" Target="../media/image6.emf"/></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5.emf"/><Relationship Id="rId1" Type="http://schemas.openxmlformats.org/officeDocument/2006/relationships/slideLayout" Target="../slideLayouts/slideLayout9.xml"/><Relationship Id="rId6" Type="http://schemas.openxmlformats.org/officeDocument/2006/relationships/image" Target="../media/image45.png"/><Relationship Id="rId5" Type="http://schemas.microsoft.com/office/2007/relationships/hdphoto" Target="../media/hdphoto1.wdp"/><Relationship Id="rId4" Type="http://schemas.openxmlformats.org/officeDocument/2006/relationships/image" Target="../media/image44.png"/></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5.emf"/><Relationship Id="rId1" Type="http://schemas.openxmlformats.org/officeDocument/2006/relationships/slideLayout" Target="../slideLayouts/slideLayout9.xml"/><Relationship Id="rId6" Type="http://schemas.openxmlformats.org/officeDocument/2006/relationships/image" Target="../media/image47.png"/><Relationship Id="rId5" Type="http://schemas.openxmlformats.org/officeDocument/2006/relationships/image" Target="../media/image46.png"/><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8.xml"/><Relationship Id="rId5" Type="http://schemas.openxmlformats.org/officeDocument/2006/relationships/image" Target="../media/image52.png"/><Relationship Id="rId4" Type="http://schemas.openxmlformats.org/officeDocument/2006/relationships/image" Target="../media/image5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hyperlink" Target="https://forum.pdok.nl/" TargetMode="External"/><Relationship Id="rId2" Type="http://schemas.openxmlformats.org/officeDocument/2006/relationships/hyperlink" Target="https://aandeslagmetdeomgevingswet.nl/ontwikkelaarsportaal/api-register/api/omgdocs-opvragen/" TargetMode="External"/><Relationship Id="rId1" Type="http://schemas.openxmlformats.org/officeDocument/2006/relationships/slideLayout" Target="../slideLayouts/slideLayout8.xml"/><Relationship Id="rId4" Type="http://schemas.openxmlformats.org/officeDocument/2006/relationships/image" Target="../media/image5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8.xml"/><Relationship Id="rId4" Type="http://schemas.openxmlformats.org/officeDocument/2006/relationships/image" Target="../media/image6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2" Type="http://schemas.openxmlformats.org/officeDocument/2006/relationships/hyperlink" Target="https://aandeslagmetdeomgevingswet.nl/ontwikkelaarsportaal/api-register/api/omgdocs-aanbieden/" TargetMode="Externa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png"/><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2" Type="http://schemas.openxmlformats.org/officeDocument/2006/relationships/hyperlink" Target="https://www.geonovum.nl/over-geonovum/actueel/handreiking-data-op-orde" TargetMode="External"/><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74.png"/></Relationships>
</file>

<file path=ppt/slides/_rels/slide8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74.png"/><Relationship Id="rId5" Type="http://schemas.openxmlformats.org/officeDocument/2006/relationships/image" Target="../media/image82.jpeg"/><Relationship Id="rId4" Type="http://schemas.openxmlformats.org/officeDocument/2006/relationships/image" Target="../media/image81.jpeg"/></Relationships>
</file>

<file path=ppt/slides/_rels/slide89.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7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74.png"/><Relationship Id="rId4" Type="http://schemas.openxmlformats.org/officeDocument/2006/relationships/image" Target="../media/image85.jpeg"/></Relationships>
</file>

<file path=ppt/slides/_rels/slide91.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9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98.xml.rels><?xml version="1.0" encoding="UTF-8" standalone="yes"?>
<Relationships xmlns="http://schemas.openxmlformats.org/package/2006/relationships"><Relationship Id="rId3" Type="http://schemas.openxmlformats.org/officeDocument/2006/relationships/hyperlink" Target="https://pre.omgevingswet.overheid.nl/content/orienteren" TargetMode="External"/><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hyperlink" Target="http://www.aandeslagmetdeomgevingswet.nl/" TargetMode="External"/><Relationship Id="rId5" Type="http://schemas.openxmlformats.org/officeDocument/2006/relationships/hyperlink" Target="https://pre.omgevingswet.overheid.nl/ontwikkelaarsportaal/content/catalogus" TargetMode="External"/><Relationship Id="rId4" Type="http://schemas.openxmlformats.org/officeDocument/2006/relationships/hyperlink" Target="https://aandeslagmetdeomgevingswet.nl/ontwikkelaarsportaal/" TargetMode="External"/></Relationships>
</file>

<file path=ppt/slides/_rels/slide9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767108" y="1171764"/>
            <a:ext cx="4240706" cy="1235234"/>
          </a:xfrm>
        </p:spPr>
        <p:txBody>
          <a:bodyPr>
            <a:normAutofit fontScale="90000"/>
          </a:bodyPr>
          <a:lstStyle/>
          <a:p>
            <a:r>
              <a:rPr lang="nl-NL" dirty="0"/>
              <a:t>Technische Demo Digitaal Stelsel Omgevingswet</a:t>
            </a:r>
            <a:br>
              <a:rPr lang="nl-NL" dirty="0"/>
            </a:br>
            <a:br>
              <a:rPr lang="nl-NL" dirty="0"/>
            </a:br>
            <a:r>
              <a:rPr lang="nl-NL" dirty="0"/>
              <a:t>‘Connect </a:t>
            </a:r>
            <a:r>
              <a:rPr lang="nl-NL" dirty="0" err="1"/>
              <a:t>the</a:t>
            </a:r>
            <a:r>
              <a:rPr lang="nl-NL" dirty="0"/>
              <a:t> </a:t>
            </a:r>
            <a:r>
              <a:rPr lang="nl-NL" dirty="0" err="1"/>
              <a:t>dots</a:t>
            </a:r>
            <a:r>
              <a:rPr lang="nl-NL" dirty="0"/>
              <a:t>....</a:t>
            </a:r>
            <a:r>
              <a:rPr lang="nl-NL" dirty="0" err="1"/>
              <a:t>and</a:t>
            </a:r>
            <a:r>
              <a:rPr lang="nl-NL" dirty="0"/>
              <a:t> </a:t>
            </a:r>
            <a:r>
              <a:rPr lang="nl-NL" dirty="0" err="1"/>
              <a:t>color</a:t>
            </a:r>
            <a:r>
              <a:rPr lang="nl-NL" dirty="0"/>
              <a:t>!’ </a:t>
            </a:r>
            <a:br>
              <a:rPr lang="nl-NL" dirty="0"/>
            </a:br>
            <a:br>
              <a:rPr lang="nl-NL" dirty="0"/>
            </a:br>
            <a:br>
              <a:rPr lang="nl-NL" dirty="0"/>
            </a:br>
            <a:endParaRPr lang="nl-NL" dirty="0"/>
          </a:p>
        </p:txBody>
      </p:sp>
      <p:sp>
        <p:nvSpPr>
          <p:cNvPr id="3" name="Subtitel 2"/>
          <p:cNvSpPr>
            <a:spLocks noGrp="1"/>
          </p:cNvSpPr>
          <p:nvPr>
            <p:ph type="subTitle" idx="1"/>
          </p:nvPr>
        </p:nvSpPr>
        <p:spPr>
          <a:xfrm>
            <a:off x="4767109" y="4095281"/>
            <a:ext cx="3878753" cy="1550153"/>
          </a:xfrm>
        </p:spPr>
        <p:txBody>
          <a:bodyPr/>
          <a:lstStyle/>
          <a:p>
            <a:r>
              <a:rPr lang="nl-NL" dirty="0"/>
              <a:t>Resultaten 3</a:t>
            </a:r>
            <a:r>
              <a:rPr lang="nl-NL" baseline="30000" dirty="0"/>
              <a:t>e</a:t>
            </a:r>
            <a:r>
              <a:rPr lang="nl-NL" dirty="0"/>
              <a:t> kwartaal 2018</a:t>
            </a:r>
          </a:p>
          <a:p>
            <a:endParaRPr lang="nl-NL" dirty="0"/>
          </a:p>
          <a:p>
            <a:r>
              <a:rPr lang="nl-NL" dirty="0"/>
              <a:t>Utrecht, 11-09-2018</a:t>
            </a:r>
          </a:p>
        </p:txBody>
      </p:sp>
      <p:sp>
        <p:nvSpPr>
          <p:cNvPr id="4" name="Tijdelijke aanduiding voor tekst 3"/>
          <p:cNvSpPr>
            <a:spLocks noGrp="1"/>
          </p:cNvSpPr>
          <p:nvPr>
            <p:ph type="body" sz="quarter" idx="11"/>
          </p:nvPr>
        </p:nvSpPr>
        <p:spPr/>
        <p:txBody>
          <a:bodyPr/>
          <a:lstStyle/>
          <a:p>
            <a:r>
              <a:rPr lang="nl-NL" dirty="0"/>
              <a:t>V0.85</a:t>
            </a:r>
          </a:p>
        </p:txBody>
      </p:sp>
      <p:pic>
        <p:nvPicPr>
          <p:cNvPr id="6" name="Afbeelding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4405" y="1711380"/>
            <a:ext cx="3803904" cy="5014608"/>
          </a:xfrm>
          <a:prstGeom prst="rect">
            <a:avLst/>
          </a:prstGeom>
        </p:spPr>
      </p:pic>
    </p:spTree>
    <p:extLst>
      <p:ext uri="{BB962C8B-B14F-4D97-AF65-F5344CB8AC3E}">
        <p14:creationId xmlns:p14="http://schemas.microsoft.com/office/powerpoint/2010/main" val="1865330552"/>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p:txBody>
          <a:bodyPr>
            <a:normAutofit fontScale="90000"/>
          </a:bodyPr>
          <a:lstStyle/>
          <a:p>
            <a:r>
              <a:rPr lang="nl-NL" dirty="0"/>
              <a:t>Homepage </a:t>
            </a:r>
            <a:br>
              <a:rPr lang="nl-NL" dirty="0"/>
            </a:br>
            <a:r>
              <a:rPr lang="nl-NL" dirty="0"/>
              <a:t>nieuw Omgevingsloket</a:t>
            </a:r>
          </a:p>
        </p:txBody>
      </p:sp>
      <p:sp>
        <p:nvSpPr>
          <p:cNvPr id="7" name="Ondertitel 6"/>
          <p:cNvSpPr>
            <a:spLocks noGrp="1"/>
          </p:cNvSpPr>
          <p:nvPr>
            <p:ph type="subTitle" idx="1"/>
          </p:nvPr>
        </p:nvSpPr>
        <p:spPr/>
        <p:txBody>
          <a:bodyPr/>
          <a:lstStyle/>
          <a:p>
            <a:r>
              <a:rPr lang="nl-NL" dirty="0"/>
              <a:t>Technische demo</a:t>
            </a:r>
          </a:p>
          <a:p>
            <a:r>
              <a:rPr lang="nl-NL" dirty="0"/>
              <a:t>Voorbereidingsteam RWS</a:t>
            </a:r>
          </a:p>
          <a:p>
            <a:r>
              <a:rPr lang="nl-NL" dirty="0"/>
              <a:t>PI07</a:t>
            </a:r>
          </a:p>
        </p:txBody>
      </p:sp>
      <p:sp>
        <p:nvSpPr>
          <p:cNvPr id="9" name="Tijdelijke aanduiding voor tekst 8"/>
          <p:cNvSpPr>
            <a:spLocks noGrp="1"/>
          </p:cNvSpPr>
          <p:nvPr>
            <p:ph type="body" sz="quarter" idx="11"/>
          </p:nvPr>
        </p:nvSpPr>
        <p:spPr/>
        <p:txBody>
          <a:bodyPr/>
          <a:lstStyle/>
          <a:p>
            <a:r>
              <a:rPr lang="nl-NL" dirty="0"/>
              <a:t>Madelein Vreeken, 11-9-2018</a:t>
            </a:r>
          </a:p>
        </p:txBody>
      </p:sp>
      <p:sp>
        <p:nvSpPr>
          <p:cNvPr id="4" name="Tijdelijke aanduiding voor voettekst 3"/>
          <p:cNvSpPr>
            <a:spLocks noGrp="1"/>
          </p:cNvSpPr>
          <p:nvPr>
            <p:ph type="ftr" sz="quarter" idx="4294967295"/>
          </p:nvPr>
        </p:nvSpPr>
        <p:spPr>
          <a:xfrm>
            <a:off x="0" y="6513513"/>
            <a:ext cx="2895600" cy="365125"/>
          </a:xfrm>
        </p:spPr>
        <p:txBody>
          <a:bodyPr/>
          <a:lstStyle/>
          <a:p>
            <a:pPr>
              <a:defRPr/>
            </a:pPr>
            <a:r>
              <a:rPr lang="nl-NL"/>
              <a:t>RNO</a:t>
            </a:r>
          </a:p>
        </p:txBody>
      </p:sp>
      <p:sp>
        <p:nvSpPr>
          <p:cNvPr id="5" name="Tijdelijke aanduiding voor datum 4"/>
          <p:cNvSpPr>
            <a:spLocks noGrp="1"/>
          </p:cNvSpPr>
          <p:nvPr>
            <p:ph type="dt" sz="half" idx="4294967295"/>
          </p:nvPr>
        </p:nvSpPr>
        <p:spPr>
          <a:xfrm>
            <a:off x="7010400" y="6505575"/>
            <a:ext cx="2133600" cy="365125"/>
          </a:xfrm>
        </p:spPr>
        <p:txBody>
          <a:bodyPr/>
          <a:lstStyle/>
          <a:p>
            <a:pPr>
              <a:defRPr/>
            </a:pPr>
            <a:r>
              <a:rPr lang="nl-NL"/>
              <a:t>12-10-2017</a:t>
            </a:r>
          </a:p>
        </p:txBody>
      </p:sp>
      <p:pic>
        <p:nvPicPr>
          <p:cNvPr id="12" name="Afbeelding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3629" y="2189256"/>
            <a:ext cx="3150704" cy="3150704"/>
          </a:xfrm>
          <a:prstGeom prst="rect">
            <a:avLst/>
          </a:prstGeom>
        </p:spPr>
      </p:pic>
      <p:pic>
        <p:nvPicPr>
          <p:cNvPr id="13" name="Afbeelding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762238" y="2687363"/>
            <a:ext cx="1053486" cy="1102483"/>
          </a:xfrm>
          <a:prstGeom prst="rect">
            <a:avLst/>
          </a:prstGeom>
        </p:spPr>
      </p:pic>
    </p:spTree>
    <p:extLst>
      <p:ext uri="{BB962C8B-B14F-4D97-AF65-F5344CB8AC3E}">
        <p14:creationId xmlns:p14="http://schemas.microsoft.com/office/powerpoint/2010/main" val="689154147"/>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Inhoud</a:t>
            </a:r>
          </a:p>
        </p:txBody>
      </p:sp>
      <p:sp>
        <p:nvSpPr>
          <p:cNvPr id="3" name="Tijdelijke aanduiding voor inhoud 2"/>
          <p:cNvSpPr>
            <a:spLocks noGrp="1"/>
          </p:cNvSpPr>
          <p:nvPr>
            <p:ph idx="1"/>
          </p:nvPr>
        </p:nvSpPr>
        <p:spPr/>
        <p:txBody>
          <a:bodyPr/>
          <a:lstStyle/>
          <a:p>
            <a:pPr marL="285750" indent="-285750">
              <a:buFont typeface="Arial" panose="020B0604020202020204" pitchFamily="34" charset="0"/>
              <a:buChar char="•"/>
            </a:pPr>
            <a:r>
              <a:rPr lang="nl-NL" dirty="0"/>
              <a:t>Even voorstellen: het Voorbereidingsteam</a:t>
            </a:r>
          </a:p>
          <a:p>
            <a:pPr marL="285750" indent="-285750">
              <a:buFont typeface="Arial" panose="020B0604020202020204" pitchFamily="34" charset="0"/>
              <a:buChar char="•"/>
            </a:pPr>
            <a:r>
              <a:rPr lang="nl-NL" dirty="0"/>
              <a:t>Ontwerp voor de homepage van het nieuwe Omgevingsloket</a:t>
            </a:r>
          </a:p>
        </p:txBody>
      </p:sp>
      <p:sp>
        <p:nvSpPr>
          <p:cNvPr id="4" name="Tijdelijke aanduiding voor voettekst 3"/>
          <p:cNvSpPr>
            <a:spLocks noGrp="1"/>
          </p:cNvSpPr>
          <p:nvPr>
            <p:ph type="ftr" sz="quarter" idx="10"/>
          </p:nvPr>
        </p:nvSpPr>
        <p:spPr/>
        <p:txBody>
          <a:bodyPr/>
          <a:lstStyle/>
          <a:p>
            <a:pPr>
              <a:defRPr/>
            </a:pPr>
            <a:endParaRPr lang="nl-NL" dirty="0"/>
          </a:p>
        </p:txBody>
      </p:sp>
      <p:sp>
        <p:nvSpPr>
          <p:cNvPr id="5" name="Tijdelijke aanduiding voor datum 4"/>
          <p:cNvSpPr>
            <a:spLocks noGrp="1"/>
          </p:cNvSpPr>
          <p:nvPr>
            <p:ph type="dt" sz="half" idx="11"/>
          </p:nvPr>
        </p:nvSpPr>
        <p:spPr/>
        <p:txBody>
          <a:bodyPr/>
          <a:lstStyle/>
          <a:p>
            <a:pPr>
              <a:defRPr/>
            </a:pPr>
            <a:endParaRPr lang="nl-NL" dirty="0"/>
          </a:p>
        </p:txBody>
      </p:sp>
    </p:spTree>
    <p:extLst>
      <p:ext uri="{BB962C8B-B14F-4D97-AF65-F5344CB8AC3E}">
        <p14:creationId xmlns:p14="http://schemas.microsoft.com/office/powerpoint/2010/main" val="2483410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Inhoud</a:t>
            </a:r>
          </a:p>
        </p:txBody>
      </p:sp>
      <p:sp>
        <p:nvSpPr>
          <p:cNvPr id="3" name="Tijdelijke aanduiding voor inhoud 2"/>
          <p:cNvSpPr>
            <a:spLocks noGrp="1"/>
          </p:cNvSpPr>
          <p:nvPr>
            <p:ph idx="1"/>
          </p:nvPr>
        </p:nvSpPr>
        <p:spPr/>
        <p:txBody>
          <a:bodyPr/>
          <a:lstStyle/>
          <a:p>
            <a:pPr marL="285750" indent="-285750">
              <a:buFont typeface="Arial" panose="020B0604020202020204" pitchFamily="34" charset="0"/>
              <a:buChar char="•"/>
            </a:pPr>
            <a:r>
              <a:rPr lang="nl-NL" dirty="0">
                <a:solidFill>
                  <a:srgbClr val="E17000"/>
                </a:solidFill>
              </a:rPr>
              <a:t>Even voorstellen: het Voorbereidingsteam</a:t>
            </a:r>
          </a:p>
          <a:p>
            <a:pPr marL="285750" indent="-285750">
              <a:buFont typeface="Arial" panose="020B0604020202020204" pitchFamily="34" charset="0"/>
              <a:buChar char="•"/>
            </a:pPr>
            <a:r>
              <a:rPr lang="nl-NL" dirty="0"/>
              <a:t>Ontwerp voor de homepage van het nieuwe Omgevingsloket</a:t>
            </a:r>
          </a:p>
        </p:txBody>
      </p:sp>
      <p:sp>
        <p:nvSpPr>
          <p:cNvPr id="4" name="Tijdelijke aanduiding voor voettekst 3"/>
          <p:cNvSpPr>
            <a:spLocks noGrp="1"/>
          </p:cNvSpPr>
          <p:nvPr>
            <p:ph type="ftr" sz="quarter" idx="10"/>
          </p:nvPr>
        </p:nvSpPr>
        <p:spPr/>
        <p:txBody>
          <a:bodyPr/>
          <a:lstStyle/>
          <a:p>
            <a:pPr>
              <a:defRPr/>
            </a:pPr>
            <a:endParaRPr lang="nl-NL" dirty="0"/>
          </a:p>
        </p:txBody>
      </p:sp>
      <p:sp>
        <p:nvSpPr>
          <p:cNvPr id="5" name="Tijdelijke aanduiding voor datum 4"/>
          <p:cNvSpPr>
            <a:spLocks noGrp="1"/>
          </p:cNvSpPr>
          <p:nvPr>
            <p:ph type="dt" sz="half" idx="11"/>
          </p:nvPr>
        </p:nvSpPr>
        <p:spPr/>
        <p:txBody>
          <a:bodyPr/>
          <a:lstStyle/>
          <a:p>
            <a:pPr>
              <a:defRPr/>
            </a:pPr>
            <a:endParaRPr lang="nl-NL" dirty="0"/>
          </a:p>
        </p:txBody>
      </p:sp>
    </p:spTree>
    <p:extLst>
      <p:ext uri="{BB962C8B-B14F-4D97-AF65-F5344CB8AC3E}">
        <p14:creationId xmlns:p14="http://schemas.microsoft.com/office/powerpoint/2010/main" val="2922453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Het Voorbereidingsteam RWS</a:t>
            </a:r>
          </a:p>
        </p:txBody>
      </p:sp>
      <p:sp>
        <p:nvSpPr>
          <p:cNvPr id="5" name="Tijdelijke aanduiding voor datum 4"/>
          <p:cNvSpPr>
            <a:spLocks noGrp="1"/>
          </p:cNvSpPr>
          <p:nvPr>
            <p:ph type="dt" sz="half" idx="10"/>
          </p:nvPr>
        </p:nvSpPr>
        <p:spPr/>
        <p:txBody>
          <a:bodyPr/>
          <a:lstStyle/>
          <a:p>
            <a:pPr>
              <a:defRPr/>
            </a:pPr>
            <a:endParaRPr lang="nl-NL" dirty="0"/>
          </a:p>
        </p:txBody>
      </p:sp>
      <p:sp>
        <p:nvSpPr>
          <p:cNvPr id="4" name="Tijdelijke aanduiding voor voettekst 3"/>
          <p:cNvSpPr>
            <a:spLocks noGrp="1"/>
          </p:cNvSpPr>
          <p:nvPr>
            <p:ph type="ftr" sz="quarter" idx="11"/>
          </p:nvPr>
        </p:nvSpPr>
        <p:spPr/>
        <p:txBody>
          <a:bodyPr/>
          <a:lstStyle/>
          <a:p>
            <a:pPr>
              <a:defRPr/>
            </a:pPr>
            <a:endParaRPr lang="nl-NL" dirty="0"/>
          </a:p>
        </p:txBody>
      </p:sp>
      <p:sp>
        <p:nvSpPr>
          <p:cNvPr id="3" name="Tijdelijke aanduiding voor inhoud 2"/>
          <p:cNvSpPr>
            <a:spLocks noGrp="1"/>
          </p:cNvSpPr>
          <p:nvPr>
            <p:ph type="body" sz="quarter" idx="12"/>
          </p:nvPr>
        </p:nvSpPr>
        <p:spPr>
          <a:xfrm>
            <a:off x="442913" y="1811338"/>
            <a:ext cx="5803126" cy="4305685"/>
          </a:xfrm>
        </p:spPr>
        <p:txBody>
          <a:bodyPr>
            <a:normAutofit/>
          </a:bodyPr>
          <a:lstStyle/>
          <a:p>
            <a:pPr marL="0" indent="0">
              <a:buNone/>
            </a:pPr>
            <a:r>
              <a:rPr lang="nl-NL" dirty="0"/>
              <a:t>Wie wij zijn:</a:t>
            </a:r>
          </a:p>
          <a:p>
            <a:pPr marL="285750" indent="-285750">
              <a:buFont typeface="Arial" panose="020B0604020202020204" pitchFamily="34" charset="0"/>
              <a:buChar char="•"/>
            </a:pPr>
            <a:r>
              <a:rPr lang="nl-NL" sz="1400" dirty="0">
                <a:solidFill>
                  <a:srgbClr val="FF0000"/>
                </a:solidFill>
              </a:rPr>
              <a:t>UX-designers</a:t>
            </a:r>
          </a:p>
          <a:p>
            <a:pPr marL="285750" indent="-285750">
              <a:buFont typeface="Arial" panose="020B0604020202020204" pitchFamily="34" charset="0"/>
              <a:buChar char="•"/>
            </a:pPr>
            <a:r>
              <a:rPr lang="nl-NL" sz="1400" dirty="0">
                <a:solidFill>
                  <a:srgbClr val="00B050"/>
                </a:solidFill>
              </a:rPr>
              <a:t>Inhoudelijke deskundigen</a:t>
            </a:r>
          </a:p>
          <a:p>
            <a:pPr marL="285750" indent="-285750">
              <a:buFont typeface="Arial" panose="020B0604020202020204" pitchFamily="34" charset="0"/>
              <a:buChar char="•"/>
            </a:pPr>
            <a:r>
              <a:rPr lang="nl-NL" sz="1400" dirty="0">
                <a:solidFill>
                  <a:srgbClr val="00B0F0"/>
                </a:solidFill>
              </a:rPr>
              <a:t>Architecten</a:t>
            </a:r>
          </a:p>
          <a:p>
            <a:pPr marL="0" indent="0">
              <a:buNone/>
            </a:pPr>
            <a:endParaRPr lang="nl-NL" dirty="0"/>
          </a:p>
          <a:p>
            <a:pPr marL="0" indent="0">
              <a:buNone/>
            </a:pPr>
            <a:r>
              <a:rPr lang="nl-NL" dirty="0"/>
              <a:t>Wat wij doen:</a:t>
            </a:r>
          </a:p>
          <a:p>
            <a:pPr marL="285750" indent="-285750">
              <a:buFont typeface="Arial" panose="020B0604020202020204" pitchFamily="34" charset="0"/>
              <a:buChar char="•"/>
            </a:pPr>
            <a:r>
              <a:rPr lang="nl-NL" sz="1400" dirty="0"/>
              <a:t>Voorbereiden features en user </a:t>
            </a:r>
            <a:r>
              <a:rPr lang="nl-NL" sz="1400" dirty="0" err="1"/>
              <a:t>stories</a:t>
            </a:r>
            <a:r>
              <a:rPr lang="nl-NL" sz="1400" dirty="0"/>
              <a:t> PR02 en PR12</a:t>
            </a:r>
          </a:p>
          <a:p>
            <a:pPr marL="285750" indent="-285750">
              <a:buFont typeface="Arial" panose="020B0604020202020204" pitchFamily="34" charset="0"/>
              <a:buChar char="•"/>
            </a:pPr>
            <a:r>
              <a:rPr lang="nl-NL" sz="1400" dirty="0"/>
              <a:t>User </a:t>
            </a:r>
            <a:r>
              <a:rPr lang="nl-NL" sz="1400" dirty="0" err="1"/>
              <a:t>experience</a:t>
            </a:r>
            <a:r>
              <a:rPr lang="nl-NL" sz="1400" dirty="0"/>
              <a:t> ontwerpen voor PR02 en PR12</a:t>
            </a:r>
          </a:p>
          <a:p>
            <a:pPr marL="285750" indent="-285750">
              <a:buFont typeface="Arial" panose="020B0604020202020204" pitchFamily="34" charset="0"/>
              <a:buChar char="•"/>
            </a:pPr>
            <a:r>
              <a:rPr lang="nl-NL" sz="1400" dirty="0"/>
              <a:t>Team-overstijgende ontwerpen</a:t>
            </a:r>
          </a:p>
          <a:p>
            <a:pPr>
              <a:buFont typeface="Arial" panose="020B0604020202020204" pitchFamily="34" charset="0"/>
              <a:buChar char="•"/>
            </a:pPr>
            <a:r>
              <a:rPr lang="nl-NL" sz="1400" dirty="0"/>
              <a:t>Team-overstijgende architectuurissues</a:t>
            </a:r>
          </a:p>
          <a:p>
            <a:pPr>
              <a:buFont typeface="Arial" panose="020B0604020202020204" pitchFamily="34" charset="0"/>
              <a:buChar char="•"/>
            </a:pPr>
            <a:r>
              <a:rPr lang="nl-NL" sz="1400" dirty="0"/>
              <a:t>…..</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p:txBody>
      </p:sp>
      <p:grpSp>
        <p:nvGrpSpPr>
          <p:cNvPr id="18" name="Groep 17"/>
          <p:cNvGrpSpPr/>
          <p:nvPr/>
        </p:nvGrpSpPr>
        <p:grpSpPr>
          <a:xfrm>
            <a:off x="4856949" y="1608146"/>
            <a:ext cx="3204649" cy="2541251"/>
            <a:chOff x="5442568" y="2702636"/>
            <a:chExt cx="3061352" cy="2541250"/>
          </a:xfrm>
        </p:grpSpPr>
        <p:sp>
          <p:nvSpPr>
            <p:cNvPr id="7" name="Tekstvak 6"/>
            <p:cNvSpPr txBox="1"/>
            <p:nvPr/>
          </p:nvSpPr>
          <p:spPr>
            <a:xfrm>
              <a:off x="7011061" y="3745064"/>
              <a:ext cx="818985" cy="369332"/>
            </a:xfrm>
            <a:prstGeom prst="rect">
              <a:avLst/>
            </a:prstGeom>
            <a:noFill/>
          </p:spPr>
          <p:txBody>
            <a:bodyPr wrap="square" rtlCol="0">
              <a:spAutoFit/>
            </a:bodyPr>
            <a:lstStyle/>
            <a:p>
              <a:r>
                <a:rPr lang="nl-NL" dirty="0">
                  <a:solidFill>
                    <a:srgbClr val="00B050"/>
                  </a:solidFill>
                </a:rPr>
                <a:t>Ivo</a:t>
              </a:r>
            </a:p>
          </p:txBody>
        </p:sp>
        <p:sp>
          <p:nvSpPr>
            <p:cNvPr id="8" name="Tekstvak 7"/>
            <p:cNvSpPr txBox="1"/>
            <p:nvPr/>
          </p:nvSpPr>
          <p:spPr>
            <a:xfrm>
              <a:off x="6011186" y="3494194"/>
              <a:ext cx="1093304" cy="369332"/>
            </a:xfrm>
            <a:prstGeom prst="rect">
              <a:avLst/>
            </a:prstGeom>
            <a:noFill/>
          </p:spPr>
          <p:txBody>
            <a:bodyPr wrap="square" rtlCol="0">
              <a:spAutoFit/>
            </a:bodyPr>
            <a:lstStyle/>
            <a:p>
              <a:r>
                <a:rPr lang="nl-NL" dirty="0">
                  <a:solidFill>
                    <a:srgbClr val="00B050"/>
                  </a:solidFill>
                </a:rPr>
                <a:t>Florien</a:t>
              </a:r>
            </a:p>
          </p:txBody>
        </p:sp>
        <p:sp>
          <p:nvSpPr>
            <p:cNvPr id="9" name="Tekstvak 8"/>
            <p:cNvSpPr txBox="1"/>
            <p:nvPr/>
          </p:nvSpPr>
          <p:spPr>
            <a:xfrm>
              <a:off x="7191954" y="3098414"/>
              <a:ext cx="1311966" cy="369332"/>
            </a:xfrm>
            <a:prstGeom prst="rect">
              <a:avLst/>
            </a:prstGeom>
            <a:noFill/>
          </p:spPr>
          <p:txBody>
            <a:bodyPr wrap="square" rtlCol="0">
              <a:spAutoFit/>
            </a:bodyPr>
            <a:lstStyle/>
            <a:p>
              <a:r>
                <a:rPr lang="nl-NL" dirty="0">
                  <a:solidFill>
                    <a:srgbClr val="00B050"/>
                  </a:solidFill>
                </a:rPr>
                <a:t>Pascale</a:t>
              </a:r>
            </a:p>
          </p:txBody>
        </p:sp>
        <p:sp>
          <p:nvSpPr>
            <p:cNvPr id="10" name="Tekstvak 9"/>
            <p:cNvSpPr txBox="1"/>
            <p:nvPr/>
          </p:nvSpPr>
          <p:spPr>
            <a:xfrm rot="5400000">
              <a:off x="6438769" y="3981818"/>
              <a:ext cx="811033" cy="369332"/>
            </a:xfrm>
            <a:prstGeom prst="rect">
              <a:avLst/>
            </a:prstGeom>
            <a:noFill/>
          </p:spPr>
          <p:txBody>
            <a:bodyPr wrap="square" rtlCol="0">
              <a:spAutoFit/>
            </a:bodyPr>
            <a:lstStyle/>
            <a:p>
              <a:r>
                <a:rPr lang="nl-NL" dirty="0">
                  <a:solidFill>
                    <a:srgbClr val="00B0F0"/>
                  </a:solidFill>
                </a:rPr>
                <a:t>Silvion</a:t>
              </a:r>
            </a:p>
          </p:txBody>
        </p:sp>
        <p:sp>
          <p:nvSpPr>
            <p:cNvPr id="11" name="Tekstvak 10"/>
            <p:cNvSpPr txBox="1"/>
            <p:nvPr/>
          </p:nvSpPr>
          <p:spPr>
            <a:xfrm>
              <a:off x="5442568" y="3797152"/>
              <a:ext cx="1226087" cy="369332"/>
            </a:xfrm>
            <a:prstGeom prst="rect">
              <a:avLst/>
            </a:prstGeom>
            <a:noFill/>
          </p:spPr>
          <p:txBody>
            <a:bodyPr wrap="square" rtlCol="0">
              <a:spAutoFit/>
            </a:bodyPr>
            <a:lstStyle/>
            <a:p>
              <a:r>
                <a:rPr lang="nl-NL" dirty="0">
                  <a:solidFill>
                    <a:srgbClr val="FF0000"/>
                  </a:solidFill>
                </a:rPr>
                <a:t>Antoinette</a:t>
              </a:r>
            </a:p>
          </p:txBody>
        </p:sp>
        <p:sp>
          <p:nvSpPr>
            <p:cNvPr id="12" name="Tekstvak 11"/>
            <p:cNvSpPr txBox="1"/>
            <p:nvPr/>
          </p:nvSpPr>
          <p:spPr>
            <a:xfrm rot="16200000">
              <a:off x="6426843" y="3098415"/>
              <a:ext cx="1160890" cy="369332"/>
            </a:xfrm>
            <a:prstGeom prst="rect">
              <a:avLst/>
            </a:prstGeom>
            <a:noFill/>
          </p:spPr>
          <p:txBody>
            <a:bodyPr wrap="square" rtlCol="0">
              <a:spAutoFit/>
            </a:bodyPr>
            <a:lstStyle/>
            <a:p>
              <a:r>
                <a:rPr lang="nl-NL" dirty="0">
                  <a:solidFill>
                    <a:srgbClr val="FF0000"/>
                  </a:solidFill>
                </a:rPr>
                <a:t>Michael</a:t>
              </a:r>
            </a:p>
          </p:txBody>
        </p:sp>
        <p:sp>
          <p:nvSpPr>
            <p:cNvPr id="13" name="Tekstvak 12"/>
            <p:cNvSpPr txBox="1"/>
            <p:nvPr/>
          </p:nvSpPr>
          <p:spPr>
            <a:xfrm>
              <a:off x="7191954" y="3467746"/>
              <a:ext cx="978010" cy="382470"/>
            </a:xfrm>
            <a:prstGeom prst="rect">
              <a:avLst/>
            </a:prstGeom>
            <a:noFill/>
          </p:spPr>
          <p:txBody>
            <a:bodyPr wrap="square" rtlCol="0">
              <a:spAutoFit/>
            </a:bodyPr>
            <a:lstStyle/>
            <a:p>
              <a:r>
                <a:rPr lang="nl-NL" dirty="0">
                  <a:solidFill>
                    <a:srgbClr val="FF0000"/>
                  </a:solidFill>
                </a:rPr>
                <a:t>Michiel</a:t>
              </a:r>
            </a:p>
          </p:txBody>
        </p:sp>
        <p:sp>
          <p:nvSpPr>
            <p:cNvPr id="14" name="Tekstvak 13"/>
            <p:cNvSpPr txBox="1"/>
            <p:nvPr/>
          </p:nvSpPr>
          <p:spPr>
            <a:xfrm>
              <a:off x="6242015" y="3135003"/>
              <a:ext cx="657469" cy="369332"/>
            </a:xfrm>
            <a:prstGeom prst="rect">
              <a:avLst/>
            </a:prstGeom>
            <a:noFill/>
          </p:spPr>
          <p:txBody>
            <a:bodyPr wrap="square" rtlCol="0">
              <a:spAutoFit/>
            </a:bodyPr>
            <a:lstStyle/>
            <a:p>
              <a:r>
                <a:rPr lang="nl-NL" dirty="0">
                  <a:solidFill>
                    <a:srgbClr val="00B0F0"/>
                  </a:solidFill>
                </a:rPr>
                <a:t>Nico</a:t>
              </a:r>
            </a:p>
          </p:txBody>
        </p:sp>
        <p:sp>
          <p:nvSpPr>
            <p:cNvPr id="15" name="Tekstvak 14"/>
            <p:cNvSpPr txBox="1"/>
            <p:nvPr/>
          </p:nvSpPr>
          <p:spPr>
            <a:xfrm rot="5400000">
              <a:off x="5860150" y="4520519"/>
              <a:ext cx="1077402" cy="369332"/>
            </a:xfrm>
            <a:prstGeom prst="rect">
              <a:avLst/>
            </a:prstGeom>
            <a:noFill/>
          </p:spPr>
          <p:txBody>
            <a:bodyPr wrap="square" rtlCol="0">
              <a:spAutoFit/>
            </a:bodyPr>
            <a:lstStyle/>
            <a:p>
              <a:r>
                <a:rPr lang="nl-NL" dirty="0">
                  <a:solidFill>
                    <a:srgbClr val="00B050"/>
                  </a:solidFill>
                </a:rPr>
                <a:t>Rien</a:t>
              </a:r>
            </a:p>
          </p:txBody>
        </p:sp>
        <p:sp>
          <p:nvSpPr>
            <p:cNvPr id="16" name="Tekstvak 15"/>
            <p:cNvSpPr txBox="1"/>
            <p:nvPr/>
          </p:nvSpPr>
          <p:spPr>
            <a:xfrm>
              <a:off x="7007288" y="4044621"/>
              <a:ext cx="1459065" cy="369332"/>
            </a:xfrm>
            <a:prstGeom prst="rect">
              <a:avLst/>
            </a:prstGeom>
            <a:noFill/>
          </p:spPr>
          <p:txBody>
            <a:bodyPr wrap="square" rtlCol="0">
              <a:spAutoFit/>
            </a:bodyPr>
            <a:lstStyle/>
            <a:p>
              <a:r>
                <a:rPr lang="nl-NL" dirty="0">
                  <a:solidFill>
                    <a:srgbClr val="7030A0"/>
                  </a:solidFill>
                </a:rPr>
                <a:t>Madelein</a:t>
              </a:r>
            </a:p>
          </p:txBody>
        </p:sp>
        <p:sp>
          <p:nvSpPr>
            <p:cNvPr id="17" name="Tekstvak 16"/>
            <p:cNvSpPr txBox="1"/>
            <p:nvPr/>
          </p:nvSpPr>
          <p:spPr>
            <a:xfrm>
              <a:off x="6570749" y="4570386"/>
              <a:ext cx="750153" cy="383449"/>
            </a:xfrm>
            <a:prstGeom prst="rect">
              <a:avLst/>
            </a:prstGeom>
            <a:noFill/>
          </p:spPr>
          <p:txBody>
            <a:bodyPr wrap="square" rtlCol="0">
              <a:spAutoFit/>
            </a:bodyPr>
            <a:lstStyle/>
            <a:p>
              <a:r>
                <a:rPr lang="nl-NL" dirty="0">
                  <a:solidFill>
                    <a:srgbClr val="00B050"/>
                  </a:solidFill>
                </a:rPr>
                <a:t>Anke</a:t>
              </a:r>
            </a:p>
          </p:txBody>
        </p:sp>
      </p:grpSp>
    </p:spTree>
    <p:extLst>
      <p:ext uri="{BB962C8B-B14F-4D97-AF65-F5344CB8AC3E}">
        <p14:creationId xmlns:p14="http://schemas.microsoft.com/office/powerpoint/2010/main" val="3593009188"/>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heel(1)">
                                      <p:cBhvr>
                                        <p:cTn id="17" dur="2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Inhoud</a:t>
            </a:r>
          </a:p>
        </p:txBody>
      </p:sp>
      <p:sp>
        <p:nvSpPr>
          <p:cNvPr id="3" name="Tijdelijke aanduiding voor inhoud 2"/>
          <p:cNvSpPr>
            <a:spLocks noGrp="1"/>
          </p:cNvSpPr>
          <p:nvPr>
            <p:ph idx="1"/>
          </p:nvPr>
        </p:nvSpPr>
        <p:spPr/>
        <p:txBody>
          <a:bodyPr/>
          <a:lstStyle/>
          <a:p>
            <a:pPr marL="285750" indent="-285750">
              <a:buFont typeface="Arial" panose="020B0604020202020204" pitchFamily="34" charset="0"/>
              <a:buChar char="•"/>
            </a:pPr>
            <a:r>
              <a:rPr lang="nl-NL" dirty="0"/>
              <a:t>Even voorstellen: het Voorbereidingsteam</a:t>
            </a:r>
          </a:p>
          <a:p>
            <a:pPr marL="285750" indent="-285750">
              <a:buFont typeface="Arial" panose="020B0604020202020204" pitchFamily="34" charset="0"/>
              <a:buChar char="•"/>
            </a:pPr>
            <a:r>
              <a:rPr lang="nl-NL" dirty="0">
                <a:solidFill>
                  <a:srgbClr val="E17000"/>
                </a:solidFill>
              </a:rPr>
              <a:t>Ontwerp voor de homepage van het nieuwe Omgevingsloket</a:t>
            </a:r>
          </a:p>
        </p:txBody>
      </p:sp>
      <p:sp>
        <p:nvSpPr>
          <p:cNvPr id="4" name="Tijdelijke aanduiding voor voettekst 3"/>
          <p:cNvSpPr>
            <a:spLocks noGrp="1"/>
          </p:cNvSpPr>
          <p:nvPr>
            <p:ph type="ftr" sz="quarter" idx="10"/>
          </p:nvPr>
        </p:nvSpPr>
        <p:spPr/>
        <p:txBody>
          <a:bodyPr/>
          <a:lstStyle/>
          <a:p>
            <a:pPr>
              <a:defRPr/>
            </a:pPr>
            <a:endParaRPr lang="nl-NL" dirty="0"/>
          </a:p>
        </p:txBody>
      </p:sp>
      <p:sp>
        <p:nvSpPr>
          <p:cNvPr id="5" name="Tijdelijke aanduiding voor datum 4"/>
          <p:cNvSpPr>
            <a:spLocks noGrp="1"/>
          </p:cNvSpPr>
          <p:nvPr>
            <p:ph type="dt" sz="half" idx="11"/>
          </p:nvPr>
        </p:nvSpPr>
        <p:spPr/>
        <p:txBody>
          <a:bodyPr/>
          <a:lstStyle/>
          <a:p>
            <a:pPr>
              <a:defRPr/>
            </a:pPr>
            <a:endParaRPr lang="nl-NL" dirty="0"/>
          </a:p>
        </p:txBody>
      </p:sp>
    </p:spTree>
    <p:extLst>
      <p:ext uri="{BB962C8B-B14F-4D97-AF65-F5344CB8AC3E}">
        <p14:creationId xmlns:p14="http://schemas.microsoft.com/office/powerpoint/2010/main" val="1606683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nl-NL" sz="2400" dirty="0"/>
              <a:t>Homepage nieuw Omgevingsloket:</a:t>
            </a:r>
            <a:br>
              <a:rPr lang="nl-NL" sz="2400" dirty="0"/>
            </a:br>
            <a:r>
              <a:rPr lang="nl-NL" sz="2400" dirty="0"/>
              <a:t>wat vooraf ging</a:t>
            </a:r>
          </a:p>
        </p:txBody>
      </p:sp>
      <p:sp>
        <p:nvSpPr>
          <p:cNvPr id="3" name="Tijdelijke aanduiding voor inhoud 2"/>
          <p:cNvSpPr>
            <a:spLocks noGrp="1"/>
          </p:cNvSpPr>
          <p:nvPr>
            <p:ph idx="1"/>
          </p:nvPr>
        </p:nvSpPr>
        <p:spPr>
          <a:xfrm>
            <a:off x="450849" y="2456953"/>
            <a:ext cx="8292909" cy="3292682"/>
          </a:xfrm>
        </p:spPr>
        <p:txBody>
          <a:bodyPr>
            <a:normAutofit lnSpcReduction="10000"/>
          </a:bodyPr>
          <a:lstStyle/>
          <a:p>
            <a:pPr marL="285750" indent="-285750">
              <a:buFont typeface="Arial" panose="020B0604020202020204" pitchFamily="34" charset="0"/>
              <a:buChar char="•"/>
            </a:pPr>
            <a:r>
              <a:rPr lang="nl-NL" sz="2000" dirty="0" err="1"/>
              <a:t>Preprod</a:t>
            </a:r>
            <a:r>
              <a:rPr lang="nl-NL" sz="2000" dirty="0"/>
              <a:t> homepage: nog niet gericht op de eindgebruiker</a:t>
            </a:r>
          </a:p>
          <a:p>
            <a:pPr marL="285750" indent="-285750">
              <a:buFont typeface="Arial" panose="020B0604020202020204" pitchFamily="34" charset="0"/>
              <a:buChar char="•"/>
            </a:pPr>
            <a:r>
              <a:rPr lang="nl-NL" sz="2000" dirty="0"/>
              <a:t>Ontwerp-workshop met stakeholders: </a:t>
            </a:r>
          </a:p>
          <a:p>
            <a:pPr marL="742950" lvl="1" indent="-285750">
              <a:buFont typeface="Arial" panose="020B0604020202020204" pitchFamily="34" charset="0"/>
              <a:buChar char="•"/>
            </a:pPr>
            <a:r>
              <a:rPr lang="nl-NL" sz="2000" dirty="0"/>
              <a:t>uitgangspunt bepalen</a:t>
            </a:r>
          </a:p>
          <a:p>
            <a:pPr marL="742950" lvl="1" indent="-285750">
              <a:buFont typeface="Arial" panose="020B0604020202020204" pitchFamily="34" charset="0"/>
              <a:buChar char="•"/>
            </a:pPr>
            <a:r>
              <a:rPr lang="nl-NL" sz="2000" dirty="0"/>
              <a:t>doelen vastleggen</a:t>
            </a:r>
          </a:p>
          <a:p>
            <a:pPr marL="742950" lvl="1" indent="-285750">
              <a:buFont typeface="Arial" panose="020B0604020202020204" pitchFamily="34" charset="0"/>
              <a:buChar char="•"/>
            </a:pPr>
            <a:r>
              <a:rPr lang="nl-NL" sz="2000" dirty="0"/>
              <a:t>beelden ophalen</a:t>
            </a:r>
          </a:p>
          <a:p>
            <a:pPr marL="285750" indent="-285750">
              <a:buFont typeface="Arial" panose="020B0604020202020204" pitchFamily="34" charset="0"/>
              <a:buChar char="•"/>
            </a:pPr>
            <a:r>
              <a:rPr lang="nl-NL" sz="2000" dirty="0"/>
              <a:t>Iteratief:</a:t>
            </a:r>
          </a:p>
          <a:p>
            <a:pPr marL="742950" lvl="1" indent="-285750">
              <a:buFont typeface="Arial" panose="020B0604020202020204" pitchFamily="34" charset="0"/>
              <a:buChar char="•"/>
            </a:pPr>
            <a:r>
              <a:rPr lang="nl-NL" sz="2000" dirty="0"/>
              <a:t>(her)ontwerpen</a:t>
            </a:r>
          </a:p>
          <a:p>
            <a:pPr marL="742950" lvl="1" indent="-285750">
              <a:buFont typeface="Arial" panose="020B0604020202020204" pitchFamily="34" charset="0"/>
              <a:buChar char="•"/>
            </a:pPr>
            <a:r>
              <a:rPr lang="nl-NL" sz="2000" dirty="0" err="1"/>
              <a:t>feed-back</a:t>
            </a:r>
            <a:r>
              <a:rPr lang="nl-NL" sz="2000" dirty="0"/>
              <a:t> op ontwerpen</a:t>
            </a:r>
          </a:p>
          <a:p>
            <a:pPr marL="742950" lvl="1" indent="-285750">
              <a:buFont typeface="Arial" panose="020B0604020202020204" pitchFamily="34" charset="0"/>
              <a:buChar char="•"/>
            </a:pPr>
            <a:r>
              <a:rPr lang="nl-NL" sz="2000" dirty="0"/>
              <a:t>gebruikerstests (2)</a:t>
            </a:r>
          </a:p>
        </p:txBody>
      </p:sp>
      <p:sp>
        <p:nvSpPr>
          <p:cNvPr id="4" name="Tijdelijke aanduiding voor voettekst 3"/>
          <p:cNvSpPr>
            <a:spLocks noGrp="1"/>
          </p:cNvSpPr>
          <p:nvPr>
            <p:ph type="ftr" sz="quarter" idx="10"/>
          </p:nvPr>
        </p:nvSpPr>
        <p:spPr/>
        <p:txBody>
          <a:bodyPr/>
          <a:lstStyle/>
          <a:p>
            <a:pPr>
              <a:defRPr/>
            </a:pPr>
            <a:endParaRPr lang="nl-NL" dirty="0"/>
          </a:p>
        </p:txBody>
      </p:sp>
      <p:sp>
        <p:nvSpPr>
          <p:cNvPr id="5" name="Tijdelijke aanduiding voor datum 4"/>
          <p:cNvSpPr>
            <a:spLocks noGrp="1"/>
          </p:cNvSpPr>
          <p:nvPr>
            <p:ph type="dt" sz="half" idx="11"/>
          </p:nvPr>
        </p:nvSpPr>
        <p:spPr/>
        <p:txBody>
          <a:bodyPr/>
          <a:lstStyle/>
          <a:p>
            <a:pPr>
              <a:defRPr/>
            </a:pPr>
            <a:endParaRPr lang="nl-NL" dirty="0"/>
          </a:p>
        </p:txBody>
      </p:sp>
      <p:grpSp>
        <p:nvGrpSpPr>
          <p:cNvPr id="9" name="Groep 8"/>
          <p:cNvGrpSpPr/>
          <p:nvPr/>
        </p:nvGrpSpPr>
        <p:grpSpPr>
          <a:xfrm>
            <a:off x="251891" y="4477109"/>
            <a:ext cx="4903829" cy="1032295"/>
            <a:chOff x="251891" y="4477109"/>
            <a:chExt cx="4903829" cy="1032295"/>
          </a:xfrm>
        </p:grpSpPr>
        <p:sp>
          <p:nvSpPr>
            <p:cNvPr id="7" name="Gekromde PIJL-LINKS 6"/>
            <p:cNvSpPr/>
            <p:nvPr/>
          </p:nvSpPr>
          <p:spPr>
            <a:xfrm rot="10800000">
              <a:off x="251891" y="4477109"/>
              <a:ext cx="731520" cy="940280"/>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
          <p:nvSpPr>
            <p:cNvPr id="8" name="Gekromde PIJL-LINKS 7"/>
            <p:cNvSpPr/>
            <p:nvPr/>
          </p:nvSpPr>
          <p:spPr>
            <a:xfrm>
              <a:off x="4424200" y="4569124"/>
              <a:ext cx="731520" cy="940280"/>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grpSp>
    </p:spTree>
    <p:extLst>
      <p:ext uri="{BB962C8B-B14F-4D97-AF65-F5344CB8AC3E}">
        <p14:creationId xmlns:p14="http://schemas.microsoft.com/office/powerpoint/2010/main" val="404382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barn(inVertical)">
                                      <p:cBhvr>
                                        <p:cTn id="6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Uitgangspunt bij ontwerp homepage</a:t>
            </a:r>
          </a:p>
        </p:txBody>
      </p:sp>
      <p:sp>
        <p:nvSpPr>
          <p:cNvPr id="3" name="Tijdelijke aanduiding voor inhoud 2"/>
          <p:cNvSpPr>
            <a:spLocks noGrp="1"/>
          </p:cNvSpPr>
          <p:nvPr>
            <p:ph idx="1"/>
          </p:nvPr>
        </p:nvSpPr>
        <p:spPr>
          <a:xfrm>
            <a:off x="252066" y="1740807"/>
            <a:ext cx="8292909" cy="2548677"/>
          </a:xfrm>
        </p:spPr>
        <p:txBody>
          <a:bodyPr/>
          <a:lstStyle/>
          <a:p>
            <a:endParaRPr lang="nl-NL" i="1" dirty="0"/>
          </a:p>
          <a:p>
            <a:endParaRPr lang="nl-NL" i="1" dirty="0"/>
          </a:p>
          <a:p>
            <a:pPr algn="ctr"/>
            <a:r>
              <a:rPr lang="nl-NL" sz="2800" b="1" dirty="0">
                <a:solidFill>
                  <a:srgbClr val="E17000"/>
                </a:solidFill>
              </a:rPr>
              <a:t>De homepage wordt voornamelijk gebruikt door de ongeoefende/onervaren burger of bedrijf</a:t>
            </a:r>
          </a:p>
        </p:txBody>
      </p:sp>
      <p:sp>
        <p:nvSpPr>
          <p:cNvPr id="4" name="Tijdelijke aanduiding voor voettekst 3"/>
          <p:cNvSpPr>
            <a:spLocks noGrp="1"/>
          </p:cNvSpPr>
          <p:nvPr>
            <p:ph type="ftr" sz="quarter" idx="10"/>
          </p:nvPr>
        </p:nvSpPr>
        <p:spPr/>
        <p:txBody>
          <a:bodyPr/>
          <a:lstStyle/>
          <a:p>
            <a:pPr>
              <a:defRPr/>
            </a:pPr>
            <a:endParaRPr lang="nl-NL" dirty="0"/>
          </a:p>
        </p:txBody>
      </p:sp>
      <p:sp>
        <p:nvSpPr>
          <p:cNvPr id="5" name="Tijdelijke aanduiding voor datum 4"/>
          <p:cNvSpPr>
            <a:spLocks noGrp="1"/>
          </p:cNvSpPr>
          <p:nvPr>
            <p:ph type="dt" sz="half" idx="11"/>
          </p:nvPr>
        </p:nvSpPr>
        <p:spPr/>
        <p:txBody>
          <a:bodyPr/>
          <a:lstStyle/>
          <a:p>
            <a:pPr>
              <a:defRPr/>
            </a:pPr>
            <a:endParaRPr lang="nl-NL" dirty="0"/>
          </a:p>
        </p:txBody>
      </p:sp>
      <p:pic>
        <p:nvPicPr>
          <p:cNvPr id="1026" name="Picture 2" descr="C:\Users\vreekenm.AD.001\AppData\Local\Microsoft\Windows\Temporary Internet Files\Content.IE5\0G0Z34L6\question-mark-1019993_960_720[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41939" y="4289484"/>
            <a:ext cx="2042304" cy="2042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306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ppt_x"/>
                                          </p:val>
                                        </p:tav>
                                        <p:tav tm="100000">
                                          <p:val>
                                            <p:strVal val="#ppt_x"/>
                                          </p:val>
                                        </p:tav>
                                      </p:tavLst>
                                    </p:anim>
                                    <p:anim calcmode="lin" valueType="num">
                                      <p:cBhvr additive="base">
                                        <p:cTn id="1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4158" y="1229250"/>
            <a:ext cx="8229600" cy="663123"/>
          </a:xfrm>
        </p:spPr>
        <p:txBody>
          <a:bodyPr/>
          <a:lstStyle/>
          <a:p>
            <a:r>
              <a:rPr lang="nl-NL" dirty="0"/>
              <a:t>Doelen van de homepage</a:t>
            </a:r>
          </a:p>
        </p:txBody>
      </p:sp>
      <p:sp>
        <p:nvSpPr>
          <p:cNvPr id="3" name="Tijdelijke aanduiding voor inhoud 2"/>
          <p:cNvSpPr>
            <a:spLocks noGrp="1"/>
          </p:cNvSpPr>
          <p:nvPr>
            <p:ph idx="1"/>
          </p:nvPr>
        </p:nvSpPr>
        <p:spPr>
          <a:xfrm>
            <a:off x="450849" y="1975448"/>
            <a:ext cx="8292909" cy="4194763"/>
          </a:xfrm>
        </p:spPr>
        <p:txBody>
          <a:bodyPr>
            <a:normAutofit lnSpcReduction="10000"/>
          </a:bodyPr>
          <a:lstStyle/>
          <a:p>
            <a:endParaRPr lang="nl-NL" i="1" dirty="0"/>
          </a:p>
          <a:p>
            <a:pPr marL="342900" indent="-342900">
              <a:buFont typeface="+mj-lt"/>
              <a:buAutoNum type="arabicPeriod"/>
            </a:pPr>
            <a:r>
              <a:rPr lang="nl-NL" sz="1800" dirty="0"/>
              <a:t>De inhoudelijke ingang / trechter </a:t>
            </a:r>
          </a:p>
          <a:p>
            <a:pPr marL="342900" indent="-342900">
              <a:buFont typeface="+mj-lt"/>
              <a:buAutoNum type="arabicPeriod"/>
            </a:pPr>
            <a:endParaRPr lang="nl-NL" sz="1800" dirty="0"/>
          </a:p>
          <a:p>
            <a:pPr marL="342900" lvl="0" indent="-342900">
              <a:buFont typeface="+mj-lt"/>
              <a:buAutoNum type="arabicPeriod"/>
            </a:pPr>
            <a:r>
              <a:rPr lang="nl-NL" sz="1800" dirty="0"/>
              <a:t>Inloggen/uitloggen</a:t>
            </a:r>
          </a:p>
          <a:p>
            <a:pPr marL="342900" indent="-342900">
              <a:buFont typeface="+mj-lt"/>
              <a:buAutoNum type="arabicPeriod"/>
            </a:pPr>
            <a:endParaRPr lang="nl-NL" sz="1800" dirty="0"/>
          </a:p>
          <a:p>
            <a:pPr marL="342900" indent="-342900">
              <a:buFont typeface="+mj-lt"/>
              <a:buAutoNum type="arabicPeriod"/>
            </a:pPr>
            <a:r>
              <a:rPr lang="nl-NL" sz="1800" dirty="0"/>
              <a:t>Communicatie mogelijkheid</a:t>
            </a:r>
          </a:p>
          <a:p>
            <a:pPr marL="342900" indent="-342900">
              <a:buFont typeface="+mj-lt"/>
              <a:buAutoNum type="arabicPeriod"/>
            </a:pPr>
            <a:endParaRPr lang="nl-NL" sz="1800" dirty="0"/>
          </a:p>
          <a:p>
            <a:pPr marL="342900" lvl="0" indent="-342900">
              <a:buFont typeface="+mj-lt"/>
              <a:buAutoNum type="arabicPeriod"/>
            </a:pPr>
            <a:r>
              <a:rPr lang="nl-NL" sz="1800" dirty="0"/>
              <a:t>Hoofdfuncties duidelijk te vinden -&gt; Oriënteren, checken en opstellen</a:t>
            </a:r>
          </a:p>
          <a:p>
            <a:pPr marL="342900" indent="-342900">
              <a:buFont typeface="+mj-lt"/>
              <a:buAutoNum type="arabicPeriod"/>
            </a:pPr>
            <a:r>
              <a:rPr lang="nl-NL" sz="1800" dirty="0"/>
              <a:t> Betrouwbare uitstraling en heldere navigatie</a:t>
            </a:r>
            <a:r>
              <a:rPr lang="nl-NL" sz="3500" b="1" dirty="0"/>
              <a:t> </a:t>
            </a:r>
          </a:p>
          <a:p>
            <a:r>
              <a:rPr lang="nl-NL" dirty="0"/>
              <a:t> </a:t>
            </a:r>
            <a:endParaRPr lang="nl-NL" sz="2800" dirty="0"/>
          </a:p>
          <a:p>
            <a:pPr lvl="1"/>
            <a:r>
              <a:rPr lang="nl-NL" sz="2300" i="1" dirty="0"/>
              <a:t> </a:t>
            </a:r>
          </a:p>
          <a:p>
            <a:pPr lvl="1"/>
            <a:endParaRPr lang="nl-NL" dirty="0"/>
          </a:p>
        </p:txBody>
      </p:sp>
      <p:sp>
        <p:nvSpPr>
          <p:cNvPr id="4" name="Tijdelijke aanduiding voor voettekst 3"/>
          <p:cNvSpPr>
            <a:spLocks noGrp="1"/>
          </p:cNvSpPr>
          <p:nvPr>
            <p:ph type="ftr" sz="quarter" idx="10"/>
          </p:nvPr>
        </p:nvSpPr>
        <p:spPr/>
        <p:txBody>
          <a:bodyPr/>
          <a:lstStyle/>
          <a:p>
            <a:pPr>
              <a:defRPr/>
            </a:pPr>
            <a:endParaRPr lang="nl-NL" dirty="0"/>
          </a:p>
        </p:txBody>
      </p:sp>
      <p:sp>
        <p:nvSpPr>
          <p:cNvPr id="5" name="Tijdelijke aanduiding voor datum 4"/>
          <p:cNvSpPr>
            <a:spLocks noGrp="1"/>
          </p:cNvSpPr>
          <p:nvPr>
            <p:ph type="dt" sz="half" idx="11"/>
          </p:nvPr>
        </p:nvSpPr>
        <p:spPr/>
        <p:txBody>
          <a:bodyPr/>
          <a:lstStyle/>
          <a:p>
            <a:pPr>
              <a:defRPr/>
            </a:pPr>
            <a:endParaRPr lang="nl-NL" dirty="0"/>
          </a:p>
        </p:txBody>
      </p:sp>
    </p:spTree>
    <p:extLst>
      <p:ext uri="{BB962C8B-B14F-4D97-AF65-F5344CB8AC3E}">
        <p14:creationId xmlns:p14="http://schemas.microsoft.com/office/powerpoint/2010/main" val="3924684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Verantwoording voor ontwerpkeuzes</a:t>
            </a:r>
          </a:p>
        </p:txBody>
      </p:sp>
      <p:sp>
        <p:nvSpPr>
          <p:cNvPr id="3" name="Tijdelijke aanduiding voor inhoud 2"/>
          <p:cNvSpPr>
            <a:spLocks noGrp="1"/>
          </p:cNvSpPr>
          <p:nvPr>
            <p:ph idx="1"/>
          </p:nvPr>
        </p:nvSpPr>
        <p:spPr/>
        <p:txBody>
          <a:bodyPr>
            <a:normAutofit/>
          </a:bodyPr>
          <a:lstStyle/>
          <a:p>
            <a:r>
              <a:rPr lang="nl-NL" dirty="0"/>
              <a:t>Uit gebruikerstests:</a:t>
            </a:r>
          </a:p>
          <a:p>
            <a:endParaRPr lang="nl-NL" dirty="0"/>
          </a:p>
          <a:p>
            <a:pPr marL="285750" indent="-285750">
              <a:buFont typeface="Arial" panose="020B0604020202020204" pitchFamily="34" charset="0"/>
              <a:buChar char="•"/>
            </a:pPr>
            <a:r>
              <a:rPr lang="nl-NL" dirty="0"/>
              <a:t>‘Keep </a:t>
            </a:r>
            <a:r>
              <a:rPr lang="nl-NL" dirty="0" err="1"/>
              <a:t>it</a:t>
            </a:r>
            <a:r>
              <a:rPr lang="nl-NL" dirty="0"/>
              <a:t> </a:t>
            </a:r>
            <a:r>
              <a:rPr lang="nl-NL" dirty="0" err="1"/>
              <a:t>simple</a:t>
            </a:r>
            <a:r>
              <a:rPr lang="nl-NL" dirty="0"/>
              <a:t>’: vermijdt keuzestress</a:t>
            </a:r>
          </a:p>
          <a:p>
            <a:pPr marL="285750" indent="-285750">
              <a:buFont typeface="Arial" panose="020B0604020202020204" pitchFamily="34" charset="0"/>
              <a:buChar char="•"/>
            </a:pPr>
            <a:r>
              <a:rPr lang="nl-NL" dirty="0"/>
              <a:t>Geen </a:t>
            </a:r>
            <a:r>
              <a:rPr lang="nl-NL" dirty="0" err="1"/>
              <a:t>dubbelingen</a:t>
            </a:r>
            <a:endParaRPr lang="nl-NL" dirty="0"/>
          </a:p>
          <a:p>
            <a:pPr marL="285750" indent="-285750">
              <a:buFont typeface="Arial" panose="020B0604020202020204" pitchFamily="34" charset="0"/>
              <a:buChar char="•"/>
            </a:pPr>
            <a:r>
              <a:rPr lang="nl-NL" dirty="0"/>
              <a:t>Uitnodigende vraagstelling</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r>
              <a:rPr lang="nl-NL" dirty="0"/>
              <a:t>Overige keuzes:</a:t>
            </a:r>
          </a:p>
          <a:p>
            <a:endParaRPr lang="nl-NL" dirty="0"/>
          </a:p>
          <a:p>
            <a:pPr marL="285750" indent="-285750">
              <a:buFont typeface="Arial" panose="020B0604020202020204" pitchFamily="34" charset="0"/>
              <a:buChar char="•"/>
            </a:pPr>
            <a:r>
              <a:rPr lang="nl-NL" dirty="0"/>
              <a:t>Optie tot uitbreiding (b.v. voor chat-functie)</a:t>
            </a:r>
          </a:p>
          <a:p>
            <a:pPr marL="285750" indent="-285750">
              <a:buFont typeface="Arial" panose="020B0604020202020204" pitchFamily="34" charset="0"/>
              <a:buChar char="•"/>
            </a:pPr>
            <a:r>
              <a:rPr lang="nl-NL" dirty="0"/>
              <a:t>Alleen links opnemen naar opgeleverde toepassingen:</a:t>
            </a:r>
          </a:p>
          <a:p>
            <a:pPr marL="1200150" lvl="2" indent="-285750">
              <a:buFont typeface="Arial" panose="020B0604020202020204" pitchFamily="34" charset="0"/>
              <a:buChar char="•"/>
            </a:pPr>
            <a:r>
              <a:rPr lang="nl-NL" dirty="0"/>
              <a:t>Ontwerp voor </a:t>
            </a:r>
            <a:r>
              <a:rPr lang="nl-NL" dirty="0" err="1"/>
              <a:t>Beta</a:t>
            </a:r>
            <a:endParaRPr lang="nl-NL" dirty="0"/>
          </a:p>
          <a:p>
            <a:pPr marL="1200150" lvl="2" indent="-285750">
              <a:buFont typeface="Arial" panose="020B0604020202020204" pitchFamily="34" charset="0"/>
              <a:buChar char="•"/>
            </a:pPr>
            <a:r>
              <a:rPr lang="nl-NL" dirty="0"/>
              <a:t>Ontwerp voor 2019</a:t>
            </a:r>
          </a:p>
        </p:txBody>
      </p:sp>
      <p:sp>
        <p:nvSpPr>
          <p:cNvPr id="4" name="Tijdelijke aanduiding voor voettekst 3"/>
          <p:cNvSpPr>
            <a:spLocks noGrp="1"/>
          </p:cNvSpPr>
          <p:nvPr>
            <p:ph type="ftr" sz="quarter" idx="10"/>
          </p:nvPr>
        </p:nvSpPr>
        <p:spPr/>
        <p:txBody>
          <a:bodyPr/>
          <a:lstStyle/>
          <a:p>
            <a:pPr>
              <a:defRPr/>
            </a:pPr>
            <a:endParaRPr lang="nl-NL" dirty="0"/>
          </a:p>
        </p:txBody>
      </p:sp>
      <p:sp>
        <p:nvSpPr>
          <p:cNvPr id="5" name="Tijdelijke aanduiding voor datum 4"/>
          <p:cNvSpPr>
            <a:spLocks noGrp="1"/>
          </p:cNvSpPr>
          <p:nvPr>
            <p:ph type="dt" sz="half" idx="11"/>
          </p:nvPr>
        </p:nvSpPr>
        <p:spPr/>
        <p:txBody>
          <a:bodyPr/>
          <a:lstStyle/>
          <a:p>
            <a:pPr>
              <a:defRPr/>
            </a:pPr>
            <a:endParaRPr lang="nl-NL" dirty="0"/>
          </a:p>
        </p:txBody>
      </p:sp>
    </p:spTree>
    <p:extLst>
      <p:ext uri="{BB962C8B-B14F-4D97-AF65-F5344CB8AC3E}">
        <p14:creationId xmlns:p14="http://schemas.microsoft.com/office/powerpoint/2010/main" val="2993112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fade">
                                      <p:cBhvr>
                                        <p:cTn id="40" dur="500"/>
                                        <p:tgtEl>
                                          <p:spTgt spid="3">
                                            <p:txEl>
                                              <p:pRg st="11" end="11"/>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Effect transition="in" filter="fade">
                                      <p:cBhvr>
                                        <p:cTn id="43"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849" y="1173103"/>
            <a:ext cx="8229600" cy="663123"/>
          </a:xfrm>
        </p:spPr>
        <p:txBody>
          <a:bodyPr>
            <a:normAutofit/>
          </a:bodyPr>
          <a:lstStyle/>
          <a:p>
            <a:r>
              <a:rPr lang="nl-NL" dirty="0"/>
              <a:t>Huidige homepage (</a:t>
            </a:r>
            <a:r>
              <a:rPr lang="nl-NL" dirty="0" err="1"/>
              <a:t>PreProd</a:t>
            </a:r>
            <a:r>
              <a:rPr lang="nl-NL" dirty="0"/>
              <a:t> omgeving)</a:t>
            </a:r>
          </a:p>
        </p:txBody>
      </p:sp>
      <p:sp>
        <p:nvSpPr>
          <p:cNvPr id="4" name="Tijdelijke aanduiding voor voettekst 3"/>
          <p:cNvSpPr>
            <a:spLocks noGrp="1"/>
          </p:cNvSpPr>
          <p:nvPr>
            <p:ph type="ftr" sz="quarter" idx="10"/>
          </p:nvPr>
        </p:nvSpPr>
        <p:spPr/>
        <p:txBody>
          <a:bodyPr/>
          <a:lstStyle/>
          <a:p>
            <a:pPr>
              <a:defRPr/>
            </a:pPr>
            <a:r>
              <a:rPr lang="nl-NL"/>
              <a:t>RNO</a:t>
            </a:r>
          </a:p>
        </p:txBody>
      </p:sp>
      <p:sp>
        <p:nvSpPr>
          <p:cNvPr id="5" name="Tijdelijke aanduiding voor datum 4"/>
          <p:cNvSpPr>
            <a:spLocks noGrp="1"/>
          </p:cNvSpPr>
          <p:nvPr>
            <p:ph type="dt" sz="half" idx="11"/>
          </p:nvPr>
        </p:nvSpPr>
        <p:spPr/>
        <p:txBody>
          <a:bodyPr/>
          <a:lstStyle/>
          <a:p>
            <a:pPr>
              <a:defRPr/>
            </a:pPr>
            <a:r>
              <a:rPr lang="nl-NL"/>
              <a:t>12-10-2017</a:t>
            </a:r>
          </a:p>
        </p:txBody>
      </p:sp>
      <p:pic>
        <p:nvPicPr>
          <p:cNvPr id="1026" name="Picture 2"/>
          <p:cNvPicPr>
            <a:picLocks noGrp="1" noChangeAspect="1" noChangeArrowheads="1"/>
          </p:cNvPicPr>
          <p:nvPr>
            <p:ph idx="1"/>
          </p:nvPr>
        </p:nvPicPr>
        <p:blipFill rotWithShape="1">
          <a:blip r:embed="rId2" cstate="email">
            <a:extLst>
              <a:ext uri="{28A0092B-C50C-407E-A947-70E740481C1C}">
                <a14:useLocalDpi xmlns:a14="http://schemas.microsoft.com/office/drawing/2010/main"/>
              </a:ext>
            </a:extLst>
          </a:blip>
          <a:srcRect/>
          <a:stretch/>
        </p:blipFill>
        <p:spPr bwMode="auto">
          <a:xfrm>
            <a:off x="15367" y="1898521"/>
            <a:ext cx="9128633" cy="4972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0591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559134" y="230928"/>
            <a:ext cx="8229600" cy="663123"/>
          </a:xfrm>
        </p:spPr>
        <p:txBody>
          <a:bodyPr/>
          <a:lstStyle/>
          <a:p>
            <a:pPr algn="r"/>
            <a:r>
              <a:rPr lang="nl-NL" dirty="0"/>
              <a:t>Agenda</a:t>
            </a:r>
          </a:p>
        </p:txBody>
      </p:sp>
      <p:sp>
        <p:nvSpPr>
          <p:cNvPr id="7" name="Tijdelijke aanduiding voor tekst 6"/>
          <p:cNvSpPr>
            <a:spLocks noGrp="1"/>
          </p:cNvSpPr>
          <p:nvPr>
            <p:ph type="body" sz="quarter" idx="12"/>
          </p:nvPr>
        </p:nvSpPr>
        <p:spPr>
          <a:xfrm>
            <a:off x="1725143" y="775068"/>
            <a:ext cx="7194217" cy="5355312"/>
          </a:xfrm>
        </p:spPr>
        <p:txBody>
          <a:bodyPr>
            <a:noAutofit/>
          </a:bodyPr>
          <a:lstStyle/>
          <a:p>
            <a:pPr marL="0" indent="0">
              <a:lnSpc>
                <a:spcPct val="100000"/>
              </a:lnSpc>
              <a:spcBef>
                <a:spcPts val="0"/>
              </a:spcBef>
              <a:buNone/>
            </a:pPr>
            <a:r>
              <a:rPr lang="nl-NL" sz="1000" b="1" dirty="0"/>
              <a:t>Introductie												   Chris </a:t>
            </a:r>
            <a:r>
              <a:rPr lang="nl-NL" sz="1000" b="1" dirty="0" err="1"/>
              <a:t>Boeije</a:t>
            </a:r>
            <a:endParaRPr lang="nl-NL" sz="1000" b="1" dirty="0"/>
          </a:p>
          <a:p>
            <a:pPr marL="0" indent="0">
              <a:lnSpc>
                <a:spcPct val="100000"/>
              </a:lnSpc>
              <a:spcBef>
                <a:spcPts val="0"/>
              </a:spcBef>
              <a:buNone/>
            </a:pPr>
            <a:endParaRPr lang="nl-NL" sz="1000" b="1" dirty="0"/>
          </a:p>
          <a:p>
            <a:pPr marL="0" lvl="1">
              <a:lnSpc>
                <a:spcPct val="100000"/>
              </a:lnSpc>
              <a:spcBef>
                <a:spcPts val="0"/>
              </a:spcBef>
            </a:pPr>
            <a:r>
              <a:rPr lang="nl-NL" sz="1000" b="1" dirty="0">
                <a:solidFill>
                  <a:schemeClr val="tx1"/>
                </a:solidFill>
              </a:rPr>
              <a:t>Keten 2: Van Idee tot Afhandeling					       			Joyce de Jong</a:t>
            </a:r>
          </a:p>
          <a:p>
            <a:pPr marL="0" indent="0">
              <a:lnSpc>
                <a:spcPct val="100000"/>
              </a:lnSpc>
              <a:spcBef>
                <a:spcPts val="0"/>
              </a:spcBef>
              <a:buNone/>
            </a:pPr>
            <a:r>
              <a:rPr lang="nl-NL" sz="1000" b="1" dirty="0">
                <a:solidFill>
                  <a:srgbClr val="275937"/>
                </a:solidFill>
              </a:rPr>
              <a:t>	OW-Homepage ontwerp </a:t>
            </a:r>
            <a:r>
              <a:rPr lang="nl-NL" sz="1000" dirty="0">
                <a:solidFill>
                  <a:srgbClr val="275937"/>
                </a:solidFill>
              </a:rPr>
              <a:t>(door </a:t>
            </a:r>
            <a:r>
              <a:rPr lang="nl-NL" sz="1000" dirty="0" err="1">
                <a:solidFill>
                  <a:srgbClr val="275937"/>
                </a:solidFill>
              </a:rPr>
              <a:t>Madelein</a:t>
            </a:r>
            <a:r>
              <a:rPr lang="nl-NL" sz="1000" dirty="0">
                <a:solidFill>
                  <a:srgbClr val="275937"/>
                </a:solidFill>
              </a:rPr>
              <a:t>)</a:t>
            </a:r>
            <a:r>
              <a:rPr lang="nl-NL" sz="1000" b="1" dirty="0">
                <a:solidFill>
                  <a:srgbClr val="275937"/>
                </a:solidFill>
              </a:rPr>
              <a:t>	</a:t>
            </a:r>
            <a:r>
              <a:rPr lang="nl-NL" sz="800" dirty="0"/>
              <a:t>						</a:t>
            </a:r>
            <a:r>
              <a:rPr lang="nl-NL" sz="1000" dirty="0">
                <a:solidFill>
                  <a:srgbClr val="275937"/>
                </a:solidFill>
              </a:rPr>
              <a:t>15 min</a:t>
            </a:r>
          </a:p>
          <a:p>
            <a:pPr marL="0" indent="0">
              <a:lnSpc>
                <a:spcPct val="100000"/>
              </a:lnSpc>
              <a:spcBef>
                <a:spcPts val="0"/>
              </a:spcBef>
              <a:buNone/>
            </a:pPr>
            <a:r>
              <a:rPr lang="nl-NL" sz="1000" dirty="0">
                <a:solidFill>
                  <a:srgbClr val="275937"/>
                </a:solidFill>
              </a:rPr>
              <a:t>		(homepage)</a:t>
            </a:r>
          </a:p>
          <a:p>
            <a:pPr lvl="1">
              <a:lnSpc>
                <a:spcPct val="100000"/>
              </a:lnSpc>
              <a:spcBef>
                <a:spcPts val="0"/>
              </a:spcBef>
            </a:pPr>
            <a:r>
              <a:rPr lang="nl-NL" sz="1000" b="1" dirty="0"/>
              <a:t>Gebruikers Toepassingen </a:t>
            </a:r>
            <a:r>
              <a:rPr lang="nl-NL" sz="1000" dirty="0"/>
              <a:t>(door Rick </a:t>
            </a:r>
            <a:r>
              <a:rPr lang="nl-NL" sz="1000" dirty="0" err="1"/>
              <a:t>evt</a:t>
            </a:r>
            <a:r>
              <a:rPr lang="nl-NL" sz="1000" dirty="0"/>
              <a:t> met Genetics)					10 min </a:t>
            </a:r>
          </a:p>
          <a:p>
            <a:pPr lvl="1">
              <a:lnSpc>
                <a:spcPct val="100000"/>
              </a:lnSpc>
              <a:spcBef>
                <a:spcPts val="0"/>
              </a:spcBef>
            </a:pPr>
            <a:r>
              <a:rPr lang="nl-NL" sz="1000" dirty="0"/>
              <a:t>	(indienen)</a:t>
            </a:r>
            <a:endParaRPr lang="nl-NL" sz="800" dirty="0"/>
          </a:p>
          <a:p>
            <a:pPr marL="0" indent="0">
              <a:lnSpc>
                <a:spcPct val="100000"/>
              </a:lnSpc>
              <a:spcBef>
                <a:spcPts val="0"/>
              </a:spcBef>
              <a:buNone/>
            </a:pPr>
            <a:endParaRPr lang="nl-NL" sz="1000" b="1" dirty="0"/>
          </a:p>
          <a:p>
            <a:pPr marL="0" indent="0">
              <a:lnSpc>
                <a:spcPct val="100000"/>
              </a:lnSpc>
              <a:spcBef>
                <a:spcPts val="0"/>
              </a:spcBef>
              <a:buNone/>
            </a:pPr>
            <a:r>
              <a:rPr lang="nl-NL" sz="1000" b="1" dirty="0"/>
              <a:t>Keten 1b: Van Wet tot Loket					                  			Joyce de Jong</a:t>
            </a:r>
          </a:p>
          <a:p>
            <a:pPr lvl="1">
              <a:lnSpc>
                <a:spcPct val="100000"/>
              </a:lnSpc>
              <a:spcBef>
                <a:spcPts val="0"/>
              </a:spcBef>
            </a:pPr>
            <a:r>
              <a:rPr lang="nl-NL" sz="1000" b="1" dirty="0"/>
              <a:t>Toepasbare Regels </a:t>
            </a:r>
            <a:r>
              <a:rPr lang="nl-NL" sz="1000" dirty="0"/>
              <a:t>(door Vincent, Matthijs, Rick)</a:t>
            </a:r>
            <a:r>
              <a:rPr lang="nl-NL" sz="1000" b="1" dirty="0"/>
              <a:t>						</a:t>
            </a:r>
            <a:r>
              <a:rPr lang="nl-NL" sz="1000" dirty="0"/>
              <a:t>20 min </a:t>
            </a:r>
          </a:p>
          <a:p>
            <a:pPr lvl="1">
              <a:lnSpc>
                <a:spcPct val="100000"/>
              </a:lnSpc>
              <a:spcBef>
                <a:spcPts val="0"/>
              </a:spcBef>
            </a:pPr>
            <a:r>
              <a:rPr lang="nl-NL" sz="1000" dirty="0"/>
              <a:t>	(Werkzaamheden)</a:t>
            </a:r>
          </a:p>
          <a:p>
            <a:pPr lvl="1">
              <a:lnSpc>
                <a:spcPct val="100000"/>
              </a:lnSpc>
              <a:spcBef>
                <a:spcPts val="0"/>
              </a:spcBef>
            </a:pPr>
            <a:r>
              <a:rPr lang="nl-NL" sz="1000" b="1" dirty="0"/>
              <a:t>Stelsel Integratie Proef</a:t>
            </a:r>
            <a:r>
              <a:rPr lang="nl-NL" sz="1000" dirty="0"/>
              <a:t> (door Annemieke en Bart) </a:t>
            </a:r>
            <a:r>
              <a:rPr lang="nl-NL" sz="1000" b="1" dirty="0"/>
              <a:t>						</a:t>
            </a:r>
            <a:r>
              <a:rPr lang="nl-NL" sz="1000" dirty="0"/>
              <a:t>20 min </a:t>
            </a:r>
          </a:p>
          <a:p>
            <a:pPr lvl="1">
              <a:lnSpc>
                <a:spcPct val="100000"/>
              </a:lnSpc>
              <a:spcBef>
                <a:spcPts val="0"/>
              </a:spcBef>
            </a:pPr>
            <a:r>
              <a:rPr lang="nl-NL" sz="1000" dirty="0"/>
              <a:t>	(Integratie proef OZON, Toepasbare Regels, Gebruikstoepassing)</a:t>
            </a:r>
            <a:endParaRPr lang="nl-NL" sz="1000" b="1" dirty="0"/>
          </a:p>
          <a:p>
            <a:pPr marL="0" indent="0">
              <a:lnSpc>
                <a:spcPct val="100000"/>
              </a:lnSpc>
              <a:spcBef>
                <a:spcPts val="0"/>
              </a:spcBef>
              <a:buNone/>
            </a:pPr>
            <a:endParaRPr lang="nl-NL" sz="1000" b="1" dirty="0"/>
          </a:p>
          <a:p>
            <a:pPr marL="0" indent="0">
              <a:lnSpc>
                <a:spcPct val="100000"/>
              </a:lnSpc>
              <a:spcBef>
                <a:spcPts val="0"/>
              </a:spcBef>
              <a:buNone/>
            </a:pPr>
            <a:r>
              <a:rPr lang="nl-NL" sz="1000" b="1" dirty="0"/>
              <a:t>Pauze</a:t>
            </a:r>
          </a:p>
          <a:p>
            <a:pPr marL="0" indent="0">
              <a:lnSpc>
                <a:spcPct val="100000"/>
              </a:lnSpc>
              <a:spcBef>
                <a:spcPts val="0"/>
              </a:spcBef>
              <a:buNone/>
            </a:pPr>
            <a:endParaRPr lang="nl-NL" sz="1000" b="1" dirty="0"/>
          </a:p>
          <a:p>
            <a:pPr marL="0" indent="0">
              <a:lnSpc>
                <a:spcPct val="100000"/>
              </a:lnSpc>
              <a:spcBef>
                <a:spcPts val="0"/>
              </a:spcBef>
              <a:buNone/>
            </a:pPr>
            <a:r>
              <a:rPr lang="nl-NL" sz="1000" b="1" dirty="0"/>
              <a:t>Keten 1a: Van Plan tot Publicatie				             	            	 Joyce de Jong</a:t>
            </a:r>
          </a:p>
          <a:p>
            <a:pPr marL="0" indent="0">
              <a:lnSpc>
                <a:spcPct val="100000"/>
              </a:lnSpc>
              <a:spcBef>
                <a:spcPts val="0"/>
              </a:spcBef>
              <a:buNone/>
            </a:pPr>
            <a:endParaRPr lang="nl-NL" sz="1000" b="1" dirty="0"/>
          </a:p>
          <a:p>
            <a:pPr lvl="1">
              <a:lnSpc>
                <a:spcPct val="100000"/>
              </a:lnSpc>
              <a:spcBef>
                <a:spcPts val="0"/>
              </a:spcBef>
            </a:pPr>
            <a:r>
              <a:rPr lang="nl-NL" sz="1000" b="1" dirty="0"/>
              <a:t>Viewer Regel en Kaart </a:t>
            </a:r>
            <a:r>
              <a:rPr lang="nl-NL" sz="1000" dirty="0"/>
              <a:t>(door Minco)</a:t>
            </a:r>
            <a:r>
              <a:rPr lang="nl-NL" sz="1000" b="1" dirty="0"/>
              <a:t>	</a:t>
            </a:r>
            <a:r>
              <a:rPr lang="nl-NL" sz="1000" dirty="0"/>
              <a:t>							10 min</a:t>
            </a:r>
          </a:p>
          <a:p>
            <a:pPr lvl="1">
              <a:lnSpc>
                <a:spcPct val="100000"/>
              </a:lnSpc>
              <a:spcBef>
                <a:spcPts val="0"/>
              </a:spcBef>
            </a:pPr>
            <a:r>
              <a:rPr lang="nl-NL" sz="1000" dirty="0"/>
              <a:t>	(nieuwe features)</a:t>
            </a:r>
          </a:p>
          <a:p>
            <a:pPr lvl="1">
              <a:lnSpc>
                <a:spcPct val="100000"/>
              </a:lnSpc>
              <a:spcBef>
                <a:spcPts val="0"/>
              </a:spcBef>
            </a:pPr>
            <a:r>
              <a:rPr lang="nl-NL" sz="1000" b="1" dirty="0"/>
              <a:t>OZON </a:t>
            </a:r>
            <a:r>
              <a:rPr lang="nl-NL" sz="1000" dirty="0"/>
              <a:t>(door Arie)										  	10 min</a:t>
            </a:r>
          </a:p>
          <a:p>
            <a:pPr lvl="1">
              <a:lnSpc>
                <a:spcPct val="100000"/>
              </a:lnSpc>
              <a:spcBef>
                <a:spcPts val="0"/>
              </a:spcBef>
            </a:pPr>
            <a:r>
              <a:rPr lang="nl-NL" sz="1000" dirty="0"/>
              <a:t>	(ontvlechting LVBB/OZON, informatie en presentatiemodel)</a:t>
            </a:r>
          </a:p>
          <a:p>
            <a:pPr lvl="1">
              <a:lnSpc>
                <a:spcPct val="100000"/>
              </a:lnSpc>
              <a:spcBef>
                <a:spcPts val="0"/>
              </a:spcBef>
            </a:pPr>
            <a:r>
              <a:rPr lang="nl-NL" sz="1000" b="1" dirty="0"/>
              <a:t>LVBB </a:t>
            </a:r>
            <a:r>
              <a:rPr lang="nl-NL" sz="1000" dirty="0"/>
              <a:t>(door Lennert)</a:t>
            </a:r>
            <a:r>
              <a:rPr lang="nl-NL" sz="1000" b="1" dirty="0"/>
              <a:t>	</a:t>
            </a:r>
            <a:r>
              <a:rPr lang="nl-NL" sz="1000" dirty="0"/>
              <a:t>									  	10 min</a:t>
            </a:r>
          </a:p>
          <a:p>
            <a:pPr lvl="1">
              <a:lnSpc>
                <a:spcPct val="100000"/>
              </a:lnSpc>
              <a:spcBef>
                <a:spcPts val="0"/>
              </a:spcBef>
            </a:pPr>
            <a:r>
              <a:rPr lang="nl-NL" sz="1000" dirty="0"/>
              <a:t>	(valideren, publiceren, preview, </a:t>
            </a:r>
            <a:r>
              <a:rPr lang="nl-NL" sz="1000" dirty="0" err="1"/>
              <a:t>API’s</a:t>
            </a:r>
            <a:r>
              <a:rPr lang="nl-NL" sz="1000" dirty="0"/>
              <a:t>, aansluitomgeving)</a:t>
            </a:r>
          </a:p>
          <a:p>
            <a:pPr lvl="1">
              <a:lnSpc>
                <a:spcPct val="100000"/>
              </a:lnSpc>
              <a:spcBef>
                <a:spcPts val="0"/>
              </a:spcBef>
            </a:pPr>
            <a:r>
              <a:rPr lang="nl-NL" sz="1000" b="1" i="1" dirty="0"/>
              <a:t>STOP/TPOD Praktijkrichtlijnen </a:t>
            </a:r>
            <a:r>
              <a:rPr lang="nl-NL" sz="1000" i="1" dirty="0"/>
              <a:t>(door Sandra en </a:t>
            </a:r>
            <a:r>
              <a:rPr lang="nl-NL" sz="1000" i="1" dirty="0" err="1"/>
              <a:t>Lindy</a:t>
            </a:r>
            <a:r>
              <a:rPr lang="nl-NL" sz="1000" i="1" dirty="0"/>
              <a:t>)</a:t>
            </a:r>
            <a:r>
              <a:rPr lang="nl-NL" sz="1000" dirty="0"/>
              <a:t>					15 min</a:t>
            </a:r>
          </a:p>
          <a:p>
            <a:pPr lvl="1">
              <a:lnSpc>
                <a:spcPct val="100000"/>
              </a:lnSpc>
              <a:spcBef>
                <a:spcPts val="0"/>
              </a:spcBef>
            </a:pPr>
            <a:r>
              <a:rPr lang="nl-NL" sz="1000" dirty="0"/>
              <a:t>	(voorbeeldbestanden)</a:t>
            </a:r>
          </a:p>
          <a:p>
            <a:pPr lvl="1">
              <a:lnSpc>
                <a:spcPct val="100000"/>
              </a:lnSpc>
              <a:spcBef>
                <a:spcPts val="0"/>
              </a:spcBef>
            </a:pPr>
            <a:r>
              <a:rPr lang="nl-NL" sz="1000" b="1" dirty="0"/>
              <a:t>IHR Kwaliteitsdashboard </a:t>
            </a:r>
            <a:r>
              <a:rPr lang="nl-NL" sz="1000" dirty="0"/>
              <a:t>(door Jasper)								10 min </a:t>
            </a:r>
            <a:endParaRPr lang="nl-NL" sz="1600" dirty="0"/>
          </a:p>
          <a:p>
            <a:pPr lvl="1">
              <a:lnSpc>
                <a:spcPct val="100000"/>
              </a:lnSpc>
              <a:spcBef>
                <a:spcPts val="0"/>
              </a:spcBef>
            </a:pPr>
            <a:endParaRPr lang="nl-NL" sz="400" dirty="0"/>
          </a:p>
          <a:p>
            <a:pPr marL="0" indent="0">
              <a:lnSpc>
                <a:spcPct val="100000"/>
              </a:lnSpc>
              <a:spcBef>
                <a:spcPts val="0"/>
              </a:spcBef>
              <a:buNone/>
            </a:pPr>
            <a:r>
              <a:rPr lang="nl-NL" sz="1000" b="1" dirty="0"/>
              <a:t>													</a:t>
            </a:r>
            <a:endParaRPr lang="nl-NL" sz="1000" dirty="0"/>
          </a:p>
          <a:p>
            <a:pPr marL="0" indent="0">
              <a:lnSpc>
                <a:spcPct val="100000"/>
              </a:lnSpc>
              <a:spcBef>
                <a:spcPts val="0"/>
              </a:spcBef>
              <a:buNone/>
            </a:pPr>
            <a:endParaRPr lang="nl-NL" sz="1000" b="1" dirty="0"/>
          </a:p>
          <a:p>
            <a:pPr marL="0" indent="0">
              <a:lnSpc>
                <a:spcPct val="100000"/>
              </a:lnSpc>
              <a:spcBef>
                <a:spcPts val="0"/>
              </a:spcBef>
              <a:buNone/>
            </a:pPr>
            <a:r>
              <a:rPr lang="nl-NL" sz="1000" b="1" dirty="0"/>
              <a:t>Overig: Aansluiten op het stelsel					       			Joyce de Jong</a:t>
            </a:r>
          </a:p>
          <a:p>
            <a:pPr lvl="1">
              <a:lnSpc>
                <a:spcPct val="100000"/>
              </a:lnSpc>
              <a:spcBef>
                <a:spcPts val="0"/>
              </a:spcBef>
            </a:pPr>
            <a:r>
              <a:rPr lang="nl-NL" sz="1000" b="1" dirty="0"/>
              <a:t>Knooppunt </a:t>
            </a:r>
            <a:r>
              <a:rPr lang="nl-NL" sz="1000" dirty="0"/>
              <a:t>(door </a:t>
            </a:r>
            <a:r>
              <a:rPr lang="nl-NL" sz="1000" dirty="0" err="1"/>
              <a:t>Erno</a:t>
            </a:r>
            <a:r>
              <a:rPr lang="nl-NL" sz="1000" dirty="0"/>
              <a:t>)</a:t>
            </a:r>
            <a:r>
              <a:rPr lang="nl-NL" sz="1000" b="1" dirty="0"/>
              <a:t>							          		          </a:t>
            </a:r>
            <a:r>
              <a:rPr lang="nl-NL" sz="1000" dirty="0"/>
              <a:t>10 min</a:t>
            </a:r>
          </a:p>
          <a:p>
            <a:pPr lvl="1">
              <a:lnSpc>
                <a:spcPct val="100000"/>
              </a:lnSpc>
              <a:spcBef>
                <a:spcPts val="0"/>
              </a:spcBef>
            </a:pPr>
            <a:endParaRPr lang="nl-NL" sz="1000" dirty="0"/>
          </a:p>
          <a:p>
            <a:pPr lvl="1">
              <a:lnSpc>
                <a:spcPct val="100000"/>
              </a:lnSpc>
              <a:spcBef>
                <a:spcPts val="0"/>
              </a:spcBef>
            </a:pPr>
            <a:r>
              <a:rPr lang="nl-NL" sz="1000" b="1" dirty="0"/>
              <a:t>Ontwikkelaarsportaal </a:t>
            </a:r>
            <a:r>
              <a:rPr lang="nl-NL" sz="1000" dirty="0"/>
              <a:t>(door Bob)</a:t>
            </a:r>
            <a:r>
              <a:rPr lang="nl-NL" sz="1000" b="1" dirty="0"/>
              <a:t>							                     </a:t>
            </a:r>
            <a:r>
              <a:rPr lang="nl-NL" sz="1000" dirty="0"/>
              <a:t>10 min</a:t>
            </a:r>
          </a:p>
          <a:p>
            <a:pPr marL="0" indent="0">
              <a:lnSpc>
                <a:spcPct val="100000"/>
              </a:lnSpc>
              <a:spcBef>
                <a:spcPts val="0"/>
              </a:spcBef>
              <a:buNone/>
            </a:pPr>
            <a:endParaRPr lang="nl-NL" sz="1000" b="1" dirty="0"/>
          </a:p>
          <a:p>
            <a:pPr marL="0" indent="0">
              <a:lnSpc>
                <a:spcPct val="100000"/>
              </a:lnSpc>
              <a:spcBef>
                <a:spcPts val="0"/>
              </a:spcBef>
              <a:buNone/>
            </a:pPr>
            <a:r>
              <a:rPr lang="nl-NL" sz="1000" b="1" dirty="0"/>
              <a:t>Afsluiting</a:t>
            </a:r>
          </a:p>
        </p:txBody>
      </p:sp>
      <p:sp>
        <p:nvSpPr>
          <p:cNvPr id="2" name="TextBox 1">
            <a:extLst>
              <a:ext uri="{FF2B5EF4-FFF2-40B4-BE49-F238E27FC236}">
                <a16:creationId xmlns:a16="http://schemas.microsoft.com/office/drawing/2014/main" id="{1AB48DC2-AFA7-47B0-B088-A29EBF4A9682}"/>
              </a:ext>
            </a:extLst>
          </p:cNvPr>
          <p:cNvSpPr txBox="1"/>
          <p:nvPr/>
        </p:nvSpPr>
        <p:spPr>
          <a:xfrm>
            <a:off x="792361" y="775068"/>
            <a:ext cx="902368" cy="5578450"/>
          </a:xfrm>
          <a:prstGeom prst="rect">
            <a:avLst/>
          </a:prstGeom>
          <a:noFill/>
        </p:spPr>
        <p:txBody>
          <a:bodyPr wrap="square" rtlCol="0">
            <a:spAutoFit/>
          </a:bodyPr>
          <a:lstStyle/>
          <a:p>
            <a:pPr algn="r"/>
            <a:r>
              <a:rPr lang="nl-NL" sz="1050" i="1" dirty="0">
                <a:solidFill>
                  <a:schemeClr val="tx1">
                    <a:lumMod val="50000"/>
                    <a:lumOff val="50000"/>
                  </a:schemeClr>
                </a:solidFill>
                <a:latin typeface="Verdana"/>
                <a:cs typeface="Verdana"/>
              </a:rPr>
              <a:t>13:00</a:t>
            </a:r>
          </a:p>
          <a:p>
            <a:pPr algn="r"/>
            <a:endParaRPr lang="nl-NL" sz="700" i="1" dirty="0">
              <a:solidFill>
                <a:schemeClr val="tx1">
                  <a:lumMod val="50000"/>
                  <a:lumOff val="50000"/>
                </a:schemeClr>
              </a:solidFill>
              <a:latin typeface="Verdana"/>
              <a:cs typeface="Verdana"/>
            </a:endParaRPr>
          </a:p>
          <a:p>
            <a:pPr algn="r"/>
            <a:r>
              <a:rPr lang="nl-NL" sz="1050" i="1" dirty="0">
                <a:solidFill>
                  <a:schemeClr val="tx1">
                    <a:lumMod val="50000"/>
                    <a:lumOff val="50000"/>
                  </a:schemeClr>
                </a:solidFill>
                <a:latin typeface="Verdana"/>
                <a:cs typeface="Verdana"/>
              </a:rPr>
              <a:t>13:15</a:t>
            </a:r>
          </a:p>
          <a:p>
            <a:pPr algn="r"/>
            <a:endParaRPr lang="nl-NL" sz="1050" i="1" dirty="0">
              <a:solidFill>
                <a:schemeClr val="tx1">
                  <a:lumMod val="50000"/>
                  <a:lumOff val="50000"/>
                </a:schemeClr>
              </a:solidFill>
              <a:latin typeface="Verdana"/>
              <a:cs typeface="Verdana"/>
            </a:endParaRPr>
          </a:p>
          <a:p>
            <a:pPr algn="r"/>
            <a:endParaRPr lang="nl-NL" sz="1050" i="1" dirty="0">
              <a:solidFill>
                <a:schemeClr val="tx1">
                  <a:lumMod val="50000"/>
                  <a:lumOff val="50000"/>
                </a:schemeClr>
              </a:solidFill>
              <a:latin typeface="Verdana"/>
              <a:cs typeface="Verdana"/>
            </a:endParaRPr>
          </a:p>
          <a:p>
            <a:pPr algn="r"/>
            <a:endParaRPr lang="nl-NL" sz="1050" i="1" dirty="0">
              <a:solidFill>
                <a:schemeClr val="tx1">
                  <a:lumMod val="50000"/>
                  <a:lumOff val="50000"/>
                </a:schemeClr>
              </a:solidFill>
              <a:latin typeface="Verdana"/>
              <a:cs typeface="Verdana"/>
            </a:endParaRPr>
          </a:p>
          <a:p>
            <a:pPr algn="r"/>
            <a:endParaRPr lang="nl-NL" sz="1050" i="1" dirty="0">
              <a:solidFill>
                <a:schemeClr val="tx1">
                  <a:lumMod val="50000"/>
                  <a:lumOff val="50000"/>
                </a:schemeClr>
              </a:solidFill>
              <a:latin typeface="Verdana"/>
              <a:cs typeface="Verdana"/>
            </a:endParaRPr>
          </a:p>
          <a:p>
            <a:pPr algn="r"/>
            <a:endParaRPr lang="nl-NL" sz="1100" i="1" dirty="0">
              <a:solidFill>
                <a:schemeClr val="tx1">
                  <a:lumMod val="50000"/>
                  <a:lumOff val="50000"/>
                </a:schemeClr>
              </a:solidFill>
              <a:latin typeface="Verdana"/>
              <a:cs typeface="Verdana"/>
            </a:endParaRPr>
          </a:p>
          <a:p>
            <a:pPr algn="r"/>
            <a:endParaRPr lang="nl-NL" sz="1050" i="1" dirty="0">
              <a:solidFill>
                <a:schemeClr val="tx1">
                  <a:lumMod val="50000"/>
                  <a:lumOff val="50000"/>
                </a:schemeClr>
              </a:solidFill>
              <a:latin typeface="Verdana"/>
              <a:cs typeface="Verdana"/>
            </a:endParaRPr>
          </a:p>
          <a:p>
            <a:pPr algn="r"/>
            <a:endParaRPr lang="nl-NL" sz="1050" i="1" dirty="0">
              <a:solidFill>
                <a:schemeClr val="tx1">
                  <a:lumMod val="50000"/>
                  <a:lumOff val="50000"/>
                </a:schemeClr>
              </a:solidFill>
              <a:latin typeface="Verdana"/>
              <a:cs typeface="Verdana"/>
            </a:endParaRPr>
          </a:p>
          <a:p>
            <a:pPr algn="r"/>
            <a:endParaRPr lang="nl-NL" sz="1400" i="1" dirty="0">
              <a:solidFill>
                <a:schemeClr val="tx1">
                  <a:lumMod val="50000"/>
                  <a:lumOff val="50000"/>
                </a:schemeClr>
              </a:solidFill>
              <a:latin typeface="Verdana"/>
              <a:cs typeface="Verdana"/>
            </a:endParaRPr>
          </a:p>
          <a:p>
            <a:pPr algn="r"/>
            <a:endParaRPr lang="nl-NL" sz="1050" i="1" dirty="0">
              <a:solidFill>
                <a:schemeClr val="tx1">
                  <a:lumMod val="50000"/>
                  <a:lumOff val="50000"/>
                </a:schemeClr>
              </a:solidFill>
              <a:latin typeface="Verdana"/>
              <a:cs typeface="Verdana"/>
            </a:endParaRPr>
          </a:p>
          <a:p>
            <a:pPr algn="r"/>
            <a:endParaRPr lang="nl-NL" sz="1400" i="1" dirty="0">
              <a:solidFill>
                <a:schemeClr val="tx1">
                  <a:lumMod val="50000"/>
                  <a:lumOff val="50000"/>
                </a:schemeClr>
              </a:solidFill>
              <a:latin typeface="Verdana"/>
              <a:cs typeface="Verdana"/>
            </a:endParaRPr>
          </a:p>
          <a:p>
            <a:pPr algn="r"/>
            <a:r>
              <a:rPr lang="nl-NL" sz="1050" i="1" dirty="0">
                <a:solidFill>
                  <a:schemeClr val="tx1">
                    <a:lumMod val="50000"/>
                    <a:lumOff val="50000"/>
                  </a:schemeClr>
                </a:solidFill>
                <a:latin typeface="Verdana"/>
                <a:cs typeface="Verdana"/>
              </a:rPr>
              <a:t>14:30</a:t>
            </a:r>
          </a:p>
          <a:p>
            <a:pPr algn="r"/>
            <a:endParaRPr lang="nl-NL" sz="1050" i="1" dirty="0">
              <a:solidFill>
                <a:schemeClr val="tx1">
                  <a:lumMod val="50000"/>
                  <a:lumOff val="50000"/>
                </a:schemeClr>
              </a:solidFill>
              <a:latin typeface="Verdana"/>
              <a:cs typeface="Verdana"/>
            </a:endParaRPr>
          </a:p>
          <a:p>
            <a:pPr algn="r"/>
            <a:r>
              <a:rPr lang="nl-NL" sz="1050" i="1" dirty="0">
                <a:solidFill>
                  <a:schemeClr val="tx1">
                    <a:lumMod val="50000"/>
                    <a:lumOff val="50000"/>
                  </a:schemeClr>
                </a:solidFill>
                <a:latin typeface="Verdana"/>
                <a:cs typeface="Verdana"/>
              </a:rPr>
              <a:t>15:00</a:t>
            </a:r>
          </a:p>
          <a:p>
            <a:pPr algn="r"/>
            <a:endParaRPr lang="nl-NL" sz="1050" i="1" dirty="0">
              <a:solidFill>
                <a:schemeClr val="tx1">
                  <a:lumMod val="50000"/>
                  <a:lumOff val="50000"/>
                </a:schemeClr>
              </a:solidFill>
              <a:latin typeface="Verdana"/>
              <a:cs typeface="Verdana"/>
            </a:endParaRPr>
          </a:p>
          <a:p>
            <a:pPr algn="r"/>
            <a:endParaRPr lang="nl-NL" sz="1050" i="1" dirty="0">
              <a:solidFill>
                <a:schemeClr val="tx1">
                  <a:lumMod val="50000"/>
                  <a:lumOff val="50000"/>
                </a:schemeClr>
              </a:solidFill>
              <a:latin typeface="Verdana"/>
              <a:cs typeface="Verdana"/>
            </a:endParaRPr>
          </a:p>
          <a:p>
            <a:pPr algn="r"/>
            <a:endParaRPr lang="nl-NL" sz="1050" i="1" dirty="0">
              <a:solidFill>
                <a:schemeClr val="tx1">
                  <a:lumMod val="50000"/>
                  <a:lumOff val="50000"/>
                </a:schemeClr>
              </a:solidFill>
              <a:latin typeface="Verdana"/>
              <a:cs typeface="Verdana"/>
            </a:endParaRPr>
          </a:p>
          <a:p>
            <a:pPr algn="r"/>
            <a:endParaRPr lang="nl-NL" sz="1050" i="1" dirty="0">
              <a:solidFill>
                <a:schemeClr val="tx1">
                  <a:lumMod val="50000"/>
                  <a:lumOff val="50000"/>
                </a:schemeClr>
              </a:solidFill>
              <a:latin typeface="Verdana"/>
              <a:cs typeface="Verdana"/>
            </a:endParaRPr>
          </a:p>
          <a:p>
            <a:pPr algn="r"/>
            <a:endParaRPr lang="nl-NL" sz="1050" i="1" dirty="0">
              <a:solidFill>
                <a:schemeClr val="tx1">
                  <a:lumMod val="50000"/>
                  <a:lumOff val="50000"/>
                </a:schemeClr>
              </a:solidFill>
              <a:latin typeface="Verdana"/>
              <a:cs typeface="Verdana"/>
            </a:endParaRPr>
          </a:p>
          <a:p>
            <a:pPr algn="r"/>
            <a:endParaRPr lang="nl-NL" sz="1050" i="1" dirty="0">
              <a:solidFill>
                <a:schemeClr val="tx1">
                  <a:lumMod val="50000"/>
                  <a:lumOff val="50000"/>
                </a:schemeClr>
              </a:solidFill>
              <a:latin typeface="Verdana"/>
              <a:cs typeface="Verdana"/>
            </a:endParaRPr>
          </a:p>
          <a:p>
            <a:pPr algn="r"/>
            <a:endParaRPr lang="nl-NL" sz="1600" i="1" dirty="0">
              <a:solidFill>
                <a:schemeClr val="tx1">
                  <a:lumMod val="50000"/>
                  <a:lumOff val="50000"/>
                </a:schemeClr>
              </a:solidFill>
              <a:latin typeface="Verdana"/>
              <a:cs typeface="Verdana"/>
            </a:endParaRPr>
          </a:p>
          <a:p>
            <a:pPr algn="r"/>
            <a:endParaRPr lang="nl-NL" sz="1050" i="1" dirty="0">
              <a:solidFill>
                <a:schemeClr val="tx1">
                  <a:lumMod val="50000"/>
                  <a:lumOff val="50000"/>
                </a:schemeClr>
              </a:solidFill>
              <a:latin typeface="Verdana"/>
              <a:cs typeface="Verdana"/>
            </a:endParaRPr>
          </a:p>
          <a:p>
            <a:pPr algn="r"/>
            <a:endParaRPr lang="nl-NL" sz="1050" i="1" dirty="0">
              <a:solidFill>
                <a:schemeClr val="tx1">
                  <a:lumMod val="50000"/>
                  <a:lumOff val="50000"/>
                </a:schemeClr>
              </a:solidFill>
              <a:latin typeface="Verdana"/>
              <a:cs typeface="Verdana"/>
            </a:endParaRPr>
          </a:p>
          <a:p>
            <a:pPr algn="r"/>
            <a:endParaRPr lang="nl-NL" sz="1050" i="1" dirty="0">
              <a:solidFill>
                <a:schemeClr val="tx1">
                  <a:lumMod val="50000"/>
                  <a:lumOff val="50000"/>
                </a:schemeClr>
              </a:solidFill>
              <a:latin typeface="Verdana"/>
              <a:cs typeface="Verdana"/>
            </a:endParaRPr>
          </a:p>
          <a:p>
            <a:pPr algn="r"/>
            <a:endParaRPr lang="nl-NL" sz="1050" i="1" dirty="0">
              <a:solidFill>
                <a:schemeClr val="tx1">
                  <a:lumMod val="50000"/>
                  <a:lumOff val="50000"/>
                </a:schemeClr>
              </a:solidFill>
              <a:latin typeface="Verdana"/>
              <a:cs typeface="Verdana"/>
            </a:endParaRPr>
          </a:p>
          <a:p>
            <a:pPr algn="r"/>
            <a:endParaRPr lang="nl-NL" sz="600" i="1" dirty="0">
              <a:solidFill>
                <a:schemeClr val="tx1">
                  <a:lumMod val="50000"/>
                  <a:lumOff val="50000"/>
                </a:schemeClr>
              </a:solidFill>
              <a:latin typeface="Verdana"/>
              <a:cs typeface="Verdana"/>
            </a:endParaRPr>
          </a:p>
          <a:p>
            <a:pPr algn="r"/>
            <a:endParaRPr lang="nl-NL" sz="1200" i="1" dirty="0">
              <a:solidFill>
                <a:schemeClr val="tx1">
                  <a:lumMod val="50000"/>
                  <a:lumOff val="50000"/>
                </a:schemeClr>
              </a:solidFill>
              <a:latin typeface="Verdana"/>
              <a:cs typeface="Verdana"/>
            </a:endParaRPr>
          </a:p>
          <a:p>
            <a:pPr algn="r"/>
            <a:endParaRPr lang="nl-NL" sz="1200" i="1" dirty="0">
              <a:solidFill>
                <a:schemeClr val="tx1">
                  <a:lumMod val="50000"/>
                  <a:lumOff val="50000"/>
                </a:schemeClr>
              </a:solidFill>
              <a:latin typeface="Verdana"/>
              <a:cs typeface="Verdana"/>
            </a:endParaRPr>
          </a:p>
          <a:p>
            <a:pPr algn="r"/>
            <a:endParaRPr lang="nl-NL" sz="1100" i="1" dirty="0">
              <a:solidFill>
                <a:schemeClr val="tx1">
                  <a:lumMod val="50000"/>
                  <a:lumOff val="50000"/>
                </a:schemeClr>
              </a:solidFill>
              <a:latin typeface="Verdana"/>
              <a:cs typeface="Verdana"/>
            </a:endParaRPr>
          </a:p>
          <a:p>
            <a:pPr algn="r"/>
            <a:endParaRPr lang="nl-NL" sz="1100" i="1" dirty="0">
              <a:solidFill>
                <a:schemeClr val="tx1">
                  <a:lumMod val="50000"/>
                  <a:lumOff val="50000"/>
                </a:schemeClr>
              </a:solidFill>
              <a:latin typeface="Verdana"/>
              <a:cs typeface="Verdana"/>
            </a:endParaRPr>
          </a:p>
          <a:p>
            <a:pPr algn="r"/>
            <a:r>
              <a:rPr lang="nl-NL" sz="1050" i="1" dirty="0">
                <a:solidFill>
                  <a:schemeClr val="tx1">
                    <a:lumMod val="50000"/>
                    <a:lumOff val="50000"/>
                  </a:schemeClr>
                </a:solidFill>
                <a:latin typeface="Verdana"/>
                <a:cs typeface="Verdana"/>
              </a:rPr>
              <a:t>16:15</a:t>
            </a:r>
          </a:p>
        </p:txBody>
      </p:sp>
      <p:sp>
        <p:nvSpPr>
          <p:cNvPr id="8" name="Arrow: Right 7">
            <a:extLst>
              <a:ext uri="{FF2B5EF4-FFF2-40B4-BE49-F238E27FC236}">
                <a16:creationId xmlns:a16="http://schemas.microsoft.com/office/drawing/2014/main" id="{AA9514D7-CC0B-4C24-A7FA-FFF1CE5CF217}"/>
              </a:ext>
            </a:extLst>
          </p:cNvPr>
          <p:cNvSpPr/>
          <p:nvPr/>
        </p:nvSpPr>
        <p:spPr>
          <a:xfrm>
            <a:off x="681066" y="3485884"/>
            <a:ext cx="1429555" cy="373487"/>
          </a:xfrm>
          <a:prstGeom prst="rightArrow">
            <a:avLst/>
          </a:prstGeom>
          <a:solidFill>
            <a:srgbClr val="FF700F"/>
          </a:solidFill>
          <a:ln>
            <a:solidFill>
              <a:srgbClr val="FF700F"/>
            </a:solidFill>
          </a:ln>
        </p:spPr>
        <p:style>
          <a:lnRef idx="1">
            <a:schemeClr val="accent1"/>
          </a:lnRef>
          <a:fillRef idx="3">
            <a:schemeClr val="accent1"/>
          </a:fillRef>
          <a:effectRef idx="2">
            <a:schemeClr val="accent1"/>
          </a:effectRef>
          <a:fontRef idx="minor">
            <a:schemeClr val="lt1"/>
          </a:fontRef>
        </p:style>
        <p:txBody>
          <a:bodyPr rtlCol="0" anchor="ctr"/>
          <a:lstStyle/>
          <a:p>
            <a:r>
              <a:rPr lang="nl-NL" sz="1050" dirty="0"/>
              <a:t>Praktijkproef 3</a:t>
            </a:r>
          </a:p>
        </p:txBody>
      </p:sp>
      <p:sp>
        <p:nvSpPr>
          <p:cNvPr id="10" name="Arrow: Right 9">
            <a:extLst>
              <a:ext uri="{FF2B5EF4-FFF2-40B4-BE49-F238E27FC236}">
                <a16:creationId xmlns:a16="http://schemas.microsoft.com/office/drawing/2014/main" id="{DBE98903-7DB2-4625-B829-65673E0DC1D1}"/>
              </a:ext>
            </a:extLst>
          </p:cNvPr>
          <p:cNvSpPr/>
          <p:nvPr/>
        </p:nvSpPr>
        <p:spPr>
          <a:xfrm>
            <a:off x="675246" y="2287966"/>
            <a:ext cx="1429555" cy="373487"/>
          </a:xfrm>
          <a:prstGeom prst="rightArrow">
            <a:avLst/>
          </a:prstGeom>
          <a:solidFill>
            <a:srgbClr val="FF700F"/>
          </a:solidFill>
          <a:ln>
            <a:solidFill>
              <a:srgbClr val="FF700F"/>
            </a:solidFill>
          </a:ln>
        </p:spPr>
        <p:style>
          <a:lnRef idx="1">
            <a:schemeClr val="accent1"/>
          </a:lnRef>
          <a:fillRef idx="3">
            <a:schemeClr val="accent1"/>
          </a:fillRef>
          <a:effectRef idx="2">
            <a:schemeClr val="accent1"/>
          </a:effectRef>
          <a:fontRef idx="minor">
            <a:schemeClr val="lt1"/>
          </a:fontRef>
        </p:style>
        <p:txBody>
          <a:bodyPr rtlCol="0" anchor="ctr"/>
          <a:lstStyle/>
          <a:p>
            <a:r>
              <a:rPr lang="nl-NL" sz="1050" dirty="0"/>
              <a:t>Praktijkproef 1</a:t>
            </a:r>
          </a:p>
        </p:txBody>
      </p:sp>
      <p:sp>
        <p:nvSpPr>
          <p:cNvPr id="11" name="Arrow: Right 10">
            <a:extLst>
              <a:ext uri="{FF2B5EF4-FFF2-40B4-BE49-F238E27FC236}">
                <a16:creationId xmlns:a16="http://schemas.microsoft.com/office/drawing/2014/main" id="{0A2A47B1-9CD4-4A97-AB9F-5A9DCE32CE7F}"/>
              </a:ext>
            </a:extLst>
          </p:cNvPr>
          <p:cNvSpPr/>
          <p:nvPr/>
        </p:nvSpPr>
        <p:spPr>
          <a:xfrm>
            <a:off x="675246" y="1463081"/>
            <a:ext cx="1429555" cy="373487"/>
          </a:xfrm>
          <a:prstGeom prst="rightArrow">
            <a:avLst/>
          </a:prstGeom>
          <a:solidFill>
            <a:srgbClr val="FF700F"/>
          </a:solidFill>
          <a:ln>
            <a:solidFill>
              <a:srgbClr val="FF700F"/>
            </a:solidFill>
          </a:ln>
        </p:spPr>
        <p:style>
          <a:lnRef idx="1">
            <a:schemeClr val="accent1"/>
          </a:lnRef>
          <a:fillRef idx="3">
            <a:schemeClr val="accent1"/>
          </a:fillRef>
          <a:effectRef idx="2">
            <a:schemeClr val="accent1"/>
          </a:effectRef>
          <a:fontRef idx="minor">
            <a:schemeClr val="lt1"/>
          </a:fontRef>
        </p:style>
        <p:txBody>
          <a:bodyPr rtlCol="0" anchor="ctr"/>
          <a:lstStyle/>
          <a:p>
            <a:r>
              <a:rPr lang="nl-NL" sz="1050" dirty="0"/>
              <a:t>Praktijkproef 2</a:t>
            </a:r>
          </a:p>
        </p:txBody>
      </p:sp>
      <p:sp>
        <p:nvSpPr>
          <p:cNvPr id="12" name="Arrow: Right 11">
            <a:extLst>
              <a:ext uri="{FF2B5EF4-FFF2-40B4-BE49-F238E27FC236}">
                <a16:creationId xmlns:a16="http://schemas.microsoft.com/office/drawing/2014/main" id="{E3BDB663-D6BA-4D5C-8AEF-38E1E551C43A}"/>
              </a:ext>
            </a:extLst>
          </p:cNvPr>
          <p:cNvSpPr/>
          <p:nvPr/>
        </p:nvSpPr>
        <p:spPr>
          <a:xfrm>
            <a:off x="681066" y="3672627"/>
            <a:ext cx="1429555" cy="373487"/>
          </a:xfrm>
          <a:prstGeom prst="rightArrow">
            <a:avLst/>
          </a:prstGeom>
          <a:solidFill>
            <a:srgbClr val="FF700F"/>
          </a:solidFill>
          <a:ln>
            <a:solidFill>
              <a:srgbClr val="FF700F"/>
            </a:solidFill>
          </a:ln>
        </p:spPr>
        <p:style>
          <a:lnRef idx="1">
            <a:schemeClr val="accent1"/>
          </a:lnRef>
          <a:fillRef idx="3">
            <a:schemeClr val="accent1"/>
          </a:fillRef>
          <a:effectRef idx="2">
            <a:schemeClr val="accent1"/>
          </a:effectRef>
          <a:fontRef idx="minor">
            <a:schemeClr val="lt1"/>
          </a:fontRef>
        </p:style>
        <p:txBody>
          <a:bodyPr rtlCol="0" anchor="ctr"/>
          <a:lstStyle/>
          <a:p>
            <a:r>
              <a:rPr lang="nl-NL" sz="1050" dirty="0"/>
              <a:t>Praktijkproef 4</a:t>
            </a:r>
          </a:p>
        </p:txBody>
      </p:sp>
    </p:spTree>
    <p:extLst>
      <p:ext uri="{BB962C8B-B14F-4D97-AF65-F5344CB8AC3E}">
        <p14:creationId xmlns:p14="http://schemas.microsoft.com/office/powerpoint/2010/main" val="3550669065"/>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err="1"/>
              <a:t>Beta</a:t>
            </a:r>
            <a:r>
              <a:rPr lang="nl-NL" dirty="0"/>
              <a:t> </a:t>
            </a:r>
            <a:br>
              <a:rPr lang="nl-NL" dirty="0"/>
            </a:br>
            <a:r>
              <a:rPr lang="nl-NL" dirty="0"/>
              <a:t>versie</a:t>
            </a:r>
          </a:p>
        </p:txBody>
      </p:sp>
      <p:pic>
        <p:nvPicPr>
          <p:cNvPr id="6" name="Tijdelijke aanduiding voor inhoud 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432170" y="6976"/>
            <a:ext cx="5638404" cy="6499132"/>
          </a:xfrm>
        </p:spPr>
      </p:pic>
      <p:sp>
        <p:nvSpPr>
          <p:cNvPr id="4" name="Tijdelijke aanduiding voor voettekst 3"/>
          <p:cNvSpPr>
            <a:spLocks noGrp="1"/>
          </p:cNvSpPr>
          <p:nvPr>
            <p:ph type="ftr" sz="quarter" idx="10"/>
          </p:nvPr>
        </p:nvSpPr>
        <p:spPr/>
        <p:txBody>
          <a:bodyPr/>
          <a:lstStyle/>
          <a:p>
            <a:pPr>
              <a:defRPr/>
            </a:pPr>
            <a:endParaRPr lang="nl-NL" dirty="0"/>
          </a:p>
        </p:txBody>
      </p:sp>
      <p:sp>
        <p:nvSpPr>
          <p:cNvPr id="5" name="Tijdelijke aanduiding voor datum 4"/>
          <p:cNvSpPr>
            <a:spLocks noGrp="1"/>
          </p:cNvSpPr>
          <p:nvPr>
            <p:ph type="dt" sz="half" idx="11"/>
          </p:nvPr>
        </p:nvSpPr>
        <p:spPr/>
        <p:txBody>
          <a:bodyPr/>
          <a:lstStyle/>
          <a:p>
            <a:pPr>
              <a:defRPr/>
            </a:pPr>
            <a:endParaRPr lang="nl-NL" dirty="0"/>
          </a:p>
        </p:txBody>
      </p:sp>
    </p:spTree>
    <p:extLst>
      <p:ext uri="{BB962C8B-B14F-4D97-AF65-F5344CB8AC3E}">
        <p14:creationId xmlns:p14="http://schemas.microsoft.com/office/powerpoint/2010/main" val="2065293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0782" y="1114654"/>
            <a:ext cx="8229600" cy="663123"/>
          </a:xfrm>
        </p:spPr>
        <p:txBody>
          <a:bodyPr>
            <a:normAutofit fontScale="90000"/>
          </a:bodyPr>
          <a:lstStyle/>
          <a:p>
            <a:r>
              <a:rPr lang="nl-NL" dirty="0"/>
              <a:t>Versie</a:t>
            </a:r>
            <a:br>
              <a:rPr lang="nl-NL" dirty="0"/>
            </a:br>
            <a:r>
              <a:rPr lang="nl-NL" dirty="0"/>
              <a:t>2019</a:t>
            </a:r>
          </a:p>
        </p:txBody>
      </p:sp>
      <p:pic>
        <p:nvPicPr>
          <p:cNvPr id="6" name="Tijdelijke aanduiding voor inhoud 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568270" y="415058"/>
            <a:ext cx="5224007" cy="6442942"/>
          </a:xfrm>
        </p:spPr>
      </p:pic>
      <p:sp>
        <p:nvSpPr>
          <p:cNvPr id="4" name="Tijdelijke aanduiding voor voettekst 3"/>
          <p:cNvSpPr>
            <a:spLocks noGrp="1"/>
          </p:cNvSpPr>
          <p:nvPr>
            <p:ph type="ftr" sz="quarter" idx="10"/>
          </p:nvPr>
        </p:nvSpPr>
        <p:spPr/>
        <p:txBody>
          <a:bodyPr/>
          <a:lstStyle/>
          <a:p>
            <a:pPr>
              <a:defRPr/>
            </a:pPr>
            <a:endParaRPr lang="nl-NL" dirty="0"/>
          </a:p>
        </p:txBody>
      </p:sp>
      <p:sp>
        <p:nvSpPr>
          <p:cNvPr id="5" name="Tijdelijke aanduiding voor datum 4"/>
          <p:cNvSpPr>
            <a:spLocks noGrp="1"/>
          </p:cNvSpPr>
          <p:nvPr>
            <p:ph type="dt" sz="half" idx="11"/>
          </p:nvPr>
        </p:nvSpPr>
        <p:spPr/>
        <p:txBody>
          <a:bodyPr/>
          <a:lstStyle/>
          <a:p>
            <a:pPr>
              <a:defRPr/>
            </a:pPr>
            <a:endParaRPr lang="nl-NL" dirty="0"/>
          </a:p>
        </p:txBody>
      </p:sp>
      <p:sp>
        <p:nvSpPr>
          <p:cNvPr id="7" name="Titel 1"/>
          <p:cNvSpPr txBox="1">
            <a:spLocks/>
          </p:cNvSpPr>
          <p:nvPr/>
        </p:nvSpPr>
        <p:spPr>
          <a:xfrm>
            <a:off x="0" y="1863304"/>
            <a:ext cx="9143999" cy="3605843"/>
          </a:xfrm>
          <a:prstGeom prst="rect">
            <a:avLst/>
          </a:prstGeom>
          <a:solidFill>
            <a:schemeClr val="bg1">
              <a:lumMod val="85000"/>
              <a:alpha val="51000"/>
            </a:schemeClr>
          </a:solidFill>
        </p:spPr>
        <p:txBody>
          <a:bodyPr vert="horz" lIns="91440" tIns="45720" rIns="91440" bIns="45720" rtlCol="0" anchor="ctr" anchorCtr="0">
            <a:normAutofit/>
          </a:bodyPr>
          <a:lstStyle>
            <a:lvl1pPr algn="l" defTabSz="457200" rtl="0" eaLnBrk="1" latinLnBrk="0" hangingPunct="1">
              <a:spcBef>
                <a:spcPct val="0"/>
              </a:spcBef>
              <a:buNone/>
              <a:defRPr sz="2800" b="1" i="0" kern="1200">
                <a:solidFill>
                  <a:srgbClr val="275937"/>
                </a:solidFill>
                <a:latin typeface="Verdana"/>
                <a:ea typeface="+mj-ea"/>
                <a:cs typeface="Verdana"/>
              </a:defRPr>
            </a:lvl1pPr>
          </a:lstStyle>
          <a:p>
            <a:pPr algn="ctr"/>
            <a:r>
              <a:rPr lang="nl-NL" sz="4400" dirty="0"/>
              <a:t>Bedankt voor uw aandacht</a:t>
            </a:r>
          </a:p>
        </p:txBody>
      </p:sp>
    </p:spTree>
    <p:extLst>
      <p:ext uri="{BB962C8B-B14F-4D97-AF65-F5344CB8AC3E}">
        <p14:creationId xmlns:p14="http://schemas.microsoft.com/office/powerpoint/2010/main" val="3379290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3BD0C-C097-43F6-9C22-BED35156B0E3}"/>
              </a:ext>
            </a:extLst>
          </p:cNvPr>
          <p:cNvSpPr>
            <a:spLocks noGrp="1"/>
          </p:cNvSpPr>
          <p:nvPr>
            <p:ph type="title"/>
          </p:nvPr>
        </p:nvSpPr>
        <p:spPr/>
        <p:txBody>
          <a:bodyPr>
            <a:normAutofit/>
          </a:bodyPr>
          <a:lstStyle/>
          <a:p>
            <a:r>
              <a:rPr lang="nl-NL" dirty="0"/>
              <a:t>GEBRUIKER TOEPASSING</a:t>
            </a:r>
          </a:p>
        </p:txBody>
      </p:sp>
      <p:sp>
        <p:nvSpPr>
          <p:cNvPr id="3" name="Text Placeholder 2">
            <a:extLst>
              <a:ext uri="{FF2B5EF4-FFF2-40B4-BE49-F238E27FC236}">
                <a16:creationId xmlns:a16="http://schemas.microsoft.com/office/drawing/2014/main" id="{70BE3FEA-439B-4217-843E-EDF776868B2C}"/>
              </a:ext>
            </a:extLst>
          </p:cNvPr>
          <p:cNvSpPr>
            <a:spLocks noGrp="1"/>
          </p:cNvSpPr>
          <p:nvPr>
            <p:ph type="body" sz="quarter" idx="12"/>
          </p:nvPr>
        </p:nvSpPr>
        <p:spPr/>
        <p:txBody>
          <a:bodyPr/>
          <a:lstStyle/>
          <a:p>
            <a:r>
              <a:rPr lang="nl-NL" dirty="0"/>
              <a:t>Indienen</a:t>
            </a:r>
          </a:p>
        </p:txBody>
      </p:sp>
    </p:spTree>
    <p:extLst>
      <p:ext uri="{BB962C8B-B14F-4D97-AF65-F5344CB8AC3E}">
        <p14:creationId xmlns:p14="http://schemas.microsoft.com/office/powerpoint/2010/main" val="3737571525"/>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B2608-E8B3-43D2-AADE-4458CE558B29}"/>
              </a:ext>
            </a:extLst>
          </p:cNvPr>
          <p:cNvSpPr>
            <a:spLocks noGrp="1"/>
          </p:cNvSpPr>
          <p:nvPr>
            <p:ph type="title"/>
          </p:nvPr>
        </p:nvSpPr>
        <p:spPr/>
        <p:txBody>
          <a:bodyPr/>
          <a:lstStyle/>
          <a:p>
            <a:r>
              <a:rPr lang="nl-NL" dirty="0"/>
              <a:t>Keten 1b: Van Wet tot Loket</a:t>
            </a:r>
          </a:p>
        </p:txBody>
      </p:sp>
      <p:sp>
        <p:nvSpPr>
          <p:cNvPr id="3" name="Text Placeholder 2">
            <a:extLst>
              <a:ext uri="{FF2B5EF4-FFF2-40B4-BE49-F238E27FC236}">
                <a16:creationId xmlns:a16="http://schemas.microsoft.com/office/drawing/2014/main" id="{4F217B7D-945A-4036-B155-F69B7B8C7E82}"/>
              </a:ext>
            </a:extLst>
          </p:cNvPr>
          <p:cNvSpPr>
            <a:spLocks noGrp="1"/>
          </p:cNvSpPr>
          <p:nvPr>
            <p:ph type="body" sz="quarter" idx="12"/>
          </p:nvPr>
        </p:nvSpPr>
        <p:spPr/>
        <p:txBody>
          <a:bodyPr/>
          <a:lstStyle/>
          <a:p>
            <a:pPr lvl="1">
              <a:lnSpc>
                <a:spcPct val="100000"/>
              </a:lnSpc>
              <a:spcBef>
                <a:spcPts val="0"/>
              </a:spcBef>
            </a:pPr>
            <a:r>
              <a:rPr lang="nl-NL" sz="1000" b="1" dirty="0"/>
              <a:t>Toepasbare Regels </a:t>
            </a:r>
            <a:r>
              <a:rPr lang="nl-NL" sz="1000" dirty="0"/>
              <a:t>(door Vincent)</a:t>
            </a:r>
            <a:r>
              <a:rPr lang="nl-NL" sz="1000" b="1" dirty="0"/>
              <a:t>		 						</a:t>
            </a:r>
            <a:r>
              <a:rPr lang="nl-NL" sz="1000" dirty="0"/>
              <a:t>10 min </a:t>
            </a:r>
          </a:p>
          <a:p>
            <a:pPr lvl="1">
              <a:lnSpc>
                <a:spcPct val="100000"/>
              </a:lnSpc>
              <a:spcBef>
                <a:spcPts val="0"/>
              </a:spcBef>
            </a:pPr>
            <a:r>
              <a:rPr lang="nl-NL" sz="1000" dirty="0"/>
              <a:t>	(Werkzaamheden en RCE)</a:t>
            </a:r>
          </a:p>
          <a:p>
            <a:pPr lvl="1">
              <a:lnSpc>
                <a:spcPct val="100000"/>
              </a:lnSpc>
              <a:spcBef>
                <a:spcPts val="0"/>
              </a:spcBef>
            </a:pPr>
            <a:r>
              <a:rPr lang="nl-NL" sz="1000" b="1" dirty="0"/>
              <a:t>Stelsel Integratie Proef</a:t>
            </a:r>
            <a:r>
              <a:rPr lang="nl-NL" sz="1000" dirty="0"/>
              <a:t> (door Annemieke en Bart) </a:t>
            </a:r>
            <a:r>
              <a:rPr lang="nl-NL" sz="1000" b="1" dirty="0"/>
              <a:t>						</a:t>
            </a:r>
            <a:r>
              <a:rPr lang="nl-NL" sz="1000" dirty="0"/>
              <a:t>15 min </a:t>
            </a:r>
          </a:p>
          <a:p>
            <a:pPr lvl="1">
              <a:lnSpc>
                <a:spcPct val="100000"/>
              </a:lnSpc>
              <a:spcBef>
                <a:spcPts val="0"/>
              </a:spcBef>
            </a:pPr>
            <a:r>
              <a:rPr lang="nl-NL" sz="1000" dirty="0"/>
              <a:t>	(Integratie proef OZON, Toepasbare Regels, Gebruikstoepassing)</a:t>
            </a:r>
            <a:endParaRPr lang="nl-NL" dirty="0"/>
          </a:p>
        </p:txBody>
      </p:sp>
    </p:spTree>
    <p:extLst>
      <p:ext uri="{BB962C8B-B14F-4D97-AF65-F5344CB8AC3E}">
        <p14:creationId xmlns:p14="http://schemas.microsoft.com/office/powerpoint/2010/main" val="1266090156"/>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3BD0C-C097-43F6-9C22-BED35156B0E3}"/>
              </a:ext>
            </a:extLst>
          </p:cNvPr>
          <p:cNvSpPr>
            <a:spLocks noGrp="1"/>
          </p:cNvSpPr>
          <p:nvPr>
            <p:ph type="title"/>
          </p:nvPr>
        </p:nvSpPr>
        <p:spPr/>
        <p:txBody>
          <a:bodyPr>
            <a:normAutofit/>
          </a:bodyPr>
          <a:lstStyle/>
          <a:p>
            <a:r>
              <a:rPr lang="nl-NL" dirty="0"/>
              <a:t>DEMO TOEPASBARE REGELS</a:t>
            </a:r>
          </a:p>
        </p:txBody>
      </p:sp>
      <p:sp>
        <p:nvSpPr>
          <p:cNvPr id="3" name="Text Placeholder 2">
            <a:extLst>
              <a:ext uri="{FF2B5EF4-FFF2-40B4-BE49-F238E27FC236}">
                <a16:creationId xmlns:a16="http://schemas.microsoft.com/office/drawing/2014/main" id="{70BE3FEA-439B-4217-843E-EDF776868B2C}"/>
              </a:ext>
            </a:extLst>
          </p:cNvPr>
          <p:cNvSpPr>
            <a:spLocks noGrp="1"/>
          </p:cNvSpPr>
          <p:nvPr>
            <p:ph type="body" sz="quarter" idx="12"/>
          </p:nvPr>
        </p:nvSpPr>
        <p:spPr/>
        <p:txBody>
          <a:bodyPr/>
          <a:lstStyle/>
          <a:p>
            <a:r>
              <a:rPr lang="nl-NL" dirty="0"/>
              <a:t>Werkzaamheden</a:t>
            </a:r>
          </a:p>
        </p:txBody>
      </p:sp>
    </p:spTree>
    <p:extLst>
      <p:ext uri="{BB962C8B-B14F-4D97-AF65-F5344CB8AC3E}">
        <p14:creationId xmlns:p14="http://schemas.microsoft.com/office/powerpoint/2010/main" val="2357102741"/>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p:txBody>
          <a:bodyPr/>
          <a:lstStyle/>
          <a:p>
            <a:endParaRPr lang="nl-NL"/>
          </a:p>
        </p:txBody>
      </p:sp>
      <p:pic>
        <p:nvPicPr>
          <p:cNvPr id="717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3853" y="828221"/>
            <a:ext cx="7164288" cy="5544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al 4"/>
          <p:cNvSpPr/>
          <p:nvPr/>
        </p:nvSpPr>
        <p:spPr>
          <a:xfrm>
            <a:off x="2483768" y="4365104"/>
            <a:ext cx="2952328"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p:cNvSpPr txBox="1"/>
          <p:nvPr/>
        </p:nvSpPr>
        <p:spPr>
          <a:xfrm rot="20626805">
            <a:off x="4600611" y="1309615"/>
            <a:ext cx="4231587" cy="1938992"/>
          </a:xfrm>
          <a:prstGeom prst="rect">
            <a:avLst/>
          </a:prstGeom>
          <a:solidFill>
            <a:schemeClr val="bg1"/>
          </a:solidFill>
          <a:ln>
            <a:solidFill>
              <a:schemeClr val="tx2"/>
            </a:solidFill>
          </a:ln>
        </p:spPr>
        <p:txBody>
          <a:bodyPr wrap="square" rtlCol="0">
            <a:spAutoFit/>
          </a:bodyPr>
          <a:lstStyle/>
          <a:p>
            <a:pPr algn="ctr"/>
            <a:r>
              <a:rPr lang="nl-NL" sz="4000" dirty="0"/>
              <a:t>OLO: Kiezen uit lijst met 83 activiteiten</a:t>
            </a:r>
          </a:p>
        </p:txBody>
      </p:sp>
      <p:pic>
        <p:nvPicPr>
          <p:cNvPr id="7171"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060588" y="4664956"/>
            <a:ext cx="5934105" cy="345810"/>
          </a:xfrm>
          <a:prstGeom prst="rect">
            <a:avLst/>
          </a:prstGeom>
          <a:noFill/>
          <a:ln w="9525">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987712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88734" y="638629"/>
            <a:ext cx="7674209" cy="5547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al 3"/>
          <p:cNvSpPr/>
          <p:nvPr/>
        </p:nvSpPr>
        <p:spPr>
          <a:xfrm>
            <a:off x="3419872" y="2780928"/>
            <a:ext cx="1047535"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60032" y="2663577"/>
            <a:ext cx="1676400" cy="333375"/>
          </a:xfrm>
          <a:prstGeom prst="rect">
            <a:avLst/>
          </a:prstGeom>
          <a:noFill/>
          <a:ln w="9525">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629526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32253" y="377372"/>
            <a:ext cx="7617820" cy="5958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kstvak 3"/>
          <p:cNvSpPr txBox="1"/>
          <p:nvPr/>
        </p:nvSpPr>
        <p:spPr>
          <a:xfrm rot="20626805">
            <a:off x="4619079" y="2522786"/>
            <a:ext cx="4231587" cy="1938992"/>
          </a:xfrm>
          <a:prstGeom prst="rect">
            <a:avLst/>
          </a:prstGeom>
          <a:noFill/>
          <a:ln>
            <a:solidFill>
              <a:schemeClr val="tx2"/>
            </a:solidFill>
          </a:ln>
        </p:spPr>
        <p:txBody>
          <a:bodyPr wrap="square" rtlCol="0">
            <a:spAutoFit/>
          </a:bodyPr>
          <a:lstStyle/>
          <a:p>
            <a:pPr algn="ctr"/>
            <a:r>
              <a:rPr lang="nl-NL" sz="4000" dirty="0"/>
              <a:t>AIM: </a:t>
            </a:r>
          </a:p>
          <a:p>
            <a:pPr algn="ctr"/>
            <a:r>
              <a:rPr lang="nl-NL" sz="4000" dirty="0"/>
              <a:t>5-8 schermen door klikken</a:t>
            </a:r>
          </a:p>
        </p:txBody>
      </p:sp>
      <p:sp>
        <p:nvSpPr>
          <p:cNvPr id="7" name="Ovaal 6"/>
          <p:cNvSpPr/>
          <p:nvPr/>
        </p:nvSpPr>
        <p:spPr>
          <a:xfrm>
            <a:off x="1480163" y="2326457"/>
            <a:ext cx="1512168" cy="2902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992331" y="2036714"/>
            <a:ext cx="3028950" cy="381000"/>
          </a:xfrm>
          <a:prstGeom prst="rect">
            <a:avLst/>
          </a:prstGeom>
          <a:noFill/>
          <a:ln w="9525">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832636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Uitdagingen</a:t>
            </a:r>
          </a:p>
        </p:txBody>
      </p:sp>
      <p:sp>
        <p:nvSpPr>
          <p:cNvPr id="3" name="Tijdelijke aanduiding voor inhoud 2"/>
          <p:cNvSpPr>
            <a:spLocks noGrp="1"/>
          </p:cNvSpPr>
          <p:nvPr>
            <p:ph idx="1"/>
          </p:nvPr>
        </p:nvSpPr>
        <p:spPr>
          <a:xfrm>
            <a:off x="450850" y="2057578"/>
            <a:ext cx="8292909" cy="2652065"/>
          </a:xfrm>
        </p:spPr>
        <p:txBody>
          <a:bodyPr>
            <a:normAutofit/>
          </a:bodyPr>
          <a:lstStyle/>
          <a:p>
            <a:pPr marL="285750" indent="-285750">
              <a:buFont typeface="Arial" panose="020B0604020202020204" pitchFamily="34" charset="0"/>
              <a:buChar char="•"/>
            </a:pPr>
            <a:r>
              <a:rPr lang="nl-NL" sz="1800" dirty="0"/>
              <a:t>Integratie content OLO en AIM</a:t>
            </a:r>
          </a:p>
          <a:p>
            <a:pPr marL="285750" indent="-285750">
              <a:buFont typeface="Arial" panose="020B0604020202020204" pitchFamily="34" charset="0"/>
              <a:buChar char="•"/>
            </a:pPr>
            <a:endParaRPr lang="nl-NL" sz="1800" dirty="0"/>
          </a:p>
          <a:p>
            <a:pPr marL="285750" indent="-285750">
              <a:buFont typeface="Arial" panose="020B0604020202020204" pitchFamily="34" charset="0"/>
              <a:buChar char="•"/>
            </a:pPr>
            <a:r>
              <a:rPr lang="nl-NL" sz="1800" dirty="0"/>
              <a:t>Gebruiker meer ondersteunen bij kiezen werkzaamheden</a:t>
            </a:r>
          </a:p>
          <a:p>
            <a:pPr marL="285750" indent="-285750">
              <a:buFont typeface="Arial" panose="020B0604020202020204" pitchFamily="34" charset="0"/>
              <a:buChar char="•"/>
            </a:pPr>
            <a:endParaRPr lang="nl-NL" sz="1800" dirty="0"/>
          </a:p>
          <a:p>
            <a:pPr marL="285750" indent="-285750">
              <a:buFont typeface="Arial" panose="020B0604020202020204" pitchFamily="34" charset="0"/>
              <a:buChar char="•"/>
            </a:pPr>
            <a:r>
              <a:rPr lang="nl-NL" sz="1800" dirty="0"/>
              <a:t>Meer aansluiten bij de belevingswereld van de gebruiker</a:t>
            </a:r>
          </a:p>
          <a:p>
            <a:pPr marL="285750" indent="-285750">
              <a:buFont typeface="Arial" panose="020B0604020202020204" pitchFamily="34" charset="0"/>
              <a:buChar char="•"/>
            </a:pPr>
            <a:endParaRPr lang="nl-NL" sz="1800" dirty="0"/>
          </a:p>
        </p:txBody>
      </p:sp>
    </p:spTree>
    <p:extLst>
      <p:ext uri="{BB962C8B-B14F-4D97-AF65-F5344CB8AC3E}">
        <p14:creationId xmlns:p14="http://schemas.microsoft.com/office/powerpoint/2010/main" val="6064368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83109" y="2389239"/>
            <a:ext cx="6376219" cy="1415845"/>
          </a:xfrm>
        </p:spPr>
        <p:txBody>
          <a:bodyPr>
            <a:normAutofit fontScale="90000"/>
          </a:bodyPr>
          <a:lstStyle/>
          <a:p>
            <a:pPr algn="ctr"/>
            <a:r>
              <a:rPr lang="nl-NL" dirty="0"/>
              <a:t>Demo Gebruikerstoepassingen:</a:t>
            </a:r>
            <a:br>
              <a:rPr lang="nl-NL" dirty="0"/>
            </a:br>
            <a:br>
              <a:rPr lang="nl-NL" dirty="0"/>
            </a:br>
            <a:r>
              <a:rPr lang="nl-NL" dirty="0"/>
              <a:t>Werkzaamheden</a:t>
            </a:r>
          </a:p>
        </p:txBody>
      </p:sp>
    </p:spTree>
    <p:extLst>
      <p:ext uri="{BB962C8B-B14F-4D97-AF65-F5344CB8AC3E}">
        <p14:creationId xmlns:p14="http://schemas.microsoft.com/office/powerpoint/2010/main" val="463675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7A1873D-64B0-49E6-9D44-630D009D998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13177" y="1612260"/>
            <a:ext cx="4967423" cy="3800776"/>
          </a:xfrm>
          <a:prstGeom prst="rect">
            <a:avLst/>
          </a:prstGeom>
        </p:spPr>
      </p:pic>
      <p:pic>
        <p:nvPicPr>
          <p:cNvPr id="10" name="Picture 9">
            <a:extLst>
              <a:ext uri="{FF2B5EF4-FFF2-40B4-BE49-F238E27FC236}">
                <a16:creationId xmlns:a16="http://schemas.microsoft.com/office/drawing/2014/main" id="{A1DA864E-97EA-40F3-A5B9-57E1BF731A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7538" y="1123190"/>
            <a:ext cx="1006061" cy="4289846"/>
          </a:xfrm>
          <a:prstGeom prst="rect">
            <a:avLst/>
          </a:prstGeom>
        </p:spPr>
      </p:pic>
      <p:pic>
        <p:nvPicPr>
          <p:cNvPr id="11" name="Picture 10">
            <a:extLst>
              <a:ext uri="{FF2B5EF4-FFF2-40B4-BE49-F238E27FC236}">
                <a16:creationId xmlns:a16="http://schemas.microsoft.com/office/drawing/2014/main" id="{9E3E34C6-BFD7-4167-8541-D5A18C072B6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49112" y="1830074"/>
            <a:ext cx="4513299" cy="3772829"/>
          </a:xfrm>
          <a:prstGeom prst="rect">
            <a:avLst/>
          </a:prstGeom>
        </p:spPr>
      </p:pic>
      <p:pic>
        <p:nvPicPr>
          <p:cNvPr id="13" name="Picture 12">
            <a:extLst>
              <a:ext uri="{FF2B5EF4-FFF2-40B4-BE49-F238E27FC236}">
                <a16:creationId xmlns:a16="http://schemas.microsoft.com/office/drawing/2014/main" id="{48E965C5-E68A-4B8A-A4A3-9963649D809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83640" y="2840921"/>
            <a:ext cx="7342844" cy="1949295"/>
          </a:xfrm>
          <a:prstGeom prst="rect">
            <a:avLst/>
          </a:prstGeom>
        </p:spPr>
      </p:pic>
      <p:grpSp>
        <p:nvGrpSpPr>
          <p:cNvPr id="31" name="Group 30">
            <a:extLst>
              <a:ext uri="{FF2B5EF4-FFF2-40B4-BE49-F238E27FC236}">
                <a16:creationId xmlns:a16="http://schemas.microsoft.com/office/drawing/2014/main" id="{811F83DC-5753-4BAC-8758-8DCCD4234CAF}"/>
              </a:ext>
            </a:extLst>
          </p:cNvPr>
          <p:cNvGrpSpPr/>
          <p:nvPr/>
        </p:nvGrpSpPr>
        <p:grpSpPr>
          <a:xfrm>
            <a:off x="937279" y="236030"/>
            <a:ext cx="4063999" cy="4049698"/>
            <a:chOff x="957943" y="294904"/>
            <a:chExt cx="4063999" cy="4049698"/>
          </a:xfrm>
        </p:grpSpPr>
        <p:grpSp>
          <p:nvGrpSpPr>
            <p:cNvPr id="28" name="Group 27">
              <a:extLst>
                <a:ext uri="{FF2B5EF4-FFF2-40B4-BE49-F238E27FC236}">
                  <a16:creationId xmlns:a16="http://schemas.microsoft.com/office/drawing/2014/main" id="{65C36D81-25E5-4CA4-8FC6-328397DDE13D}"/>
                </a:ext>
              </a:extLst>
            </p:cNvPr>
            <p:cNvGrpSpPr/>
            <p:nvPr/>
          </p:nvGrpSpPr>
          <p:grpSpPr>
            <a:xfrm>
              <a:off x="957943" y="294904"/>
              <a:ext cx="3449556" cy="4049698"/>
              <a:chOff x="957943" y="294904"/>
              <a:chExt cx="3449556" cy="4049698"/>
            </a:xfrm>
          </p:grpSpPr>
          <p:grpSp>
            <p:nvGrpSpPr>
              <p:cNvPr id="25" name="Group 24">
                <a:extLst>
                  <a:ext uri="{FF2B5EF4-FFF2-40B4-BE49-F238E27FC236}">
                    <a16:creationId xmlns:a16="http://schemas.microsoft.com/office/drawing/2014/main" id="{CEBBA1F4-BFF1-427D-B74B-D5BB15B55786}"/>
                  </a:ext>
                </a:extLst>
              </p:cNvPr>
              <p:cNvGrpSpPr/>
              <p:nvPr/>
            </p:nvGrpSpPr>
            <p:grpSpPr>
              <a:xfrm>
                <a:off x="957943" y="1451429"/>
                <a:ext cx="3449556" cy="2893173"/>
                <a:chOff x="957943" y="1451429"/>
                <a:chExt cx="3449556" cy="2893173"/>
              </a:xfrm>
              <a:solidFill>
                <a:schemeClr val="accent2">
                  <a:lumMod val="75000"/>
                </a:schemeClr>
              </a:solidFill>
            </p:grpSpPr>
            <p:sp>
              <p:nvSpPr>
                <p:cNvPr id="2" name="Oval 1">
                  <a:extLst>
                    <a:ext uri="{FF2B5EF4-FFF2-40B4-BE49-F238E27FC236}">
                      <a16:creationId xmlns:a16="http://schemas.microsoft.com/office/drawing/2014/main" id="{0224F301-1042-4BCC-A3F1-D5FEB6C5BD40}"/>
                    </a:ext>
                  </a:extLst>
                </p:cNvPr>
                <p:cNvSpPr/>
                <p:nvPr/>
              </p:nvSpPr>
              <p:spPr>
                <a:xfrm rot="1306183">
                  <a:off x="957943" y="1451429"/>
                  <a:ext cx="324000" cy="324000"/>
                </a:xfrm>
                <a:prstGeom prst="ellipse">
                  <a:avLst/>
                </a:prstGeom>
                <a:grpFill/>
                <a:ln w="38100">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cxnSp>
              <p:nvCxnSpPr>
                <p:cNvPr id="4" name="Straight Connector 3">
                  <a:extLst>
                    <a:ext uri="{FF2B5EF4-FFF2-40B4-BE49-F238E27FC236}">
                      <a16:creationId xmlns:a16="http://schemas.microsoft.com/office/drawing/2014/main" id="{D431BE0D-64A7-48D4-ADD9-C67C36952E96}"/>
                    </a:ext>
                  </a:extLst>
                </p:cNvPr>
                <p:cNvCxnSpPr>
                  <a:cxnSpLocks/>
                  <a:stCxn id="2" idx="6"/>
                </p:cNvCxnSpPr>
                <p:nvPr/>
              </p:nvCxnSpPr>
              <p:spPr>
                <a:xfrm>
                  <a:off x="1270389" y="1673511"/>
                  <a:ext cx="761611" cy="343975"/>
                </a:xfrm>
                <a:prstGeom prst="line">
                  <a:avLst/>
                </a:prstGeom>
                <a:grpFill/>
                <a:ln w="38100">
                  <a:solidFill>
                    <a:schemeClr val="accent2">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A98279A-771D-4CC9-98F2-4EBF185BEB06}"/>
                    </a:ext>
                  </a:extLst>
                </p:cNvPr>
                <p:cNvCxnSpPr>
                  <a:cxnSpLocks/>
                </p:cNvCxnSpPr>
                <p:nvPr/>
              </p:nvCxnSpPr>
              <p:spPr>
                <a:xfrm flipH="1">
                  <a:off x="2184400" y="1852889"/>
                  <a:ext cx="384630" cy="164597"/>
                </a:xfrm>
                <a:prstGeom prst="line">
                  <a:avLst/>
                </a:prstGeom>
                <a:grpFill/>
                <a:ln w="38100">
                  <a:solidFill>
                    <a:schemeClr val="accent2">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810D2309-B32D-4C37-B603-A47AF1D78CFE}"/>
                    </a:ext>
                  </a:extLst>
                </p:cNvPr>
                <p:cNvCxnSpPr>
                  <a:cxnSpLocks/>
                </p:cNvCxnSpPr>
                <p:nvPr/>
              </p:nvCxnSpPr>
              <p:spPr>
                <a:xfrm flipH="1">
                  <a:off x="2569030" y="1852889"/>
                  <a:ext cx="1175656" cy="0"/>
                </a:xfrm>
                <a:prstGeom prst="line">
                  <a:avLst/>
                </a:prstGeom>
                <a:grpFill/>
                <a:ln w="38100">
                  <a:solidFill>
                    <a:schemeClr val="accent2">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6A8CA58A-D0EC-47D3-A06F-BE7B44172D6F}"/>
                    </a:ext>
                  </a:extLst>
                </p:cNvPr>
                <p:cNvCxnSpPr>
                  <a:cxnSpLocks/>
                </p:cNvCxnSpPr>
                <p:nvPr/>
              </p:nvCxnSpPr>
              <p:spPr>
                <a:xfrm flipV="1">
                  <a:off x="3744686" y="1852889"/>
                  <a:ext cx="0" cy="1369282"/>
                </a:xfrm>
                <a:prstGeom prst="line">
                  <a:avLst/>
                </a:prstGeom>
                <a:grpFill/>
                <a:ln w="38100">
                  <a:solidFill>
                    <a:schemeClr val="accent2">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2D662121-A350-4142-962F-2DADF22D86A1}"/>
                    </a:ext>
                  </a:extLst>
                </p:cNvPr>
                <p:cNvCxnSpPr>
                  <a:cxnSpLocks/>
                </p:cNvCxnSpPr>
                <p:nvPr/>
              </p:nvCxnSpPr>
              <p:spPr>
                <a:xfrm>
                  <a:off x="3744686" y="3374571"/>
                  <a:ext cx="290285" cy="529772"/>
                </a:xfrm>
                <a:prstGeom prst="line">
                  <a:avLst/>
                </a:prstGeom>
                <a:grpFill/>
                <a:ln w="38100">
                  <a:solidFill>
                    <a:schemeClr val="accent2">
                      <a:lumMod val="75000"/>
                    </a:schemeClr>
                  </a:solidFill>
                  <a:prstDash val="dash"/>
                </a:ln>
              </p:spPr>
              <p:style>
                <a:lnRef idx="2">
                  <a:schemeClr val="accent1"/>
                </a:lnRef>
                <a:fillRef idx="0">
                  <a:schemeClr val="accent1"/>
                </a:fillRef>
                <a:effectRef idx="1">
                  <a:schemeClr val="accent1"/>
                </a:effectRef>
                <a:fontRef idx="minor">
                  <a:schemeClr val="tx1"/>
                </a:fontRef>
              </p:style>
            </p:cxnSp>
            <p:sp>
              <p:nvSpPr>
                <p:cNvPr id="24" name="Oval 23">
                  <a:extLst>
                    <a:ext uri="{FF2B5EF4-FFF2-40B4-BE49-F238E27FC236}">
                      <a16:creationId xmlns:a16="http://schemas.microsoft.com/office/drawing/2014/main" id="{EA8C7513-C8F6-4225-90D1-9172F8F6E0AF}"/>
                    </a:ext>
                  </a:extLst>
                </p:cNvPr>
                <p:cNvSpPr/>
                <p:nvPr/>
              </p:nvSpPr>
              <p:spPr>
                <a:xfrm rot="1306183">
                  <a:off x="4083499" y="4020602"/>
                  <a:ext cx="324000" cy="324000"/>
                </a:xfrm>
                <a:prstGeom prst="ellipse">
                  <a:avLst/>
                </a:prstGeom>
                <a:grpFill/>
                <a:ln w="38100">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26" name="Ovaal 17">
                <a:extLst>
                  <a:ext uri="{FF2B5EF4-FFF2-40B4-BE49-F238E27FC236}">
                    <a16:creationId xmlns:a16="http://schemas.microsoft.com/office/drawing/2014/main" id="{03FF8645-E582-4D4C-8270-88E920414F62}"/>
                  </a:ext>
                </a:extLst>
              </p:cNvPr>
              <p:cNvSpPr/>
              <p:nvPr/>
            </p:nvSpPr>
            <p:spPr>
              <a:xfrm rot="16200000">
                <a:off x="2032000" y="327774"/>
                <a:ext cx="288000" cy="288000"/>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vert="vert"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1000" b="1" i="0" u="none" strike="noStrike" kern="0" cap="none" spc="0" normalizeH="0" baseline="0" noProof="0" dirty="0">
                    <a:ln>
                      <a:noFill/>
                    </a:ln>
                    <a:solidFill>
                      <a:prstClr val="white"/>
                    </a:solidFill>
                    <a:effectLst/>
                    <a:uLnTx/>
                    <a:uFillTx/>
                    <a:latin typeface="Verdana"/>
                    <a:ea typeface="+mn-ea"/>
                    <a:cs typeface="Arial"/>
                  </a:rPr>
                  <a:t>4</a:t>
                </a:r>
              </a:p>
            </p:txBody>
          </p:sp>
          <p:sp>
            <p:nvSpPr>
              <p:cNvPr id="27" name="Tekstvak 51">
                <a:extLst>
                  <a:ext uri="{FF2B5EF4-FFF2-40B4-BE49-F238E27FC236}">
                    <a16:creationId xmlns:a16="http://schemas.microsoft.com/office/drawing/2014/main" id="{7D5F4ADF-4E77-42B5-AE96-B7A880EA3CFE}"/>
                  </a:ext>
                </a:extLst>
              </p:cNvPr>
              <p:cNvSpPr txBox="1"/>
              <p:nvPr/>
            </p:nvSpPr>
            <p:spPr>
              <a:xfrm>
                <a:off x="2313028" y="294904"/>
                <a:ext cx="1773255" cy="11079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Calibri"/>
                    <a:ea typeface="+mn-ea"/>
                    <a:cs typeface="+mn-cs"/>
                  </a:rPr>
                  <a:t>Opstellen </a:t>
                </a:r>
                <a:r>
                  <a:rPr kumimoji="0" lang="nl-NL" sz="1100" b="0" i="0" u="none" strike="noStrike" kern="1200" cap="none" spc="0" normalizeH="0" baseline="0" noProof="0" dirty="0" err="1">
                    <a:ln>
                      <a:noFill/>
                    </a:ln>
                    <a:solidFill>
                      <a:prstClr val="black"/>
                    </a:solidFill>
                    <a:effectLst/>
                    <a:uLnTx/>
                    <a:uFillTx/>
                    <a:latin typeface="Calibri"/>
                    <a:ea typeface="+mn-ea"/>
                    <a:cs typeface="+mn-cs"/>
                  </a:rPr>
                  <a:t>Omgevingsdocumen</a:t>
                </a:r>
                <a:r>
                  <a:rPr lang="nl-NL" sz="1100" dirty="0">
                    <a:solidFill>
                      <a:prstClr val="black"/>
                    </a:solidFill>
                    <a:latin typeface="Calibri"/>
                  </a:rPr>
                  <a:t>t</a:t>
                </a:r>
                <a:r>
                  <a:rPr kumimoji="0" lang="nl-NL" sz="1100" b="0" i="0" u="none" strike="noStrike" kern="1200" cap="none" spc="0" normalizeH="0" baseline="0" noProof="0" dirty="0">
                    <a:ln>
                      <a:noFill/>
                    </a:ln>
                    <a:solidFill>
                      <a:prstClr val="black"/>
                    </a:solidFill>
                    <a:effectLst/>
                    <a:uLnTx/>
                    <a:uFillTx/>
                    <a:latin typeface="Calibri"/>
                    <a:ea typeface="+mn-ea"/>
                    <a:cs typeface="+mn-cs"/>
                  </a:rPr>
                  <a:t>: structuur en gebruiksgemak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black"/>
                    </a:solidFill>
                    <a:effectLst/>
                    <a:uLnTx/>
                    <a:uFillTx/>
                    <a:latin typeface="Calibri"/>
                    <a:ea typeface="+mn-ea"/>
                    <a:cs typeface="+mn-cs"/>
                  </a:rPr>
                  <a:t>Provincie Utrecht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black"/>
                    </a:solidFill>
                    <a:effectLst/>
                    <a:uLnTx/>
                    <a:uFillTx/>
                    <a:latin typeface="Calibri"/>
                    <a:ea typeface="+mn-ea"/>
                    <a:cs typeface="+mn-cs"/>
                  </a:rPr>
                  <a:t>Praktijkproef Gemeenten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black"/>
                    </a:solidFill>
                    <a:effectLst/>
                    <a:uLnTx/>
                    <a:uFillTx/>
                    <a:latin typeface="Calibri"/>
                    <a:ea typeface="+mn-ea"/>
                    <a:cs typeface="+mn-cs"/>
                  </a:rPr>
                  <a:t> </a:t>
                </a:r>
              </a:p>
            </p:txBody>
          </p:sp>
        </p:grpSp>
        <p:pic>
          <p:nvPicPr>
            <p:cNvPr id="30" name="Picture 29">
              <a:extLst>
                <a:ext uri="{FF2B5EF4-FFF2-40B4-BE49-F238E27FC236}">
                  <a16:creationId xmlns:a16="http://schemas.microsoft.com/office/drawing/2014/main" id="{DE833B83-6E81-43B0-AD90-3459805E0B0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184135" y="3338428"/>
              <a:ext cx="837807" cy="837807"/>
            </a:xfrm>
            <a:prstGeom prst="rect">
              <a:avLst/>
            </a:prstGeom>
          </p:spPr>
        </p:pic>
      </p:grpSp>
      <p:grpSp>
        <p:nvGrpSpPr>
          <p:cNvPr id="53" name="Group 52">
            <a:extLst>
              <a:ext uri="{FF2B5EF4-FFF2-40B4-BE49-F238E27FC236}">
                <a16:creationId xmlns:a16="http://schemas.microsoft.com/office/drawing/2014/main" id="{BF3D6C0B-C5C5-426E-9EB1-3B361F76960E}"/>
              </a:ext>
            </a:extLst>
          </p:cNvPr>
          <p:cNvGrpSpPr/>
          <p:nvPr/>
        </p:nvGrpSpPr>
        <p:grpSpPr>
          <a:xfrm>
            <a:off x="888750" y="219903"/>
            <a:ext cx="7782505" cy="4030632"/>
            <a:chOff x="943979" y="338657"/>
            <a:chExt cx="7782505" cy="4030632"/>
          </a:xfrm>
        </p:grpSpPr>
        <p:sp>
          <p:nvSpPr>
            <p:cNvPr id="32" name="Ovaal 15">
              <a:extLst>
                <a:ext uri="{FF2B5EF4-FFF2-40B4-BE49-F238E27FC236}">
                  <a16:creationId xmlns:a16="http://schemas.microsoft.com/office/drawing/2014/main" id="{17856A86-FEE4-42E0-B110-7C07A2492FC9}"/>
                </a:ext>
              </a:extLst>
            </p:cNvPr>
            <p:cNvSpPr/>
            <p:nvPr/>
          </p:nvSpPr>
          <p:spPr>
            <a:xfrm rot="16200000">
              <a:off x="6631907" y="402469"/>
              <a:ext cx="288000" cy="2880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1000" b="1" i="0" u="none" strike="noStrike" kern="0" cap="none" spc="0" normalizeH="0" baseline="0" noProof="0" dirty="0">
                  <a:ln>
                    <a:noFill/>
                  </a:ln>
                  <a:solidFill>
                    <a:prstClr val="white"/>
                  </a:solidFill>
                  <a:effectLst/>
                  <a:uLnTx/>
                  <a:uFillTx/>
                  <a:latin typeface="Verdana"/>
                  <a:ea typeface="+mn-ea"/>
                  <a:cs typeface="Arial"/>
                </a:rPr>
                <a:t>3</a:t>
              </a:r>
            </a:p>
          </p:txBody>
        </p:sp>
        <p:sp>
          <p:nvSpPr>
            <p:cNvPr id="33" name="Tekstvak 19">
              <a:extLst>
                <a:ext uri="{FF2B5EF4-FFF2-40B4-BE49-F238E27FC236}">
                  <a16:creationId xmlns:a16="http://schemas.microsoft.com/office/drawing/2014/main" id="{3EFE0FD1-7077-486F-ADE6-E90AFF3FF492}"/>
                </a:ext>
              </a:extLst>
            </p:cNvPr>
            <p:cNvSpPr txBox="1"/>
            <p:nvPr/>
          </p:nvSpPr>
          <p:spPr>
            <a:xfrm>
              <a:off x="6912935" y="338657"/>
              <a:ext cx="1813549" cy="127727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Calibri"/>
                  <a:ea typeface="+mn-ea"/>
                  <a:cs typeface="+mn-cs"/>
                </a:rPr>
                <a:t>Oriënteren via Regels en Kaart,  interbestuurlijk in één gebied,  per activiteit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black"/>
                  </a:solidFill>
                  <a:effectLst/>
                  <a:uLnTx/>
                  <a:uFillTx/>
                  <a:latin typeface="Calibri"/>
                  <a:ea typeface="+mn-ea"/>
                  <a:cs typeface="+mn-cs"/>
                </a:rPr>
                <a:t>Provincie Gelderland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black"/>
                  </a:solidFill>
                  <a:effectLst/>
                  <a:uLnTx/>
                  <a:uFillTx/>
                  <a:latin typeface="Calibri"/>
                  <a:ea typeface="+mn-ea"/>
                  <a:cs typeface="+mn-cs"/>
                </a:rPr>
                <a:t>Waterschap DOD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black"/>
                  </a:solidFill>
                  <a:effectLst/>
                  <a:uLnTx/>
                  <a:uFillTx/>
                  <a:latin typeface="Calibri"/>
                  <a:ea typeface="+mn-ea"/>
                  <a:cs typeface="+mn-cs"/>
                </a:rPr>
                <a:t>Gemeente Heerde,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black"/>
                  </a:solidFill>
                  <a:effectLst/>
                  <a:uLnTx/>
                  <a:uFillTx/>
                  <a:latin typeface="Calibri"/>
                  <a:ea typeface="+mn-ea"/>
                  <a:cs typeface="+mn-cs"/>
                </a:rPr>
                <a:t>Rijkswaterstaat</a:t>
              </a:r>
            </a:p>
          </p:txBody>
        </p:sp>
        <p:grpSp>
          <p:nvGrpSpPr>
            <p:cNvPr id="37" name="Group 36">
              <a:extLst>
                <a:ext uri="{FF2B5EF4-FFF2-40B4-BE49-F238E27FC236}">
                  <a16:creationId xmlns:a16="http://schemas.microsoft.com/office/drawing/2014/main" id="{38026E08-161C-4F12-9E77-C85586B69212}"/>
                </a:ext>
              </a:extLst>
            </p:cNvPr>
            <p:cNvGrpSpPr/>
            <p:nvPr/>
          </p:nvGrpSpPr>
          <p:grpSpPr>
            <a:xfrm>
              <a:off x="943979" y="1476116"/>
              <a:ext cx="3449556" cy="2893173"/>
              <a:chOff x="957943" y="1451429"/>
              <a:chExt cx="3449556" cy="2893173"/>
            </a:xfrm>
            <a:solidFill>
              <a:srgbClr val="92D050"/>
            </a:solidFill>
          </p:grpSpPr>
          <p:sp>
            <p:nvSpPr>
              <p:cNvPr id="40" name="Oval 39">
                <a:extLst>
                  <a:ext uri="{FF2B5EF4-FFF2-40B4-BE49-F238E27FC236}">
                    <a16:creationId xmlns:a16="http://schemas.microsoft.com/office/drawing/2014/main" id="{162A3997-46CC-40C9-A17E-17662D2D8868}"/>
                  </a:ext>
                </a:extLst>
              </p:cNvPr>
              <p:cNvSpPr/>
              <p:nvPr/>
            </p:nvSpPr>
            <p:spPr>
              <a:xfrm rot="1306183">
                <a:off x="957943" y="1451429"/>
                <a:ext cx="324000" cy="324000"/>
              </a:xfrm>
              <a:prstGeom prst="ellipse">
                <a:avLst/>
              </a:prstGeom>
              <a:grpFill/>
              <a:ln w="38100">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cxnSp>
            <p:nvCxnSpPr>
              <p:cNvPr id="41" name="Straight Connector 40">
                <a:extLst>
                  <a:ext uri="{FF2B5EF4-FFF2-40B4-BE49-F238E27FC236}">
                    <a16:creationId xmlns:a16="http://schemas.microsoft.com/office/drawing/2014/main" id="{855F196E-3775-49C3-AECA-6F01CD70A8C0}"/>
                  </a:ext>
                </a:extLst>
              </p:cNvPr>
              <p:cNvCxnSpPr>
                <a:cxnSpLocks/>
                <a:stCxn id="40" idx="6"/>
              </p:cNvCxnSpPr>
              <p:nvPr/>
            </p:nvCxnSpPr>
            <p:spPr>
              <a:xfrm>
                <a:off x="1270389" y="1673511"/>
                <a:ext cx="761611" cy="343975"/>
              </a:xfrm>
              <a:prstGeom prst="line">
                <a:avLst/>
              </a:prstGeom>
              <a:grpFill/>
              <a:ln w="38100">
                <a:solidFill>
                  <a:schemeClr val="accent3">
                    <a:lumMod val="5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16FBFE1E-67D3-4F43-9CFE-61F3FEEA92AD}"/>
                  </a:ext>
                </a:extLst>
              </p:cNvPr>
              <p:cNvCxnSpPr>
                <a:cxnSpLocks/>
              </p:cNvCxnSpPr>
              <p:nvPr/>
            </p:nvCxnSpPr>
            <p:spPr>
              <a:xfrm flipH="1">
                <a:off x="2184400" y="1852889"/>
                <a:ext cx="384630" cy="164597"/>
              </a:xfrm>
              <a:prstGeom prst="line">
                <a:avLst/>
              </a:prstGeom>
              <a:grpFill/>
              <a:ln w="38100">
                <a:solidFill>
                  <a:schemeClr val="accent3">
                    <a:lumMod val="5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5D446B2D-D58A-4C24-B69A-BC3DFD2BB4BC}"/>
                  </a:ext>
                </a:extLst>
              </p:cNvPr>
              <p:cNvCxnSpPr>
                <a:cxnSpLocks/>
              </p:cNvCxnSpPr>
              <p:nvPr/>
            </p:nvCxnSpPr>
            <p:spPr>
              <a:xfrm flipH="1">
                <a:off x="2569030" y="1852889"/>
                <a:ext cx="1175656" cy="0"/>
              </a:xfrm>
              <a:prstGeom prst="line">
                <a:avLst/>
              </a:prstGeom>
              <a:grpFill/>
              <a:ln w="38100">
                <a:solidFill>
                  <a:schemeClr val="accent3">
                    <a:lumMod val="5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16E8F163-AD59-4FFE-979A-23016E444AFC}"/>
                  </a:ext>
                </a:extLst>
              </p:cNvPr>
              <p:cNvCxnSpPr>
                <a:cxnSpLocks/>
              </p:cNvCxnSpPr>
              <p:nvPr/>
            </p:nvCxnSpPr>
            <p:spPr>
              <a:xfrm flipV="1">
                <a:off x="3744686" y="1852889"/>
                <a:ext cx="0" cy="1369282"/>
              </a:xfrm>
              <a:prstGeom prst="line">
                <a:avLst/>
              </a:prstGeom>
              <a:grpFill/>
              <a:ln w="38100">
                <a:solidFill>
                  <a:schemeClr val="accent3">
                    <a:lumMod val="5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ACD6568B-0AF9-4F57-A533-8E4DB7F6E1F5}"/>
                  </a:ext>
                </a:extLst>
              </p:cNvPr>
              <p:cNvCxnSpPr>
                <a:cxnSpLocks/>
              </p:cNvCxnSpPr>
              <p:nvPr/>
            </p:nvCxnSpPr>
            <p:spPr>
              <a:xfrm>
                <a:off x="3744686" y="3374571"/>
                <a:ext cx="290285" cy="529772"/>
              </a:xfrm>
              <a:prstGeom prst="line">
                <a:avLst/>
              </a:prstGeom>
              <a:grpFill/>
              <a:ln w="38100">
                <a:solidFill>
                  <a:schemeClr val="accent3">
                    <a:lumMod val="50000"/>
                  </a:schemeClr>
                </a:solidFill>
                <a:prstDash val="dash"/>
              </a:ln>
            </p:spPr>
            <p:style>
              <a:lnRef idx="2">
                <a:schemeClr val="accent1"/>
              </a:lnRef>
              <a:fillRef idx="0">
                <a:schemeClr val="accent1"/>
              </a:fillRef>
              <a:effectRef idx="1">
                <a:schemeClr val="accent1"/>
              </a:effectRef>
              <a:fontRef idx="minor">
                <a:schemeClr val="tx1"/>
              </a:fontRef>
            </p:style>
          </p:cxnSp>
          <p:sp>
            <p:nvSpPr>
              <p:cNvPr id="46" name="Oval 45">
                <a:extLst>
                  <a:ext uri="{FF2B5EF4-FFF2-40B4-BE49-F238E27FC236}">
                    <a16:creationId xmlns:a16="http://schemas.microsoft.com/office/drawing/2014/main" id="{9D4BF97D-D30E-4675-A2BF-E33FF142D9D5}"/>
                  </a:ext>
                </a:extLst>
              </p:cNvPr>
              <p:cNvSpPr/>
              <p:nvPr/>
            </p:nvSpPr>
            <p:spPr>
              <a:xfrm rot="1306183">
                <a:off x="4083499" y="4020602"/>
                <a:ext cx="324000" cy="324000"/>
              </a:xfrm>
              <a:prstGeom prst="ellipse">
                <a:avLst/>
              </a:prstGeom>
              <a:grpFill/>
              <a:ln w="38100">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cxnSp>
          <p:nvCxnSpPr>
            <p:cNvPr id="47" name="Straight Connector 46">
              <a:extLst>
                <a:ext uri="{FF2B5EF4-FFF2-40B4-BE49-F238E27FC236}">
                  <a16:creationId xmlns:a16="http://schemas.microsoft.com/office/drawing/2014/main" id="{1CED26F6-9541-4246-BC5C-3D23444782F5}"/>
                </a:ext>
              </a:extLst>
            </p:cNvPr>
            <p:cNvCxnSpPr>
              <a:cxnSpLocks/>
            </p:cNvCxnSpPr>
            <p:nvPr/>
          </p:nvCxnSpPr>
          <p:spPr>
            <a:xfrm flipH="1">
              <a:off x="3744687" y="1859849"/>
              <a:ext cx="2191656" cy="28931"/>
            </a:xfrm>
            <a:prstGeom prst="line">
              <a:avLst/>
            </a:prstGeom>
            <a:solidFill>
              <a:srgbClr val="92D050"/>
            </a:solidFill>
            <a:ln w="38100">
              <a:solidFill>
                <a:schemeClr val="accent3">
                  <a:lumMod val="50000"/>
                </a:schemeClr>
              </a:solidFill>
              <a:prstDash val="dash"/>
            </a:ln>
          </p:spPr>
          <p:style>
            <a:lnRef idx="2">
              <a:schemeClr val="accent1"/>
            </a:lnRef>
            <a:fillRef idx="0">
              <a:schemeClr val="accent1"/>
            </a:fillRef>
            <a:effectRef idx="1">
              <a:schemeClr val="accent1"/>
            </a:effectRef>
            <a:fontRef idx="minor">
              <a:schemeClr val="tx1"/>
            </a:fontRef>
          </p:style>
        </p:cxnSp>
        <p:sp>
          <p:nvSpPr>
            <p:cNvPr id="50" name="Oval 49">
              <a:extLst>
                <a:ext uri="{FF2B5EF4-FFF2-40B4-BE49-F238E27FC236}">
                  <a16:creationId xmlns:a16="http://schemas.microsoft.com/office/drawing/2014/main" id="{285213E0-3CB1-4929-A8FA-8793369CBCBC}"/>
                </a:ext>
              </a:extLst>
            </p:cNvPr>
            <p:cNvSpPr/>
            <p:nvPr/>
          </p:nvSpPr>
          <p:spPr>
            <a:xfrm rot="1306183">
              <a:off x="5918599" y="1697849"/>
              <a:ext cx="324000" cy="324000"/>
            </a:xfrm>
            <a:prstGeom prst="ellipse">
              <a:avLst/>
            </a:prstGeom>
            <a:solidFill>
              <a:srgbClr val="92D050"/>
            </a:solidFill>
            <a:ln w="38100">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51" name="Picture 50">
              <a:extLst>
                <a:ext uri="{FF2B5EF4-FFF2-40B4-BE49-F238E27FC236}">
                  <a16:creationId xmlns:a16="http://schemas.microsoft.com/office/drawing/2014/main" id="{0209D488-8990-4376-B8B6-FBCA6EBB5D7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208021" y="3399258"/>
              <a:ext cx="837807" cy="837807"/>
            </a:xfrm>
            <a:prstGeom prst="rect">
              <a:avLst/>
            </a:prstGeom>
          </p:spPr>
        </p:pic>
        <p:pic>
          <p:nvPicPr>
            <p:cNvPr id="52" name="Picture 51">
              <a:extLst>
                <a:ext uri="{FF2B5EF4-FFF2-40B4-BE49-F238E27FC236}">
                  <a16:creationId xmlns:a16="http://schemas.microsoft.com/office/drawing/2014/main" id="{A4B5B55A-C2BE-4E20-BDE8-0F915A5A657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936343" y="1123190"/>
              <a:ext cx="837807" cy="837807"/>
            </a:xfrm>
            <a:prstGeom prst="rect">
              <a:avLst/>
            </a:prstGeom>
          </p:spPr>
        </p:pic>
      </p:grpSp>
      <p:grpSp>
        <p:nvGrpSpPr>
          <p:cNvPr id="126" name="Group 125">
            <a:extLst>
              <a:ext uri="{FF2B5EF4-FFF2-40B4-BE49-F238E27FC236}">
                <a16:creationId xmlns:a16="http://schemas.microsoft.com/office/drawing/2014/main" id="{F5C9791F-3055-4473-B253-503970E96A55}"/>
              </a:ext>
            </a:extLst>
          </p:cNvPr>
          <p:cNvGrpSpPr/>
          <p:nvPr/>
        </p:nvGrpSpPr>
        <p:grpSpPr>
          <a:xfrm>
            <a:off x="3329860" y="415782"/>
            <a:ext cx="5813742" cy="5037276"/>
            <a:chOff x="3255540" y="367253"/>
            <a:chExt cx="5813742" cy="5037276"/>
          </a:xfrm>
        </p:grpSpPr>
        <p:cxnSp>
          <p:nvCxnSpPr>
            <p:cNvPr id="120" name="Straight Connector 119">
              <a:extLst>
                <a:ext uri="{FF2B5EF4-FFF2-40B4-BE49-F238E27FC236}">
                  <a16:creationId xmlns:a16="http://schemas.microsoft.com/office/drawing/2014/main" id="{FC4DADF4-A662-498B-AEFC-04B1A85D7A6F}"/>
                </a:ext>
              </a:extLst>
            </p:cNvPr>
            <p:cNvCxnSpPr>
              <a:cxnSpLocks/>
            </p:cNvCxnSpPr>
            <p:nvPr/>
          </p:nvCxnSpPr>
          <p:spPr>
            <a:xfrm flipV="1">
              <a:off x="5096656" y="2840921"/>
              <a:ext cx="0" cy="1101492"/>
            </a:xfrm>
            <a:prstGeom prst="line">
              <a:avLst/>
            </a:prstGeom>
            <a:solidFill>
              <a:srgbClr val="4F81BD"/>
            </a:solidFill>
            <a:ln w="38100">
              <a:solidFill>
                <a:srgbClr val="4F81BD"/>
              </a:solidFill>
              <a:prstDash val="dash"/>
            </a:ln>
          </p:spPr>
          <p:style>
            <a:lnRef idx="2">
              <a:schemeClr val="accent1"/>
            </a:lnRef>
            <a:fillRef idx="0">
              <a:schemeClr val="accent1"/>
            </a:fillRef>
            <a:effectRef idx="1">
              <a:schemeClr val="accent1"/>
            </a:effectRef>
            <a:fontRef idx="minor">
              <a:schemeClr val="tx1"/>
            </a:fontRef>
          </p:style>
        </p:cxnSp>
        <p:grpSp>
          <p:nvGrpSpPr>
            <p:cNvPr id="125" name="Group 124">
              <a:extLst>
                <a:ext uri="{FF2B5EF4-FFF2-40B4-BE49-F238E27FC236}">
                  <a16:creationId xmlns:a16="http://schemas.microsoft.com/office/drawing/2014/main" id="{C8823E47-D957-4561-8058-57E0ED31953E}"/>
                </a:ext>
              </a:extLst>
            </p:cNvPr>
            <p:cNvGrpSpPr/>
            <p:nvPr/>
          </p:nvGrpSpPr>
          <p:grpSpPr>
            <a:xfrm>
              <a:off x="3255540" y="367253"/>
              <a:ext cx="5813742" cy="5037276"/>
              <a:chOff x="3214708" y="372754"/>
              <a:chExt cx="5813742" cy="5037276"/>
            </a:xfrm>
          </p:grpSpPr>
          <p:sp>
            <p:nvSpPr>
              <p:cNvPr id="82" name="Ovaal 14">
                <a:extLst>
                  <a:ext uri="{FF2B5EF4-FFF2-40B4-BE49-F238E27FC236}">
                    <a16:creationId xmlns:a16="http://schemas.microsoft.com/office/drawing/2014/main" id="{AADA9044-6F32-4295-8405-7A2ED6DF8777}"/>
                  </a:ext>
                </a:extLst>
              </p:cNvPr>
              <p:cNvSpPr/>
              <p:nvPr/>
            </p:nvSpPr>
            <p:spPr>
              <a:xfrm rot="16200000">
                <a:off x="6982526" y="436077"/>
                <a:ext cx="288000" cy="304717"/>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vert="vert" wrap="none" lIns="0" r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1000" b="1" i="0" u="none" strike="noStrike" kern="0" cap="none" spc="0" normalizeH="0" baseline="0" noProof="0" dirty="0">
                    <a:ln>
                      <a:noFill/>
                    </a:ln>
                    <a:solidFill>
                      <a:prstClr val="white"/>
                    </a:solidFill>
                    <a:effectLst/>
                    <a:uLnTx/>
                    <a:uFillTx/>
                    <a:latin typeface="Verdana"/>
                    <a:ea typeface="+mn-ea"/>
                    <a:cs typeface="Arial"/>
                  </a:rPr>
                  <a:t>1a</a:t>
                </a:r>
              </a:p>
            </p:txBody>
          </p:sp>
          <p:sp>
            <p:nvSpPr>
              <p:cNvPr id="83" name="Tekstvak 20">
                <a:extLst>
                  <a:ext uri="{FF2B5EF4-FFF2-40B4-BE49-F238E27FC236}">
                    <a16:creationId xmlns:a16="http://schemas.microsoft.com/office/drawing/2014/main" id="{BB481729-8417-48D8-89B6-9FAB8CCC80C6}"/>
                  </a:ext>
                </a:extLst>
              </p:cNvPr>
              <p:cNvSpPr txBox="1"/>
              <p:nvPr/>
            </p:nvSpPr>
            <p:spPr>
              <a:xfrm>
                <a:off x="7255195" y="372754"/>
                <a:ext cx="1773255"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Calibri"/>
                    <a:ea typeface="+mn-ea"/>
                    <a:cs typeface="+mn-cs"/>
                  </a:rPr>
                  <a:t>Checken met behulp van werkzaamheden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black"/>
                    </a:solidFill>
                    <a:effectLst/>
                    <a:uLnTx/>
                    <a:uFillTx/>
                    <a:latin typeface="Calibri"/>
                    <a:ea typeface="+mn-ea"/>
                    <a:cs typeface="+mn-cs"/>
                  </a:rPr>
                  <a:t>Praktijkproef Gemeenten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black"/>
                    </a:solidFill>
                    <a:effectLst/>
                    <a:uLnTx/>
                    <a:uFillTx/>
                    <a:latin typeface="Calibri"/>
                    <a:ea typeface="+mn-ea"/>
                    <a:cs typeface="+mn-cs"/>
                  </a:rPr>
                  <a:t>     </a:t>
                </a:r>
              </a:p>
            </p:txBody>
          </p:sp>
          <p:sp>
            <p:nvSpPr>
              <p:cNvPr id="84" name="Ovaal 59">
                <a:extLst>
                  <a:ext uri="{FF2B5EF4-FFF2-40B4-BE49-F238E27FC236}">
                    <a16:creationId xmlns:a16="http://schemas.microsoft.com/office/drawing/2014/main" id="{45542A77-4ACC-4A68-A225-93AAF2B80343}"/>
                  </a:ext>
                </a:extLst>
              </p:cNvPr>
              <p:cNvSpPr/>
              <p:nvPr/>
            </p:nvSpPr>
            <p:spPr>
              <a:xfrm rot="16200000">
                <a:off x="7010689" y="1275286"/>
                <a:ext cx="288000" cy="304717"/>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vert="vert" wrap="none" lIns="0" rIns="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1000" b="1" i="0" u="none" strike="noStrike" kern="0" cap="none" spc="0" normalizeH="0" baseline="0" noProof="0" dirty="0">
                    <a:ln>
                      <a:noFill/>
                    </a:ln>
                    <a:solidFill>
                      <a:prstClr val="white"/>
                    </a:solidFill>
                    <a:effectLst/>
                    <a:uLnTx/>
                    <a:uFillTx/>
                    <a:latin typeface="Verdana"/>
                    <a:ea typeface="+mn-ea"/>
                    <a:cs typeface="Arial"/>
                  </a:rPr>
                  <a:t>1b</a:t>
                </a:r>
              </a:p>
            </p:txBody>
          </p:sp>
          <p:sp>
            <p:nvSpPr>
              <p:cNvPr id="85" name="Tekstvak 66">
                <a:extLst>
                  <a:ext uri="{FF2B5EF4-FFF2-40B4-BE49-F238E27FC236}">
                    <a16:creationId xmlns:a16="http://schemas.microsoft.com/office/drawing/2014/main" id="{D54B924F-AB1B-4657-9660-61072FFF7DAD}"/>
                  </a:ext>
                </a:extLst>
              </p:cNvPr>
              <p:cNvSpPr txBox="1"/>
              <p:nvPr/>
            </p:nvSpPr>
            <p:spPr>
              <a:xfrm>
                <a:off x="7255195" y="1227539"/>
                <a:ext cx="1773255"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Calibri"/>
                    <a:ea typeface="+mn-ea"/>
                    <a:cs typeface="+mn-cs"/>
                  </a:rPr>
                  <a:t>Checken Registerbevraging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black"/>
                    </a:solidFill>
                    <a:effectLst/>
                    <a:uLnTx/>
                    <a:uFillTx/>
                    <a:latin typeface="Calibri"/>
                    <a:ea typeface="+mn-ea"/>
                    <a:cs typeface="+mn-cs"/>
                  </a:rPr>
                  <a:t>Rijksdienst Cultureel Erfgoed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black"/>
                    </a:solidFill>
                    <a:effectLst/>
                    <a:uLnTx/>
                    <a:uFillTx/>
                    <a:latin typeface="Calibri"/>
                    <a:ea typeface="+mn-ea"/>
                    <a:cs typeface="+mn-cs"/>
                  </a:rPr>
                  <a:t>     </a:t>
                </a:r>
              </a:p>
            </p:txBody>
          </p:sp>
          <p:grpSp>
            <p:nvGrpSpPr>
              <p:cNvPr id="89" name="Group 88">
                <a:extLst>
                  <a:ext uri="{FF2B5EF4-FFF2-40B4-BE49-F238E27FC236}">
                    <a16:creationId xmlns:a16="http://schemas.microsoft.com/office/drawing/2014/main" id="{8D931B02-BA53-4E6E-9F04-AF9FCEC4EDBF}"/>
                  </a:ext>
                </a:extLst>
              </p:cNvPr>
              <p:cNvGrpSpPr/>
              <p:nvPr/>
            </p:nvGrpSpPr>
            <p:grpSpPr>
              <a:xfrm>
                <a:off x="3214708" y="2266380"/>
                <a:ext cx="1881948" cy="3143650"/>
                <a:chOff x="806110" y="1496399"/>
                <a:chExt cx="1881948" cy="3143650"/>
              </a:xfrm>
              <a:solidFill>
                <a:srgbClr val="4F81BD"/>
              </a:solidFill>
            </p:grpSpPr>
            <p:sp>
              <p:nvSpPr>
                <p:cNvPr id="92" name="Oval 91">
                  <a:extLst>
                    <a:ext uri="{FF2B5EF4-FFF2-40B4-BE49-F238E27FC236}">
                      <a16:creationId xmlns:a16="http://schemas.microsoft.com/office/drawing/2014/main" id="{44AF837E-D0AC-4BF6-9A24-1940A21562B3}"/>
                    </a:ext>
                  </a:extLst>
                </p:cNvPr>
                <p:cNvSpPr/>
                <p:nvPr/>
              </p:nvSpPr>
              <p:spPr>
                <a:xfrm rot="1306183">
                  <a:off x="806110" y="1496399"/>
                  <a:ext cx="324000" cy="324000"/>
                </a:xfrm>
                <a:prstGeom prst="ellipse">
                  <a:avLst/>
                </a:prstGeom>
                <a:grpFill/>
                <a:ln w="38100">
                  <a:solidFill>
                    <a:srgbClr val="4F81B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cxnSp>
              <p:nvCxnSpPr>
                <p:cNvPr id="96" name="Straight Connector 95">
                  <a:extLst>
                    <a:ext uri="{FF2B5EF4-FFF2-40B4-BE49-F238E27FC236}">
                      <a16:creationId xmlns:a16="http://schemas.microsoft.com/office/drawing/2014/main" id="{B6D051FB-8BAF-4821-898B-D387A652A0B3}"/>
                    </a:ext>
                  </a:extLst>
                </p:cNvPr>
                <p:cNvCxnSpPr>
                  <a:cxnSpLocks/>
                  <a:endCxn id="92" idx="5"/>
                </p:cNvCxnSpPr>
                <p:nvPr/>
              </p:nvCxnSpPr>
              <p:spPr>
                <a:xfrm flipV="1">
                  <a:off x="1032007" y="1807265"/>
                  <a:ext cx="0" cy="308645"/>
                </a:xfrm>
                <a:prstGeom prst="line">
                  <a:avLst/>
                </a:prstGeom>
                <a:grpFill/>
                <a:ln w="38100">
                  <a:solidFill>
                    <a:srgbClr val="4F81BD"/>
                  </a:solidFill>
                  <a:prstDash val="dash"/>
                </a:ln>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252FE2F0-5812-4C14-BD63-60F706C2F978}"/>
                    </a:ext>
                  </a:extLst>
                </p:cNvPr>
                <p:cNvCxnSpPr>
                  <a:cxnSpLocks/>
                </p:cNvCxnSpPr>
                <p:nvPr/>
              </p:nvCxnSpPr>
              <p:spPr>
                <a:xfrm>
                  <a:off x="1183840" y="2070940"/>
                  <a:ext cx="1504218" cy="0"/>
                </a:xfrm>
                <a:prstGeom prst="line">
                  <a:avLst/>
                </a:prstGeom>
                <a:grpFill/>
                <a:ln w="38100">
                  <a:solidFill>
                    <a:srgbClr val="4F81BD"/>
                  </a:solidFill>
                  <a:prstDash val="dash"/>
                </a:ln>
              </p:spPr>
              <p:style>
                <a:lnRef idx="2">
                  <a:schemeClr val="accent1"/>
                </a:lnRef>
                <a:fillRef idx="0">
                  <a:schemeClr val="accent1"/>
                </a:fillRef>
                <a:effectRef idx="1">
                  <a:schemeClr val="accent1"/>
                </a:effectRef>
                <a:fontRef idx="minor">
                  <a:schemeClr val="tx1"/>
                </a:fontRef>
              </p:style>
            </p:cxnSp>
            <p:sp>
              <p:nvSpPr>
                <p:cNvPr id="98" name="Oval 97">
                  <a:extLst>
                    <a:ext uri="{FF2B5EF4-FFF2-40B4-BE49-F238E27FC236}">
                      <a16:creationId xmlns:a16="http://schemas.microsoft.com/office/drawing/2014/main" id="{C054B476-F29B-49A3-A0D2-9DD0DBF33052}"/>
                    </a:ext>
                  </a:extLst>
                </p:cNvPr>
                <p:cNvSpPr/>
                <p:nvPr/>
              </p:nvSpPr>
              <p:spPr>
                <a:xfrm rot="1306183">
                  <a:off x="818898" y="4316049"/>
                  <a:ext cx="324000" cy="324000"/>
                </a:xfrm>
                <a:prstGeom prst="ellipse">
                  <a:avLst/>
                </a:prstGeom>
                <a:grpFill/>
                <a:ln w="38100">
                  <a:solidFill>
                    <a:srgbClr val="4F81B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pic>
            <p:nvPicPr>
              <p:cNvPr id="101" name="Picture 100">
                <a:extLst>
                  <a:ext uri="{FF2B5EF4-FFF2-40B4-BE49-F238E27FC236}">
                    <a16:creationId xmlns:a16="http://schemas.microsoft.com/office/drawing/2014/main" id="{C25B536F-5195-4DA6-BE69-470FAE2A429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96656" y="3219039"/>
                <a:ext cx="837807" cy="837807"/>
              </a:xfrm>
              <a:prstGeom prst="rect">
                <a:avLst/>
              </a:prstGeom>
            </p:spPr>
          </p:pic>
          <p:cxnSp>
            <p:nvCxnSpPr>
              <p:cNvPr id="106" name="Straight Connector 105">
                <a:extLst>
                  <a:ext uri="{FF2B5EF4-FFF2-40B4-BE49-F238E27FC236}">
                    <a16:creationId xmlns:a16="http://schemas.microsoft.com/office/drawing/2014/main" id="{B2A5048D-F27F-4261-B538-1AE290CB705A}"/>
                  </a:ext>
                </a:extLst>
              </p:cNvPr>
              <p:cNvCxnSpPr>
                <a:cxnSpLocks/>
                <a:stCxn id="98" idx="0"/>
              </p:cNvCxnSpPr>
              <p:nvPr/>
            </p:nvCxnSpPr>
            <p:spPr>
              <a:xfrm flipV="1">
                <a:off x="3449578" y="4671727"/>
                <a:ext cx="242589" cy="425857"/>
              </a:xfrm>
              <a:prstGeom prst="line">
                <a:avLst/>
              </a:prstGeom>
              <a:solidFill>
                <a:srgbClr val="4F81BD"/>
              </a:solidFill>
              <a:ln w="38100">
                <a:solidFill>
                  <a:srgbClr val="4F81BD"/>
                </a:solidFill>
                <a:prstDash val="dash"/>
              </a:ln>
            </p:spPr>
            <p:style>
              <a:lnRef idx="2">
                <a:schemeClr val="accent1"/>
              </a:lnRef>
              <a:fillRef idx="0">
                <a:schemeClr val="accent1"/>
              </a:fillRef>
              <a:effectRef idx="1">
                <a:schemeClr val="accent1"/>
              </a:effectRef>
              <a:fontRef idx="minor">
                <a:schemeClr val="tx1"/>
              </a:fontRef>
            </p:style>
          </p:cxnSp>
          <p:cxnSp>
            <p:nvCxnSpPr>
              <p:cNvPr id="117" name="Straight Connector 116">
                <a:extLst>
                  <a:ext uri="{FF2B5EF4-FFF2-40B4-BE49-F238E27FC236}">
                    <a16:creationId xmlns:a16="http://schemas.microsoft.com/office/drawing/2014/main" id="{5235A3DF-D909-4C43-99EF-573971D5B06F}"/>
                  </a:ext>
                </a:extLst>
              </p:cNvPr>
              <p:cNvCxnSpPr>
                <a:cxnSpLocks/>
              </p:cNvCxnSpPr>
              <p:nvPr/>
            </p:nvCxnSpPr>
            <p:spPr>
              <a:xfrm flipV="1">
                <a:off x="3897442" y="3432748"/>
                <a:ext cx="1199214" cy="874501"/>
              </a:xfrm>
              <a:prstGeom prst="line">
                <a:avLst/>
              </a:prstGeom>
              <a:solidFill>
                <a:srgbClr val="4F81BD"/>
              </a:solidFill>
              <a:ln w="38100">
                <a:solidFill>
                  <a:srgbClr val="4F81BD"/>
                </a:solidFill>
                <a:prstDash val="dash"/>
              </a:ln>
            </p:spPr>
            <p:style>
              <a:lnRef idx="2">
                <a:schemeClr val="accent1"/>
              </a:lnRef>
              <a:fillRef idx="0">
                <a:schemeClr val="accent1"/>
              </a:fillRef>
              <a:effectRef idx="1">
                <a:schemeClr val="accent1"/>
              </a:effectRef>
              <a:fontRef idx="minor">
                <a:schemeClr val="tx1"/>
              </a:fontRef>
            </p:style>
          </p:cxnSp>
          <p:sp>
            <p:nvSpPr>
              <p:cNvPr id="124" name="Oval 123">
                <a:extLst>
                  <a:ext uri="{FF2B5EF4-FFF2-40B4-BE49-F238E27FC236}">
                    <a16:creationId xmlns:a16="http://schemas.microsoft.com/office/drawing/2014/main" id="{D297B3B4-165A-471C-9C33-11559D08649A}"/>
                  </a:ext>
                </a:extLst>
              </p:cNvPr>
              <p:cNvSpPr/>
              <p:nvPr/>
            </p:nvSpPr>
            <p:spPr>
              <a:xfrm rot="1306183">
                <a:off x="4934655" y="3894845"/>
                <a:ext cx="324000" cy="324000"/>
              </a:xfrm>
              <a:prstGeom prst="ellipse">
                <a:avLst/>
              </a:prstGeom>
              <a:solidFill>
                <a:srgbClr val="4F81BD"/>
              </a:solidFill>
              <a:ln w="38100">
                <a:solidFill>
                  <a:srgbClr val="4F81B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grpSp>
      <p:grpSp>
        <p:nvGrpSpPr>
          <p:cNvPr id="5" name="Group 4">
            <a:extLst>
              <a:ext uri="{FF2B5EF4-FFF2-40B4-BE49-F238E27FC236}">
                <a16:creationId xmlns:a16="http://schemas.microsoft.com/office/drawing/2014/main" id="{C512918E-8CF3-4A05-B7BF-975D2CFA8CC5}"/>
              </a:ext>
            </a:extLst>
          </p:cNvPr>
          <p:cNvGrpSpPr/>
          <p:nvPr/>
        </p:nvGrpSpPr>
        <p:grpSpPr>
          <a:xfrm>
            <a:off x="5677086" y="1686424"/>
            <a:ext cx="3590887" cy="2893262"/>
            <a:chOff x="5677086" y="1686424"/>
            <a:chExt cx="3590887" cy="2893262"/>
          </a:xfrm>
        </p:grpSpPr>
        <p:grpSp>
          <p:nvGrpSpPr>
            <p:cNvPr id="81" name="Group 80">
              <a:extLst>
                <a:ext uri="{FF2B5EF4-FFF2-40B4-BE49-F238E27FC236}">
                  <a16:creationId xmlns:a16="http://schemas.microsoft.com/office/drawing/2014/main" id="{3D26FF47-719D-4829-9400-CD88404BAFAA}"/>
                </a:ext>
              </a:extLst>
            </p:cNvPr>
            <p:cNvGrpSpPr/>
            <p:nvPr/>
          </p:nvGrpSpPr>
          <p:grpSpPr>
            <a:xfrm>
              <a:off x="5677086" y="1686424"/>
              <a:ext cx="3590887" cy="2893262"/>
              <a:chOff x="5685129" y="1725482"/>
              <a:chExt cx="3590887" cy="2893262"/>
            </a:xfrm>
          </p:grpSpPr>
          <p:sp>
            <p:nvSpPr>
              <p:cNvPr id="54" name="Ovaal 16">
                <a:extLst>
                  <a:ext uri="{FF2B5EF4-FFF2-40B4-BE49-F238E27FC236}">
                    <a16:creationId xmlns:a16="http://schemas.microsoft.com/office/drawing/2014/main" id="{066A3E3C-1203-4F6A-8C37-44E8583B403D}"/>
                  </a:ext>
                </a:extLst>
              </p:cNvPr>
              <p:cNvSpPr/>
              <p:nvPr/>
            </p:nvSpPr>
            <p:spPr>
              <a:xfrm rot="16200000">
                <a:off x="7000357" y="1800432"/>
                <a:ext cx="288000" cy="288000"/>
              </a:xfrm>
              <a:prstGeom prst="ellipse">
                <a:avLst/>
              </a:prstGeom>
              <a:ln/>
            </p:spPr>
            <p:style>
              <a:lnRef idx="2">
                <a:schemeClr val="accent5">
                  <a:shade val="50000"/>
                </a:schemeClr>
              </a:lnRef>
              <a:fillRef idx="1">
                <a:schemeClr val="accent5"/>
              </a:fillRef>
              <a:effectRef idx="0">
                <a:schemeClr val="accent5"/>
              </a:effectRef>
              <a:fontRef idx="minor">
                <a:schemeClr val="lt1"/>
              </a:fontRef>
            </p:style>
            <p:txBody>
              <a:bodyPr vert="vert"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1000" b="1" i="0" u="none" strike="noStrike" kern="0" cap="none" spc="0" normalizeH="0" baseline="0" noProof="0" dirty="0">
                    <a:ln>
                      <a:noFill/>
                    </a:ln>
                    <a:solidFill>
                      <a:prstClr val="white"/>
                    </a:solidFill>
                    <a:effectLst/>
                    <a:uLnTx/>
                    <a:uFillTx/>
                    <a:latin typeface="Verdana"/>
                    <a:ea typeface="+mn-ea"/>
                    <a:cs typeface="Arial"/>
                  </a:rPr>
                  <a:t>2</a:t>
                </a:r>
              </a:p>
            </p:txBody>
          </p:sp>
          <p:sp>
            <p:nvSpPr>
              <p:cNvPr id="55" name="Tekstvak 22">
                <a:extLst>
                  <a:ext uri="{FF2B5EF4-FFF2-40B4-BE49-F238E27FC236}">
                    <a16:creationId xmlns:a16="http://schemas.microsoft.com/office/drawing/2014/main" id="{0216D292-9BAA-4FF7-95F0-FDBD528B6E59}"/>
                  </a:ext>
                </a:extLst>
              </p:cNvPr>
              <p:cNvSpPr txBox="1"/>
              <p:nvPr/>
            </p:nvSpPr>
            <p:spPr>
              <a:xfrm>
                <a:off x="7320928" y="1725482"/>
                <a:ext cx="1900582"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solidFill>
                    <a:effectLst/>
                    <a:uLnTx/>
                    <a:uFillTx/>
                    <a:latin typeface="Calibri"/>
                    <a:ea typeface="+mn-ea"/>
                    <a:cs typeface="+mn-cs"/>
                  </a:rPr>
                  <a:t>Indienen, ontvangen</a:t>
                </a:r>
                <a:r>
                  <a:rPr kumimoji="0" lang="nl-NL" sz="1100" b="0" i="0" u="none" strike="noStrike" kern="1200" cap="none" spc="0" normalizeH="0" noProof="0" dirty="0">
                    <a:ln>
                      <a:noFill/>
                    </a:ln>
                    <a:solidFill>
                      <a:prstClr val="black"/>
                    </a:solidFill>
                    <a:effectLst/>
                    <a:uLnTx/>
                    <a:uFillTx/>
                    <a:latin typeface="Calibri"/>
                    <a:ea typeface="+mn-ea"/>
                    <a:cs typeface="+mn-cs"/>
                  </a:rPr>
                  <a:t> en ophalen van de </a:t>
                </a:r>
                <a:r>
                  <a:rPr kumimoji="0" lang="nl-NL" sz="1100" b="0" i="0" u="none" strike="noStrike" kern="1200" cap="none" spc="0" normalizeH="0" baseline="0" noProof="0" dirty="0">
                    <a:ln>
                      <a:noFill/>
                    </a:ln>
                    <a:solidFill>
                      <a:prstClr val="black"/>
                    </a:solidFill>
                    <a:effectLst/>
                    <a:uLnTx/>
                    <a:uFillTx/>
                    <a:latin typeface="Calibri"/>
                    <a:ea typeface="+mn-ea"/>
                    <a:cs typeface="+mn-cs"/>
                  </a:rPr>
                  <a:t>aanvraag in het eigen zaaksysteem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black"/>
                    </a:solidFill>
                    <a:effectLst/>
                    <a:uLnTx/>
                    <a:uFillTx/>
                    <a:latin typeface="Calibri"/>
                    <a:ea typeface="+mn-ea"/>
                    <a:cs typeface="+mn-cs"/>
                  </a:rPr>
                  <a:t>Waternet</a:t>
                </a:r>
              </a:p>
            </p:txBody>
          </p:sp>
          <p:grpSp>
            <p:nvGrpSpPr>
              <p:cNvPr id="59" name="Group 58">
                <a:extLst>
                  <a:ext uri="{FF2B5EF4-FFF2-40B4-BE49-F238E27FC236}">
                    <a16:creationId xmlns:a16="http://schemas.microsoft.com/office/drawing/2014/main" id="{581B0616-1F2F-4DAA-8D50-210DD2A288DA}"/>
                  </a:ext>
                </a:extLst>
              </p:cNvPr>
              <p:cNvGrpSpPr/>
              <p:nvPr/>
            </p:nvGrpSpPr>
            <p:grpSpPr>
              <a:xfrm>
                <a:off x="5855854" y="3213001"/>
                <a:ext cx="2787894" cy="1243744"/>
                <a:chOff x="2683386" y="3719830"/>
                <a:chExt cx="2787894" cy="1243744"/>
              </a:xfrm>
              <a:solidFill>
                <a:schemeClr val="accent2">
                  <a:lumMod val="75000"/>
                </a:schemeClr>
              </a:solidFill>
            </p:grpSpPr>
            <p:cxnSp>
              <p:nvCxnSpPr>
                <p:cNvPr id="64" name="Straight Connector 63">
                  <a:extLst>
                    <a:ext uri="{FF2B5EF4-FFF2-40B4-BE49-F238E27FC236}">
                      <a16:creationId xmlns:a16="http://schemas.microsoft.com/office/drawing/2014/main" id="{E5CE72EE-9789-4E56-B5EA-E6401C7AAFBE}"/>
                    </a:ext>
                  </a:extLst>
                </p:cNvPr>
                <p:cNvCxnSpPr>
                  <a:cxnSpLocks/>
                </p:cNvCxnSpPr>
                <p:nvPr/>
              </p:nvCxnSpPr>
              <p:spPr>
                <a:xfrm flipH="1">
                  <a:off x="2683386" y="4563675"/>
                  <a:ext cx="276870" cy="399899"/>
                </a:xfrm>
                <a:prstGeom prst="line">
                  <a:avLst/>
                </a:prstGeom>
                <a:grpFill/>
                <a:ln w="38100">
                  <a:solidFill>
                    <a:srgbClr val="4BACC6"/>
                  </a:solidFill>
                  <a:prstDash val="dash"/>
                </a:ln>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4C280254-D753-4FDE-BC97-383F7F2B63ED}"/>
                    </a:ext>
                  </a:extLst>
                </p:cNvPr>
                <p:cNvCxnSpPr>
                  <a:cxnSpLocks/>
                </p:cNvCxnSpPr>
                <p:nvPr/>
              </p:nvCxnSpPr>
              <p:spPr>
                <a:xfrm flipH="1">
                  <a:off x="2960256" y="4563675"/>
                  <a:ext cx="1524660" cy="0"/>
                </a:xfrm>
                <a:prstGeom prst="line">
                  <a:avLst/>
                </a:prstGeom>
                <a:grpFill/>
                <a:ln w="38100">
                  <a:solidFill>
                    <a:srgbClr val="4BACC6"/>
                  </a:solidFill>
                  <a:prstDash val="dash"/>
                </a:ln>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110E1FB3-78D2-40B0-9BFF-79481B046DD4}"/>
                    </a:ext>
                  </a:extLst>
                </p:cNvPr>
                <p:cNvCxnSpPr>
                  <a:cxnSpLocks/>
                  <a:endCxn id="68" idx="3"/>
                </p:cNvCxnSpPr>
                <p:nvPr/>
              </p:nvCxnSpPr>
              <p:spPr>
                <a:xfrm flipV="1">
                  <a:off x="4766846" y="3945727"/>
                  <a:ext cx="393568" cy="436416"/>
                </a:xfrm>
                <a:prstGeom prst="line">
                  <a:avLst/>
                </a:prstGeom>
                <a:grpFill/>
                <a:ln w="38100">
                  <a:solidFill>
                    <a:srgbClr val="4BACC6"/>
                  </a:solidFill>
                  <a:prstDash val="dash"/>
                </a:ln>
              </p:spPr>
              <p:style>
                <a:lnRef idx="2">
                  <a:schemeClr val="accent1"/>
                </a:lnRef>
                <a:fillRef idx="0">
                  <a:schemeClr val="accent1"/>
                </a:fillRef>
                <a:effectRef idx="1">
                  <a:schemeClr val="accent1"/>
                </a:effectRef>
                <a:fontRef idx="minor">
                  <a:schemeClr val="tx1"/>
                </a:fontRef>
              </p:style>
            </p:cxnSp>
            <p:sp>
              <p:nvSpPr>
                <p:cNvPr id="68" name="Oval 67">
                  <a:extLst>
                    <a:ext uri="{FF2B5EF4-FFF2-40B4-BE49-F238E27FC236}">
                      <a16:creationId xmlns:a16="http://schemas.microsoft.com/office/drawing/2014/main" id="{A3465893-2EF7-4609-AB44-9CB913A30C74}"/>
                    </a:ext>
                  </a:extLst>
                </p:cNvPr>
                <p:cNvSpPr/>
                <p:nvPr/>
              </p:nvSpPr>
              <p:spPr>
                <a:xfrm rot="1306183">
                  <a:off x="5147280" y="3719830"/>
                  <a:ext cx="324000" cy="324000"/>
                </a:xfrm>
                <a:prstGeom prst="ellipse">
                  <a:avLst/>
                </a:prstGeom>
                <a:solidFill>
                  <a:srgbClr val="4BACC6"/>
                </a:solidFill>
                <a:ln w="38100">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pic>
            <p:nvPicPr>
              <p:cNvPr id="69" name="Picture 68">
                <a:extLst>
                  <a:ext uri="{FF2B5EF4-FFF2-40B4-BE49-F238E27FC236}">
                    <a16:creationId xmlns:a16="http://schemas.microsoft.com/office/drawing/2014/main" id="{7CD8A433-8715-49F8-9437-CA213FDFA1F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438209" y="2494923"/>
                <a:ext cx="837807" cy="837807"/>
              </a:xfrm>
              <a:prstGeom prst="rect">
                <a:avLst/>
              </a:prstGeom>
            </p:spPr>
          </p:pic>
          <p:sp>
            <p:nvSpPr>
              <p:cNvPr id="75" name="Oval 74">
                <a:extLst>
                  <a:ext uri="{FF2B5EF4-FFF2-40B4-BE49-F238E27FC236}">
                    <a16:creationId xmlns:a16="http://schemas.microsoft.com/office/drawing/2014/main" id="{69F47A6A-D2D1-437C-8925-33017BA82FFA}"/>
                  </a:ext>
                </a:extLst>
              </p:cNvPr>
              <p:cNvSpPr/>
              <p:nvPr/>
            </p:nvSpPr>
            <p:spPr>
              <a:xfrm rot="1306183">
                <a:off x="5685129" y="4294744"/>
                <a:ext cx="324000" cy="324000"/>
              </a:xfrm>
              <a:prstGeom prst="ellipse">
                <a:avLst/>
              </a:prstGeom>
              <a:solidFill>
                <a:srgbClr val="4BACC6"/>
              </a:solidFill>
              <a:ln w="38100">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cxnSp>
            <p:nvCxnSpPr>
              <p:cNvPr id="78" name="Straight Connector 77">
                <a:extLst>
                  <a:ext uri="{FF2B5EF4-FFF2-40B4-BE49-F238E27FC236}">
                    <a16:creationId xmlns:a16="http://schemas.microsoft.com/office/drawing/2014/main" id="{C36EF7BD-C28F-4328-B5B6-7FF991374256}"/>
                  </a:ext>
                </a:extLst>
              </p:cNvPr>
              <p:cNvCxnSpPr>
                <a:cxnSpLocks/>
              </p:cNvCxnSpPr>
              <p:nvPr/>
            </p:nvCxnSpPr>
            <p:spPr>
              <a:xfrm flipH="1">
                <a:off x="7213600" y="3164472"/>
                <a:ext cx="1" cy="892374"/>
              </a:xfrm>
              <a:prstGeom prst="line">
                <a:avLst/>
              </a:prstGeom>
              <a:solidFill>
                <a:schemeClr val="accent2">
                  <a:lumMod val="75000"/>
                </a:schemeClr>
              </a:solidFill>
              <a:ln w="38100">
                <a:solidFill>
                  <a:srgbClr val="4BACC6"/>
                </a:solidFill>
                <a:prstDash val="dash"/>
              </a:ln>
            </p:spPr>
            <p:style>
              <a:lnRef idx="2">
                <a:schemeClr val="accent1"/>
              </a:lnRef>
              <a:fillRef idx="0">
                <a:schemeClr val="accent1"/>
              </a:fillRef>
              <a:effectRef idx="1">
                <a:schemeClr val="accent1"/>
              </a:effectRef>
              <a:fontRef idx="minor">
                <a:schemeClr val="tx1"/>
              </a:fontRef>
            </p:style>
          </p:cxnSp>
        </p:grpSp>
        <p:cxnSp>
          <p:nvCxnSpPr>
            <p:cNvPr id="62" name="Straight Connector 61">
              <a:extLst>
                <a:ext uri="{FF2B5EF4-FFF2-40B4-BE49-F238E27FC236}">
                  <a16:creationId xmlns:a16="http://schemas.microsoft.com/office/drawing/2014/main" id="{58065E41-B38D-4376-97EA-F33083E7F727}"/>
                </a:ext>
              </a:extLst>
            </p:cNvPr>
            <p:cNvCxnSpPr>
              <a:cxnSpLocks/>
            </p:cNvCxnSpPr>
            <p:nvPr/>
          </p:nvCxnSpPr>
          <p:spPr>
            <a:xfrm flipH="1">
              <a:off x="6161625" y="3128104"/>
              <a:ext cx="1" cy="892374"/>
            </a:xfrm>
            <a:prstGeom prst="line">
              <a:avLst/>
            </a:prstGeom>
            <a:solidFill>
              <a:schemeClr val="accent2">
                <a:lumMod val="75000"/>
              </a:schemeClr>
            </a:solidFill>
            <a:ln w="38100">
              <a:solidFill>
                <a:srgbClr val="4BACC6"/>
              </a:solidFill>
              <a:prstDash val="dash"/>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81330443"/>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6"/>
                                        </p:tgtEl>
                                        <p:attrNameLst>
                                          <p:attrName>style.visibility</p:attrName>
                                        </p:attrNameLst>
                                      </p:cBhvr>
                                      <p:to>
                                        <p:strVal val="visible"/>
                                      </p:to>
                                    </p:set>
                                    <p:animEffect transition="in" filter="fade">
                                      <p:cBhvr>
                                        <p:cTn id="23" dur="500"/>
                                        <p:tgtEl>
                                          <p:spTgt spid="1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126"/>
                                        </p:tgtEl>
                                      </p:cBhvr>
                                    </p:animEffect>
                                    <p:set>
                                      <p:cBhvr>
                                        <p:cTn id="28" dur="1" fill="hold">
                                          <p:stCondLst>
                                            <p:cond delay="499"/>
                                          </p:stCondLst>
                                        </p:cTn>
                                        <p:tgtEl>
                                          <p:spTgt spid="12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5"/>
                                        </p:tgtEl>
                                      </p:cBhvr>
                                    </p:animEffect>
                                    <p:set>
                                      <p:cBhvr>
                                        <p:cTn id="37" dur="1" fill="hold">
                                          <p:stCondLst>
                                            <p:cond delay="499"/>
                                          </p:stCondLst>
                                        </p:cTn>
                                        <p:tgtEl>
                                          <p:spTgt spid="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500"/>
                                        <p:tgtEl>
                                          <p:spTgt spid="5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53"/>
                                        </p:tgtEl>
                                      </p:cBhvr>
                                    </p:animEffect>
                                    <p:set>
                                      <p:cBhvr>
                                        <p:cTn id="47" dur="1" fill="hold">
                                          <p:stCondLst>
                                            <p:cond delay="499"/>
                                          </p:stCondLst>
                                        </p:cTn>
                                        <p:tgtEl>
                                          <p:spTgt spid="53"/>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500"/>
                                        <p:tgtEl>
                                          <p:spTgt spid="3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31"/>
                                        </p:tgtEl>
                                      </p:cBhvr>
                                    </p:animEffect>
                                    <p:set>
                                      <p:cBhvr>
                                        <p:cTn id="57"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94529" y="161907"/>
            <a:ext cx="6977955" cy="585345"/>
          </a:xfrm>
        </p:spPr>
        <p:txBody>
          <a:bodyPr>
            <a:normAutofit/>
          </a:bodyPr>
          <a:lstStyle/>
          <a:p>
            <a:r>
              <a:rPr lang="nl-NL" dirty="0"/>
              <a:t>Content voor het garagebedrijf</a:t>
            </a:r>
          </a:p>
        </p:txBody>
      </p:sp>
      <p:sp>
        <p:nvSpPr>
          <p:cNvPr id="3" name="Tijdelijke aanduiding voor inhoud 2"/>
          <p:cNvSpPr>
            <a:spLocks noGrp="1"/>
          </p:cNvSpPr>
          <p:nvPr>
            <p:ph idx="1"/>
          </p:nvPr>
        </p:nvSpPr>
        <p:spPr>
          <a:xfrm>
            <a:off x="189269" y="1091784"/>
            <a:ext cx="6148601" cy="792088"/>
          </a:xfrm>
        </p:spPr>
        <p:txBody>
          <a:bodyPr vert="horz" lIns="91440" tIns="45720" rIns="91440" bIns="45720" rtlCol="0">
            <a:normAutofit/>
          </a:bodyPr>
          <a:lstStyle/>
          <a:p>
            <a:pPr marL="342900" indent="-342900" defTabSz="914400">
              <a:buFont typeface="Arial" panose="020B0604020202020204" pitchFamily="34" charset="0"/>
              <a:buChar char="•"/>
            </a:pPr>
            <a:r>
              <a:rPr lang="nl-NL" sz="2000" dirty="0">
                <a:solidFill>
                  <a:schemeClr val="tx1"/>
                </a:solidFill>
                <a:latin typeface="+mn-lt"/>
                <a:cs typeface="+mn-cs"/>
              </a:rPr>
              <a:t>Trefwoorden waarop kan worden gezocht zodat gebruiker bij juiste werkzaamheid komt</a:t>
            </a:r>
          </a:p>
        </p:txBody>
      </p:sp>
      <p:pic>
        <p:nvPicPr>
          <p:cNvPr id="1029"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59682" y="2531944"/>
            <a:ext cx="5672891" cy="509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59682" y="3638376"/>
            <a:ext cx="6870582" cy="1298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77914" y="856746"/>
            <a:ext cx="2194570" cy="1154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459682" y="5515281"/>
            <a:ext cx="6712802" cy="1298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ijdelijke aanduiding voor inhoud 2"/>
          <p:cNvSpPr txBox="1">
            <a:spLocks/>
          </p:cNvSpPr>
          <p:nvPr/>
        </p:nvSpPr>
        <p:spPr>
          <a:xfrm>
            <a:off x="189268" y="2099896"/>
            <a:ext cx="8123931" cy="5739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nl-NL" sz="2000" dirty="0"/>
              <a:t>Werkzaamheid gekoppeld aan de juridische activiteit</a:t>
            </a:r>
          </a:p>
        </p:txBody>
      </p:sp>
      <p:sp>
        <p:nvSpPr>
          <p:cNvPr id="28" name="Tijdelijke aanduiding voor inhoud 2"/>
          <p:cNvSpPr txBox="1">
            <a:spLocks/>
          </p:cNvSpPr>
          <p:nvPr/>
        </p:nvSpPr>
        <p:spPr>
          <a:xfrm>
            <a:off x="189268" y="3206328"/>
            <a:ext cx="8123931" cy="53674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nl-NL" sz="2000" dirty="0"/>
              <a:t>Juridische relaties tussen activiteiten gelegd</a:t>
            </a:r>
          </a:p>
        </p:txBody>
      </p:sp>
      <p:sp>
        <p:nvSpPr>
          <p:cNvPr id="29" name="Tijdelijke aanduiding voor inhoud 2"/>
          <p:cNvSpPr txBox="1">
            <a:spLocks/>
          </p:cNvSpPr>
          <p:nvPr/>
        </p:nvSpPr>
        <p:spPr>
          <a:xfrm>
            <a:off x="189268" y="5085184"/>
            <a:ext cx="8123931" cy="7200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nl-NL" sz="2000" dirty="0"/>
              <a:t>Logische relaties tussen werkzaamheden (‘anderen deden ook’)</a:t>
            </a:r>
          </a:p>
        </p:txBody>
      </p:sp>
    </p:spTree>
    <p:extLst>
      <p:ext uri="{BB962C8B-B14F-4D97-AF65-F5344CB8AC3E}">
        <p14:creationId xmlns:p14="http://schemas.microsoft.com/office/powerpoint/2010/main" val="1447088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9">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7" grpId="0"/>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Punthaak 129">
            <a:extLst>
              <a:ext uri="{FF2B5EF4-FFF2-40B4-BE49-F238E27FC236}">
                <a16:creationId xmlns:a16="http://schemas.microsoft.com/office/drawing/2014/main" id="{C1E644DB-F2A3-124E-A7A4-F4C68ABE664F}"/>
              </a:ext>
            </a:extLst>
          </p:cNvPr>
          <p:cNvSpPr/>
          <p:nvPr/>
        </p:nvSpPr>
        <p:spPr>
          <a:xfrm>
            <a:off x="5833114" y="1493914"/>
            <a:ext cx="1348105" cy="1770493"/>
          </a:xfrm>
          <a:prstGeom prst="chevron">
            <a:avLst>
              <a:gd name="adj" fmla="val 16749"/>
            </a:avLst>
          </a:prstGeom>
          <a:solidFill>
            <a:sysClr val="window" lastClr="FFFFFF"/>
          </a:solidFill>
          <a:ln w="12700" cap="flat" cmpd="sng" algn="ctr">
            <a:solidFill>
              <a:srgbClr val="39870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pic>
        <p:nvPicPr>
          <p:cNvPr id="131" name="Afbeelding 130">
            <a:extLst>
              <a:ext uri="{FF2B5EF4-FFF2-40B4-BE49-F238E27FC236}">
                <a16:creationId xmlns:a16="http://schemas.microsoft.com/office/drawing/2014/main" id="{D94BFC53-BA02-4342-BAD6-15078D71DED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52810" y="2121765"/>
            <a:ext cx="523265" cy="530305"/>
          </a:xfrm>
          <a:prstGeom prst="rect">
            <a:avLst/>
          </a:prstGeom>
        </p:spPr>
      </p:pic>
      <p:cxnSp>
        <p:nvCxnSpPr>
          <p:cNvPr id="132" name="Rechte verbindingslijn 131">
            <a:extLst>
              <a:ext uri="{FF2B5EF4-FFF2-40B4-BE49-F238E27FC236}">
                <a16:creationId xmlns:a16="http://schemas.microsoft.com/office/drawing/2014/main" id="{0E60E7FA-33F5-AD49-BB63-88D4A230942E}"/>
              </a:ext>
            </a:extLst>
          </p:cNvPr>
          <p:cNvCxnSpPr/>
          <p:nvPr/>
        </p:nvCxnSpPr>
        <p:spPr>
          <a:xfrm flipV="1">
            <a:off x="3482332" y="2539984"/>
            <a:ext cx="1552" cy="1039574"/>
          </a:xfrm>
          <a:prstGeom prst="line">
            <a:avLst/>
          </a:prstGeom>
          <a:noFill/>
          <a:ln w="38100" cap="flat" cmpd="sng" algn="ctr">
            <a:solidFill>
              <a:srgbClr val="39870C"/>
            </a:solidFill>
            <a:prstDash val="solid"/>
            <a:miter lim="800000"/>
          </a:ln>
          <a:effectLst/>
        </p:spPr>
      </p:cxnSp>
      <p:sp>
        <p:nvSpPr>
          <p:cNvPr id="133" name="Punthaak 132">
            <a:extLst>
              <a:ext uri="{FF2B5EF4-FFF2-40B4-BE49-F238E27FC236}">
                <a16:creationId xmlns:a16="http://schemas.microsoft.com/office/drawing/2014/main" id="{2023597E-0207-5443-B24D-8C05E457D8ED}"/>
              </a:ext>
            </a:extLst>
          </p:cNvPr>
          <p:cNvSpPr/>
          <p:nvPr/>
        </p:nvSpPr>
        <p:spPr>
          <a:xfrm>
            <a:off x="3719195" y="1514510"/>
            <a:ext cx="1348105" cy="1770493"/>
          </a:xfrm>
          <a:prstGeom prst="chevron">
            <a:avLst>
              <a:gd name="adj" fmla="val 16749"/>
            </a:avLst>
          </a:prstGeom>
          <a:solidFill>
            <a:sysClr val="window" lastClr="FFFFFF"/>
          </a:solidFill>
          <a:ln w="12700" cap="flat" cmpd="sng" algn="ctr">
            <a:solidFill>
              <a:srgbClr val="39870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134" name="Diagram 133">
            <a:extLst>
              <a:ext uri="{FF2B5EF4-FFF2-40B4-BE49-F238E27FC236}">
                <a16:creationId xmlns:a16="http://schemas.microsoft.com/office/drawing/2014/main" id="{F6F0F639-BB49-064E-83E4-7BFAD976FA89}"/>
              </a:ext>
            </a:extLst>
          </p:cNvPr>
          <p:cNvGraphicFramePr/>
          <p:nvPr>
            <p:extLst/>
          </p:nvPr>
        </p:nvGraphicFramePr>
        <p:xfrm>
          <a:off x="4012781" y="2003393"/>
          <a:ext cx="791030" cy="7805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5" name="Tekstvak 134">
            <a:extLst>
              <a:ext uri="{FF2B5EF4-FFF2-40B4-BE49-F238E27FC236}">
                <a16:creationId xmlns:a16="http://schemas.microsoft.com/office/drawing/2014/main" id="{73A01EA6-062D-C544-A491-BC143B89FE6C}"/>
              </a:ext>
            </a:extLst>
          </p:cNvPr>
          <p:cNvSpPr txBox="1"/>
          <p:nvPr/>
        </p:nvSpPr>
        <p:spPr>
          <a:xfrm>
            <a:off x="3811375" y="1530377"/>
            <a:ext cx="989373" cy="230832"/>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prstClr val="black"/>
                </a:solidFill>
                <a:effectLst/>
                <a:uLnTx/>
                <a:uFillTx/>
              </a:rPr>
              <a:t>Regels uitvoeren</a:t>
            </a:r>
          </a:p>
        </p:txBody>
      </p:sp>
      <p:pic>
        <p:nvPicPr>
          <p:cNvPr id="136" name="Afbeelding 135">
            <a:extLst>
              <a:ext uri="{FF2B5EF4-FFF2-40B4-BE49-F238E27FC236}">
                <a16:creationId xmlns:a16="http://schemas.microsoft.com/office/drawing/2014/main" id="{A50AFD25-234C-9E4F-AEAF-BA45C43E015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140146" y="2159013"/>
            <a:ext cx="961613" cy="1045064"/>
          </a:xfrm>
          <a:prstGeom prst="rect">
            <a:avLst/>
          </a:prstGeom>
        </p:spPr>
      </p:pic>
      <p:sp>
        <p:nvSpPr>
          <p:cNvPr id="137" name="Rechthoek 136">
            <a:extLst>
              <a:ext uri="{FF2B5EF4-FFF2-40B4-BE49-F238E27FC236}">
                <a16:creationId xmlns:a16="http://schemas.microsoft.com/office/drawing/2014/main" id="{F4634CE4-917B-9E4B-BA49-741C9A86AB7B}"/>
              </a:ext>
            </a:extLst>
          </p:cNvPr>
          <p:cNvSpPr/>
          <p:nvPr/>
        </p:nvSpPr>
        <p:spPr>
          <a:xfrm>
            <a:off x="2597837" y="1894240"/>
            <a:ext cx="343340" cy="16972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38" name="Afbeelding 137">
            <a:extLst>
              <a:ext uri="{FF2B5EF4-FFF2-40B4-BE49-F238E27FC236}">
                <a16:creationId xmlns:a16="http://schemas.microsoft.com/office/drawing/2014/main" id="{DE8437CA-DB6F-864F-BACD-FF6C39D3FDE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551347" y="2150276"/>
            <a:ext cx="407121" cy="355894"/>
          </a:xfrm>
          <a:prstGeom prst="rect">
            <a:avLst/>
          </a:prstGeom>
        </p:spPr>
      </p:pic>
      <p:pic>
        <p:nvPicPr>
          <p:cNvPr id="139" name="Afbeelding 138">
            <a:extLst>
              <a:ext uri="{FF2B5EF4-FFF2-40B4-BE49-F238E27FC236}">
                <a16:creationId xmlns:a16="http://schemas.microsoft.com/office/drawing/2014/main" id="{F1344FD2-B00B-5645-A9BB-C1A4A34E104F}"/>
              </a:ext>
            </a:extLst>
          </p:cNvPr>
          <p:cNvPicPr>
            <a:picLocks noChangeAspect="1"/>
          </p:cNvPicPr>
          <p:nvPr/>
        </p:nvPicPr>
        <p:blipFill>
          <a:blip r:embed="rId10" cstate="email">
            <a:alphaModFix/>
            <a:extLst>
              <a:ext uri="{28A0092B-C50C-407E-A947-70E740481C1C}">
                <a14:useLocalDpi xmlns:a14="http://schemas.microsoft.com/office/drawing/2010/main"/>
              </a:ext>
            </a:extLst>
          </a:blip>
          <a:stretch>
            <a:fillRect/>
          </a:stretch>
        </p:blipFill>
        <p:spPr>
          <a:xfrm>
            <a:off x="5070670" y="2118525"/>
            <a:ext cx="474330" cy="415513"/>
          </a:xfrm>
          <a:prstGeom prst="rect">
            <a:avLst/>
          </a:prstGeom>
        </p:spPr>
      </p:pic>
      <p:sp>
        <p:nvSpPr>
          <p:cNvPr id="140" name="Tekstvak 139">
            <a:extLst>
              <a:ext uri="{FF2B5EF4-FFF2-40B4-BE49-F238E27FC236}">
                <a16:creationId xmlns:a16="http://schemas.microsoft.com/office/drawing/2014/main" id="{1F4ABD60-A092-804B-ACE8-CBFF809E6B33}"/>
              </a:ext>
            </a:extLst>
          </p:cNvPr>
          <p:cNvSpPr txBox="1"/>
          <p:nvPr/>
        </p:nvSpPr>
        <p:spPr>
          <a:xfrm>
            <a:off x="2192414" y="1525376"/>
            <a:ext cx="825868" cy="369332"/>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prstClr val="black"/>
                </a:solidFill>
                <a:effectLst/>
                <a:uLnTx/>
                <a:uFillTx/>
              </a:rPr>
              <a:t>Toepasbare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prstClr val="black"/>
                </a:solidFill>
                <a:effectLst/>
                <a:uLnTx/>
                <a:uFillTx/>
              </a:rPr>
              <a:t>regels maken</a:t>
            </a:r>
          </a:p>
        </p:txBody>
      </p:sp>
      <p:sp>
        <p:nvSpPr>
          <p:cNvPr id="141" name="Vijfhoek 140">
            <a:extLst>
              <a:ext uri="{FF2B5EF4-FFF2-40B4-BE49-F238E27FC236}">
                <a16:creationId xmlns:a16="http://schemas.microsoft.com/office/drawing/2014/main" id="{FA9AE9A4-34E7-754D-8404-D0299092EC15}"/>
              </a:ext>
            </a:extLst>
          </p:cNvPr>
          <p:cNvSpPr/>
          <p:nvPr/>
        </p:nvSpPr>
        <p:spPr>
          <a:xfrm>
            <a:off x="2111842" y="1516985"/>
            <a:ext cx="1150879" cy="1766428"/>
          </a:xfrm>
          <a:prstGeom prst="homePlate">
            <a:avLst>
              <a:gd name="adj" fmla="val 21447"/>
            </a:avLst>
          </a:prstGeom>
          <a:noFill/>
          <a:ln w="12700" cap="flat" cmpd="sng" algn="ctr">
            <a:solidFill>
              <a:srgbClr val="70AD47">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42" name="Afbeelding 141">
            <a:extLst>
              <a:ext uri="{FF2B5EF4-FFF2-40B4-BE49-F238E27FC236}">
                <a16:creationId xmlns:a16="http://schemas.microsoft.com/office/drawing/2014/main" id="{EA89639D-F399-2748-AD0D-401D900349DD}"/>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187587" y="2063969"/>
            <a:ext cx="789041" cy="678999"/>
          </a:xfrm>
          <a:prstGeom prst="rect">
            <a:avLst/>
          </a:prstGeom>
        </p:spPr>
      </p:pic>
      <p:sp>
        <p:nvSpPr>
          <p:cNvPr id="143" name="Tekstvak 142">
            <a:extLst>
              <a:ext uri="{FF2B5EF4-FFF2-40B4-BE49-F238E27FC236}">
                <a16:creationId xmlns:a16="http://schemas.microsoft.com/office/drawing/2014/main" id="{C8F6295B-6C6E-714A-A468-0028AECF3736}"/>
              </a:ext>
            </a:extLst>
          </p:cNvPr>
          <p:cNvSpPr txBox="1"/>
          <p:nvPr/>
        </p:nvSpPr>
        <p:spPr>
          <a:xfrm>
            <a:off x="5833114" y="1508998"/>
            <a:ext cx="1233031" cy="230832"/>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900" b="1" i="0" u="none" strike="noStrike" kern="0" cap="none" spc="0" normalizeH="0" baseline="0" noProof="0" dirty="0">
                <a:ln>
                  <a:noFill/>
                </a:ln>
                <a:solidFill>
                  <a:prstClr val="black"/>
                </a:solidFill>
                <a:effectLst/>
                <a:uLnTx/>
                <a:uFillTx/>
              </a:rPr>
              <a:t>Gebruikerstoepassing</a:t>
            </a:r>
          </a:p>
        </p:txBody>
      </p:sp>
      <p:cxnSp>
        <p:nvCxnSpPr>
          <p:cNvPr id="144" name="Rechte verbindingslijn 143">
            <a:extLst>
              <a:ext uri="{FF2B5EF4-FFF2-40B4-BE49-F238E27FC236}">
                <a16:creationId xmlns:a16="http://schemas.microsoft.com/office/drawing/2014/main" id="{A352373C-A9DE-8D49-A73E-5EF7EC1F60E8}"/>
              </a:ext>
            </a:extLst>
          </p:cNvPr>
          <p:cNvCxnSpPr>
            <a:cxnSpLocks/>
          </p:cNvCxnSpPr>
          <p:nvPr/>
        </p:nvCxnSpPr>
        <p:spPr>
          <a:xfrm flipV="1">
            <a:off x="5290950" y="2567834"/>
            <a:ext cx="2407" cy="1962973"/>
          </a:xfrm>
          <a:prstGeom prst="line">
            <a:avLst/>
          </a:prstGeom>
          <a:noFill/>
          <a:ln w="38100" cap="flat" cmpd="sng" algn="ctr">
            <a:solidFill>
              <a:srgbClr val="39870C"/>
            </a:solidFill>
            <a:prstDash val="solid"/>
            <a:miter lim="800000"/>
          </a:ln>
          <a:effectLst/>
        </p:spPr>
      </p:cxnSp>
      <p:cxnSp>
        <p:nvCxnSpPr>
          <p:cNvPr id="145" name="Rechte verbindingslijn 144">
            <a:extLst>
              <a:ext uri="{FF2B5EF4-FFF2-40B4-BE49-F238E27FC236}">
                <a16:creationId xmlns:a16="http://schemas.microsoft.com/office/drawing/2014/main" id="{4680C339-E120-0541-A1F9-D1BB73D45126}"/>
              </a:ext>
            </a:extLst>
          </p:cNvPr>
          <p:cNvCxnSpPr/>
          <p:nvPr/>
        </p:nvCxnSpPr>
        <p:spPr>
          <a:xfrm flipV="1">
            <a:off x="5794046" y="2553214"/>
            <a:ext cx="1552" cy="1039574"/>
          </a:xfrm>
          <a:prstGeom prst="line">
            <a:avLst/>
          </a:prstGeom>
          <a:noFill/>
          <a:ln w="38100" cap="flat" cmpd="sng" algn="ctr">
            <a:solidFill>
              <a:srgbClr val="39870C"/>
            </a:solidFill>
            <a:prstDash val="solid"/>
            <a:miter lim="800000"/>
          </a:ln>
          <a:effectLst/>
        </p:spPr>
      </p:cxnSp>
      <p:sp>
        <p:nvSpPr>
          <p:cNvPr id="146" name="Rechthoek 145">
            <a:extLst>
              <a:ext uri="{FF2B5EF4-FFF2-40B4-BE49-F238E27FC236}">
                <a16:creationId xmlns:a16="http://schemas.microsoft.com/office/drawing/2014/main" id="{072CE233-8658-8C41-8DBA-BA645B7C9C46}"/>
              </a:ext>
            </a:extLst>
          </p:cNvPr>
          <p:cNvSpPr/>
          <p:nvPr/>
        </p:nvSpPr>
        <p:spPr>
          <a:xfrm>
            <a:off x="2887329" y="1229536"/>
            <a:ext cx="901316" cy="558931"/>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1" i="0" u="none" strike="noStrike" kern="0" cap="none" spc="0" normalizeH="0" baseline="0" noProof="0" dirty="0">
                <a:ln>
                  <a:noFill/>
                </a:ln>
                <a:solidFill>
                  <a:prstClr val="black"/>
                </a:solidFill>
                <a:effectLst/>
                <a:uLnTx/>
                <a:uFillTx/>
                <a:latin typeface="Calibri" panose="020F0502020204030204"/>
                <a:ea typeface="+mn-ea"/>
                <a:cs typeface="+mn-cs"/>
              </a:rPr>
              <a:t>Aanleveren van toepasbare regels</a:t>
            </a:r>
          </a:p>
        </p:txBody>
      </p:sp>
      <p:sp>
        <p:nvSpPr>
          <p:cNvPr id="147" name="Rechthoek 146">
            <a:extLst>
              <a:ext uri="{FF2B5EF4-FFF2-40B4-BE49-F238E27FC236}">
                <a16:creationId xmlns:a16="http://schemas.microsoft.com/office/drawing/2014/main" id="{B67C2DE9-67CD-DA49-8A73-6ADDC58CA8CD}"/>
              </a:ext>
            </a:extLst>
          </p:cNvPr>
          <p:cNvSpPr/>
          <p:nvPr/>
        </p:nvSpPr>
        <p:spPr>
          <a:xfrm>
            <a:off x="4915822" y="1224583"/>
            <a:ext cx="901316" cy="558931"/>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1" i="0" u="none" strike="noStrike" kern="0" cap="none" spc="0" normalizeH="0" baseline="0" noProof="0" dirty="0">
                <a:ln>
                  <a:noFill/>
                </a:ln>
                <a:solidFill>
                  <a:prstClr val="black"/>
                </a:solidFill>
                <a:effectLst/>
                <a:uLnTx/>
                <a:uFillTx/>
                <a:latin typeface="Calibri" panose="020F0502020204030204"/>
                <a:ea typeface="+mn-ea"/>
                <a:cs typeface="+mn-cs"/>
              </a:rPr>
              <a:t>Uitvoeren van toepasbare regels</a:t>
            </a:r>
          </a:p>
        </p:txBody>
      </p:sp>
      <p:grpSp>
        <p:nvGrpSpPr>
          <p:cNvPr id="148" name="Groep 147">
            <a:extLst>
              <a:ext uri="{FF2B5EF4-FFF2-40B4-BE49-F238E27FC236}">
                <a16:creationId xmlns:a16="http://schemas.microsoft.com/office/drawing/2014/main" id="{44B76A44-52EA-FC4B-BEAC-C2A34B6458BD}"/>
              </a:ext>
            </a:extLst>
          </p:cNvPr>
          <p:cNvGrpSpPr/>
          <p:nvPr/>
        </p:nvGrpSpPr>
        <p:grpSpPr>
          <a:xfrm>
            <a:off x="3395906" y="3538989"/>
            <a:ext cx="1617392" cy="558931"/>
            <a:chOff x="3064285" y="2920126"/>
            <a:chExt cx="1617392" cy="558931"/>
          </a:xfrm>
        </p:grpSpPr>
        <p:sp>
          <p:nvSpPr>
            <p:cNvPr id="149" name="Rechthoek 148">
              <a:extLst>
                <a:ext uri="{FF2B5EF4-FFF2-40B4-BE49-F238E27FC236}">
                  <a16:creationId xmlns:a16="http://schemas.microsoft.com/office/drawing/2014/main" id="{E5A85713-C9EA-CA4C-B6E4-A3368F5EEFBF}"/>
                </a:ext>
              </a:extLst>
            </p:cNvPr>
            <p:cNvSpPr/>
            <p:nvPr/>
          </p:nvSpPr>
          <p:spPr>
            <a:xfrm>
              <a:off x="3197661" y="2920126"/>
              <a:ext cx="1484016" cy="558931"/>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dirty="0">
                  <a:ln>
                    <a:noFill/>
                  </a:ln>
                  <a:solidFill>
                    <a:prstClr val="black"/>
                  </a:solidFill>
                  <a:effectLst/>
                  <a:uLnTx/>
                  <a:uFillTx/>
                  <a:latin typeface="Calibri" panose="020F0502020204030204"/>
                  <a:ea typeface="+mn-ea"/>
                  <a:cs typeface="+mn-cs"/>
                </a:rPr>
                <a:t>Functionele structuur beheren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dirty="0">
                  <a:ln>
                    <a:noFill/>
                  </a:ln>
                  <a:solidFill>
                    <a:prstClr val="black"/>
                  </a:solidFill>
                  <a:effectLst/>
                  <a:uLnTx/>
                  <a:uFillTx/>
                  <a:latin typeface="Calibri" panose="020F0502020204030204"/>
                  <a:ea typeface="+mn-ea"/>
                  <a:cs typeface="+mn-cs"/>
                </a:rPr>
                <a:t>(eBMS)</a:t>
              </a:r>
            </a:p>
          </p:txBody>
        </p:sp>
        <p:grpSp>
          <p:nvGrpSpPr>
            <p:cNvPr id="150" name="Groep 149">
              <a:extLst>
                <a:ext uri="{FF2B5EF4-FFF2-40B4-BE49-F238E27FC236}">
                  <a16:creationId xmlns:a16="http://schemas.microsoft.com/office/drawing/2014/main" id="{5FADCA3D-DC45-4347-B8F8-830E2BC21736}"/>
                </a:ext>
              </a:extLst>
            </p:cNvPr>
            <p:cNvGrpSpPr/>
            <p:nvPr/>
          </p:nvGrpSpPr>
          <p:grpSpPr>
            <a:xfrm>
              <a:off x="3064285" y="3100856"/>
              <a:ext cx="198649" cy="198649"/>
              <a:chOff x="70084" y="284205"/>
              <a:chExt cx="252863" cy="252863"/>
            </a:xfrm>
          </p:grpSpPr>
          <p:sp>
            <p:nvSpPr>
              <p:cNvPr id="151" name="Vorm 150">
                <a:extLst>
                  <a:ext uri="{FF2B5EF4-FFF2-40B4-BE49-F238E27FC236}">
                    <a16:creationId xmlns:a16="http://schemas.microsoft.com/office/drawing/2014/main" id="{7C746931-9A60-9C41-A100-56789CB9D26C}"/>
                  </a:ext>
                </a:extLst>
              </p:cNvPr>
              <p:cNvSpPr/>
              <p:nvPr/>
            </p:nvSpPr>
            <p:spPr>
              <a:xfrm>
                <a:off x="70084" y="284205"/>
                <a:ext cx="252863" cy="252863"/>
              </a:xfrm>
              <a:prstGeom prst="gear6">
                <a:avLst/>
              </a:prstGeom>
              <a:gradFill flip="none" rotWithShape="1">
                <a:gsLst>
                  <a:gs pos="0">
                    <a:srgbClr val="92D050"/>
                  </a:gs>
                  <a:gs pos="23000">
                    <a:srgbClr val="70AD47">
                      <a:lumMod val="89000"/>
                    </a:srgbClr>
                  </a:gs>
                  <a:gs pos="69000">
                    <a:srgbClr val="70AD47">
                      <a:lumMod val="75000"/>
                    </a:srgbClr>
                  </a:gs>
                  <a:gs pos="97000">
                    <a:srgbClr val="70AD47">
                      <a:lumMod val="70000"/>
                    </a:srgbClr>
                  </a:gs>
                </a:gsLst>
                <a:path path="circle">
                  <a:fillToRect l="50000" t="50000" r="50000" b="50000"/>
                </a:path>
                <a:tileRect/>
              </a:gradFill>
              <a:ln>
                <a:noFill/>
              </a:ln>
              <a:effectLst/>
            </p:spPr>
          </p:sp>
          <p:sp>
            <p:nvSpPr>
              <p:cNvPr id="152" name="Vorm 4">
                <a:extLst>
                  <a:ext uri="{FF2B5EF4-FFF2-40B4-BE49-F238E27FC236}">
                    <a16:creationId xmlns:a16="http://schemas.microsoft.com/office/drawing/2014/main" id="{37C56207-23C2-3044-9074-D8513B7AFBD6}"/>
                  </a:ext>
                </a:extLst>
              </p:cNvPr>
              <p:cNvSpPr txBox="1"/>
              <p:nvPr/>
            </p:nvSpPr>
            <p:spPr>
              <a:xfrm>
                <a:off x="133743" y="348249"/>
                <a:ext cx="125545" cy="124775"/>
              </a:xfrm>
              <a:prstGeom prst="rect">
                <a:avLst/>
              </a:prstGeom>
              <a:noFill/>
              <a:ln>
                <a:noFill/>
              </a:ln>
              <a:effectLst/>
            </p:spPr>
            <p:txBody>
              <a:bodyPr spcFirstLastPara="0" vert="horz" wrap="square" lIns="8890" tIns="8890" rIns="8890" bIns="8890" numCol="1" spcCol="1270" anchor="ctr" anchorCtr="0">
                <a:noAutofit/>
              </a:bodyPr>
              <a:lstStyle/>
              <a:p>
                <a:pPr marL="0" marR="0" lvl="0" indent="0" algn="ctr" defTabSz="311150" eaLnBrk="1" fontAlgn="auto" latinLnBrk="0" hangingPunct="1">
                  <a:lnSpc>
                    <a:spcPct val="90000"/>
                  </a:lnSpc>
                  <a:spcBef>
                    <a:spcPct val="0"/>
                  </a:spcBef>
                  <a:spcAft>
                    <a:spcPct val="35000"/>
                  </a:spcAft>
                  <a:buClrTx/>
                  <a:buSzTx/>
                  <a:buFontTx/>
                  <a:buNone/>
                  <a:tabLst/>
                  <a:defRPr/>
                </a:pPr>
                <a:endParaRPr kumimoji="0" lang="nl-NL" sz="7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53" name="Groep 152">
            <a:extLst>
              <a:ext uri="{FF2B5EF4-FFF2-40B4-BE49-F238E27FC236}">
                <a16:creationId xmlns:a16="http://schemas.microsoft.com/office/drawing/2014/main" id="{8CB547AF-FAC7-BA4B-838C-A0280B3E4AE1}"/>
              </a:ext>
            </a:extLst>
          </p:cNvPr>
          <p:cNvGrpSpPr/>
          <p:nvPr/>
        </p:nvGrpSpPr>
        <p:grpSpPr>
          <a:xfrm>
            <a:off x="3395906" y="3856513"/>
            <a:ext cx="1142117" cy="558931"/>
            <a:chOff x="3064285" y="2922625"/>
            <a:chExt cx="1142117" cy="558931"/>
          </a:xfrm>
        </p:grpSpPr>
        <p:sp>
          <p:nvSpPr>
            <p:cNvPr id="154" name="Rechthoek 153">
              <a:extLst>
                <a:ext uri="{FF2B5EF4-FFF2-40B4-BE49-F238E27FC236}">
                  <a16:creationId xmlns:a16="http://schemas.microsoft.com/office/drawing/2014/main" id="{043F0D6B-A68E-DD4B-9F82-FABC7088EF99}"/>
                </a:ext>
              </a:extLst>
            </p:cNvPr>
            <p:cNvSpPr/>
            <p:nvPr/>
          </p:nvSpPr>
          <p:spPr>
            <a:xfrm>
              <a:off x="3106864" y="2922625"/>
              <a:ext cx="1099538" cy="558931"/>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dirty="0">
                  <a:ln>
                    <a:noFill/>
                  </a:ln>
                  <a:solidFill>
                    <a:prstClr val="black"/>
                  </a:solidFill>
                  <a:effectLst/>
                  <a:uLnTx/>
                  <a:uFillTx/>
                  <a:latin typeface="Calibri" panose="020F0502020204030204"/>
                  <a:ea typeface="+mn-ea"/>
                  <a:cs typeface="+mn-cs"/>
                </a:rPr>
                <a:t>Regels verifiëren</a:t>
              </a:r>
            </a:p>
          </p:txBody>
        </p:sp>
        <p:grpSp>
          <p:nvGrpSpPr>
            <p:cNvPr id="155" name="Groep 154">
              <a:extLst>
                <a:ext uri="{FF2B5EF4-FFF2-40B4-BE49-F238E27FC236}">
                  <a16:creationId xmlns:a16="http://schemas.microsoft.com/office/drawing/2014/main" id="{D80B58E6-9729-7940-9D66-B6F9A051EECD}"/>
                </a:ext>
              </a:extLst>
            </p:cNvPr>
            <p:cNvGrpSpPr/>
            <p:nvPr/>
          </p:nvGrpSpPr>
          <p:grpSpPr>
            <a:xfrm>
              <a:off x="3064285" y="3100856"/>
              <a:ext cx="198649" cy="198649"/>
              <a:chOff x="70084" y="284205"/>
              <a:chExt cx="252863" cy="252863"/>
            </a:xfrm>
          </p:grpSpPr>
          <p:sp>
            <p:nvSpPr>
              <p:cNvPr id="156" name="Vorm 155">
                <a:extLst>
                  <a:ext uri="{FF2B5EF4-FFF2-40B4-BE49-F238E27FC236}">
                    <a16:creationId xmlns:a16="http://schemas.microsoft.com/office/drawing/2014/main" id="{75DFD02E-F24A-E74F-A611-2B8C8F06E4B6}"/>
                  </a:ext>
                </a:extLst>
              </p:cNvPr>
              <p:cNvSpPr/>
              <p:nvPr/>
            </p:nvSpPr>
            <p:spPr>
              <a:xfrm>
                <a:off x="70084" y="284205"/>
                <a:ext cx="252863" cy="252863"/>
              </a:xfrm>
              <a:prstGeom prst="gear6">
                <a:avLst/>
              </a:prstGeom>
              <a:gradFill flip="none" rotWithShape="1">
                <a:gsLst>
                  <a:gs pos="0">
                    <a:srgbClr val="92D050"/>
                  </a:gs>
                  <a:gs pos="23000">
                    <a:srgbClr val="70AD47">
                      <a:lumMod val="89000"/>
                    </a:srgbClr>
                  </a:gs>
                  <a:gs pos="69000">
                    <a:srgbClr val="70AD47">
                      <a:lumMod val="75000"/>
                    </a:srgbClr>
                  </a:gs>
                  <a:gs pos="97000">
                    <a:srgbClr val="70AD47">
                      <a:lumMod val="70000"/>
                    </a:srgbClr>
                  </a:gs>
                </a:gsLst>
                <a:path path="circle">
                  <a:fillToRect l="50000" t="50000" r="50000" b="50000"/>
                </a:path>
                <a:tileRect/>
              </a:gradFill>
              <a:ln>
                <a:noFill/>
              </a:ln>
              <a:effectLst/>
            </p:spPr>
          </p:sp>
          <p:sp>
            <p:nvSpPr>
              <p:cNvPr id="157" name="Vorm 4">
                <a:extLst>
                  <a:ext uri="{FF2B5EF4-FFF2-40B4-BE49-F238E27FC236}">
                    <a16:creationId xmlns:a16="http://schemas.microsoft.com/office/drawing/2014/main" id="{B651A06C-1E24-F945-9FC6-B3378D3955D0}"/>
                  </a:ext>
                </a:extLst>
              </p:cNvPr>
              <p:cNvSpPr txBox="1"/>
              <p:nvPr/>
            </p:nvSpPr>
            <p:spPr>
              <a:xfrm>
                <a:off x="133743" y="348249"/>
                <a:ext cx="125545" cy="124775"/>
              </a:xfrm>
              <a:prstGeom prst="rect">
                <a:avLst/>
              </a:prstGeom>
              <a:noFill/>
              <a:ln>
                <a:noFill/>
              </a:ln>
              <a:effectLst/>
            </p:spPr>
            <p:txBody>
              <a:bodyPr spcFirstLastPara="0" vert="horz" wrap="square" lIns="8890" tIns="8890" rIns="8890" bIns="8890" numCol="1" spcCol="1270" anchor="ctr" anchorCtr="0">
                <a:noAutofit/>
              </a:bodyPr>
              <a:lstStyle/>
              <a:p>
                <a:pPr marL="0" marR="0" lvl="0" indent="0" algn="ctr" defTabSz="311150" eaLnBrk="1" fontAlgn="auto" latinLnBrk="0" hangingPunct="1">
                  <a:lnSpc>
                    <a:spcPct val="90000"/>
                  </a:lnSpc>
                  <a:spcBef>
                    <a:spcPct val="0"/>
                  </a:spcBef>
                  <a:spcAft>
                    <a:spcPct val="35000"/>
                  </a:spcAft>
                  <a:buClrTx/>
                  <a:buSzTx/>
                  <a:buFontTx/>
                  <a:buNone/>
                  <a:tabLst/>
                  <a:defRPr/>
                </a:pPr>
                <a:endParaRPr kumimoji="0" lang="nl-NL" sz="7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58" name="Groep 157">
            <a:extLst>
              <a:ext uri="{FF2B5EF4-FFF2-40B4-BE49-F238E27FC236}">
                <a16:creationId xmlns:a16="http://schemas.microsoft.com/office/drawing/2014/main" id="{88051D16-6270-1546-8529-1A5AE66E6E1F}"/>
              </a:ext>
            </a:extLst>
          </p:cNvPr>
          <p:cNvGrpSpPr/>
          <p:nvPr/>
        </p:nvGrpSpPr>
        <p:grpSpPr>
          <a:xfrm>
            <a:off x="3395906" y="4183080"/>
            <a:ext cx="1154653" cy="558931"/>
            <a:chOff x="3064285" y="2910382"/>
            <a:chExt cx="1154653" cy="558931"/>
          </a:xfrm>
        </p:grpSpPr>
        <p:sp>
          <p:nvSpPr>
            <p:cNvPr id="159" name="Rechthoek 158">
              <a:extLst>
                <a:ext uri="{FF2B5EF4-FFF2-40B4-BE49-F238E27FC236}">
                  <a16:creationId xmlns:a16="http://schemas.microsoft.com/office/drawing/2014/main" id="{A19659DC-DD5E-2140-9442-E440A06844C2}"/>
                </a:ext>
              </a:extLst>
            </p:cNvPr>
            <p:cNvSpPr/>
            <p:nvPr/>
          </p:nvSpPr>
          <p:spPr>
            <a:xfrm>
              <a:off x="3119400" y="2910382"/>
              <a:ext cx="1099538" cy="558931"/>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dirty="0">
                  <a:ln>
                    <a:noFill/>
                  </a:ln>
                  <a:solidFill>
                    <a:prstClr val="black"/>
                  </a:solidFill>
                  <a:effectLst/>
                  <a:uLnTx/>
                  <a:uFillTx/>
                  <a:latin typeface="Calibri" panose="020F0502020204030204"/>
                  <a:ea typeface="+mn-ea"/>
                  <a:cs typeface="+mn-cs"/>
                </a:rPr>
                <a:t>Regels registreren (eBMS)</a:t>
              </a:r>
            </a:p>
          </p:txBody>
        </p:sp>
        <p:grpSp>
          <p:nvGrpSpPr>
            <p:cNvPr id="160" name="Groep 159">
              <a:extLst>
                <a:ext uri="{FF2B5EF4-FFF2-40B4-BE49-F238E27FC236}">
                  <a16:creationId xmlns:a16="http://schemas.microsoft.com/office/drawing/2014/main" id="{727AD98B-5893-5A40-91BA-8DD9E44D629E}"/>
                </a:ext>
              </a:extLst>
            </p:cNvPr>
            <p:cNvGrpSpPr/>
            <p:nvPr/>
          </p:nvGrpSpPr>
          <p:grpSpPr>
            <a:xfrm>
              <a:off x="3064285" y="3100856"/>
              <a:ext cx="198649" cy="198649"/>
              <a:chOff x="70084" y="284205"/>
              <a:chExt cx="252863" cy="252863"/>
            </a:xfrm>
          </p:grpSpPr>
          <p:sp>
            <p:nvSpPr>
              <p:cNvPr id="161" name="Vorm 160">
                <a:extLst>
                  <a:ext uri="{FF2B5EF4-FFF2-40B4-BE49-F238E27FC236}">
                    <a16:creationId xmlns:a16="http://schemas.microsoft.com/office/drawing/2014/main" id="{46BFF116-D240-544F-8A13-205118D36C5C}"/>
                  </a:ext>
                </a:extLst>
              </p:cNvPr>
              <p:cNvSpPr/>
              <p:nvPr/>
            </p:nvSpPr>
            <p:spPr>
              <a:xfrm>
                <a:off x="70084" y="284205"/>
                <a:ext cx="252863" cy="252863"/>
              </a:xfrm>
              <a:prstGeom prst="gear6">
                <a:avLst/>
              </a:prstGeom>
              <a:gradFill flip="none" rotWithShape="1">
                <a:gsLst>
                  <a:gs pos="0">
                    <a:srgbClr val="92D050"/>
                  </a:gs>
                  <a:gs pos="23000">
                    <a:srgbClr val="70AD47">
                      <a:lumMod val="89000"/>
                    </a:srgbClr>
                  </a:gs>
                  <a:gs pos="69000">
                    <a:srgbClr val="70AD47">
                      <a:lumMod val="75000"/>
                    </a:srgbClr>
                  </a:gs>
                  <a:gs pos="97000">
                    <a:srgbClr val="70AD47">
                      <a:lumMod val="70000"/>
                    </a:srgbClr>
                  </a:gs>
                </a:gsLst>
                <a:path path="circle">
                  <a:fillToRect l="50000" t="50000" r="50000" b="50000"/>
                </a:path>
                <a:tileRect/>
              </a:gradFill>
              <a:ln>
                <a:noFill/>
              </a:ln>
              <a:effectLst/>
            </p:spPr>
          </p:sp>
          <p:sp>
            <p:nvSpPr>
              <p:cNvPr id="162" name="Vorm 4">
                <a:extLst>
                  <a:ext uri="{FF2B5EF4-FFF2-40B4-BE49-F238E27FC236}">
                    <a16:creationId xmlns:a16="http://schemas.microsoft.com/office/drawing/2014/main" id="{BF2B00EA-89A4-9741-9FA7-3E6EFF1F0FE9}"/>
                  </a:ext>
                </a:extLst>
              </p:cNvPr>
              <p:cNvSpPr txBox="1"/>
              <p:nvPr/>
            </p:nvSpPr>
            <p:spPr>
              <a:xfrm>
                <a:off x="133743" y="348249"/>
                <a:ext cx="125545" cy="124775"/>
              </a:xfrm>
              <a:prstGeom prst="rect">
                <a:avLst/>
              </a:prstGeom>
              <a:noFill/>
              <a:ln>
                <a:noFill/>
              </a:ln>
              <a:effectLst/>
            </p:spPr>
            <p:txBody>
              <a:bodyPr spcFirstLastPara="0" vert="horz" wrap="square" lIns="8890" tIns="8890" rIns="8890" bIns="8890" numCol="1" spcCol="1270" anchor="ctr" anchorCtr="0">
                <a:noAutofit/>
              </a:bodyPr>
              <a:lstStyle/>
              <a:p>
                <a:pPr marL="0" marR="0" lvl="0" indent="0" algn="ctr" defTabSz="311150" eaLnBrk="1" fontAlgn="auto" latinLnBrk="0" hangingPunct="1">
                  <a:lnSpc>
                    <a:spcPct val="90000"/>
                  </a:lnSpc>
                  <a:spcBef>
                    <a:spcPct val="0"/>
                  </a:spcBef>
                  <a:spcAft>
                    <a:spcPct val="35000"/>
                  </a:spcAft>
                  <a:buClrTx/>
                  <a:buSzTx/>
                  <a:buFontTx/>
                  <a:buNone/>
                  <a:tabLst/>
                  <a:defRPr/>
                </a:pPr>
                <a:endParaRPr kumimoji="0" lang="nl-NL" sz="7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63" name="Groep 162">
            <a:extLst>
              <a:ext uri="{FF2B5EF4-FFF2-40B4-BE49-F238E27FC236}">
                <a16:creationId xmlns:a16="http://schemas.microsoft.com/office/drawing/2014/main" id="{3B3E8AEF-081A-3543-8500-897D3AFCE15C}"/>
              </a:ext>
            </a:extLst>
          </p:cNvPr>
          <p:cNvGrpSpPr/>
          <p:nvPr/>
        </p:nvGrpSpPr>
        <p:grpSpPr>
          <a:xfrm>
            <a:off x="5190482" y="5225974"/>
            <a:ext cx="1198782" cy="558931"/>
            <a:chOff x="3064285" y="2920714"/>
            <a:chExt cx="1198782" cy="558931"/>
          </a:xfrm>
        </p:grpSpPr>
        <p:sp>
          <p:nvSpPr>
            <p:cNvPr id="164" name="Rechthoek 163">
              <a:extLst>
                <a:ext uri="{FF2B5EF4-FFF2-40B4-BE49-F238E27FC236}">
                  <a16:creationId xmlns:a16="http://schemas.microsoft.com/office/drawing/2014/main" id="{EB414FE7-C696-D74F-87BF-353BFEBDB7A5}"/>
                </a:ext>
              </a:extLst>
            </p:cNvPr>
            <p:cNvSpPr/>
            <p:nvPr/>
          </p:nvSpPr>
          <p:spPr>
            <a:xfrm>
              <a:off x="3163529" y="2920714"/>
              <a:ext cx="1099538" cy="558931"/>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dirty="0">
                  <a:ln>
                    <a:noFill/>
                  </a:ln>
                  <a:solidFill>
                    <a:prstClr val="black"/>
                  </a:solidFill>
                  <a:effectLst/>
                  <a:uLnTx/>
                  <a:uFillTx/>
                  <a:latin typeface="Calibri" panose="020F0502020204030204"/>
                  <a:ea typeface="+mn-ea"/>
                  <a:cs typeface="+mn-cs"/>
                </a:rPr>
                <a:t>Activiteiten bepalen</a:t>
              </a:r>
            </a:p>
          </p:txBody>
        </p:sp>
        <p:grpSp>
          <p:nvGrpSpPr>
            <p:cNvPr id="165" name="Groep 164">
              <a:extLst>
                <a:ext uri="{FF2B5EF4-FFF2-40B4-BE49-F238E27FC236}">
                  <a16:creationId xmlns:a16="http://schemas.microsoft.com/office/drawing/2014/main" id="{11F0B7E9-192E-E749-8148-2AFE8EA7938F}"/>
                </a:ext>
              </a:extLst>
            </p:cNvPr>
            <p:cNvGrpSpPr/>
            <p:nvPr/>
          </p:nvGrpSpPr>
          <p:grpSpPr>
            <a:xfrm>
              <a:off x="3064285" y="3100856"/>
              <a:ext cx="198649" cy="198649"/>
              <a:chOff x="70084" y="284205"/>
              <a:chExt cx="252863" cy="252863"/>
            </a:xfrm>
          </p:grpSpPr>
          <p:sp>
            <p:nvSpPr>
              <p:cNvPr id="166" name="Vorm 165">
                <a:extLst>
                  <a:ext uri="{FF2B5EF4-FFF2-40B4-BE49-F238E27FC236}">
                    <a16:creationId xmlns:a16="http://schemas.microsoft.com/office/drawing/2014/main" id="{51AF3DD2-307B-E34A-BDDB-E1CDD9CCF6C4}"/>
                  </a:ext>
                </a:extLst>
              </p:cNvPr>
              <p:cNvSpPr/>
              <p:nvPr/>
            </p:nvSpPr>
            <p:spPr>
              <a:xfrm>
                <a:off x="70084" y="284205"/>
                <a:ext cx="252863" cy="252863"/>
              </a:xfrm>
              <a:prstGeom prst="gear6">
                <a:avLst/>
              </a:prstGeom>
              <a:gradFill flip="none" rotWithShape="1">
                <a:gsLst>
                  <a:gs pos="0">
                    <a:srgbClr val="92D050"/>
                  </a:gs>
                  <a:gs pos="23000">
                    <a:srgbClr val="70AD47">
                      <a:lumMod val="89000"/>
                    </a:srgbClr>
                  </a:gs>
                  <a:gs pos="69000">
                    <a:srgbClr val="70AD47">
                      <a:lumMod val="75000"/>
                    </a:srgbClr>
                  </a:gs>
                  <a:gs pos="97000">
                    <a:srgbClr val="70AD47">
                      <a:lumMod val="70000"/>
                    </a:srgbClr>
                  </a:gs>
                </a:gsLst>
                <a:path path="circle">
                  <a:fillToRect l="50000" t="50000" r="50000" b="50000"/>
                </a:path>
                <a:tileRect/>
              </a:gradFill>
              <a:ln>
                <a:noFill/>
              </a:ln>
              <a:effectLst/>
            </p:spPr>
          </p:sp>
          <p:sp>
            <p:nvSpPr>
              <p:cNvPr id="167" name="Vorm 4">
                <a:extLst>
                  <a:ext uri="{FF2B5EF4-FFF2-40B4-BE49-F238E27FC236}">
                    <a16:creationId xmlns:a16="http://schemas.microsoft.com/office/drawing/2014/main" id="{361D47FC-9313-1F49-9782-A5CFD1CDD6A4}"/>
                  </a:ext>
                </a:extLst>
              </p:cNvPr>
              <p:cNvSpPr txBox="1"/>
              <p:nvPr/>
            </p:nvSpPr>
            <p:spPr>
              <a:xfrm>
                <a:off x="133743" y="348249"/>
                <a:ext cx="125545" cy="124775"/>
              </a:xfrm>
              <a:prstGeom prst="rect">
                <a:avLst/>
              </a:prstGeom>
              <a:noFill/>
              <a:ln>
                <a:noFill/>
              </a:ln>
              <a:effectLst/>
            </p:spPr>
            <p:txBody>
              <a:bodyPr spcFirstLastPara="0" vert="horz" wrap="square" lIns="8890" tIns="8890" rIns="8890" bIns="8890" numCol="1" spcCol="1270" anchor="ctr" anchorCtr="0">
                <a:noAutofit/>
              </a:bodyPr>
              <a:lstStyle/>
              <a:p>
                <a:pPr marL="0" marR="0" lvl="0" indent="0" algn="ctr" defTabSz="311150" eaLnBrk="1" fontAlgn="auto" latinLnBrk="0" hangingPunct="1">
                  <a:lnSpc>
                    <a:spcPct val="90000"/>
                  </a:lnSpc>
                  <a:spcBef>
                    <a:spcPct val="0"/>
                  </a:spcBef>
                  <a:spcAft>
                    <a:spcPct val="35000"/>
                  </a:spcAft>
                  <a:buClrTx/>
                  <a:buSzTx/>
                  <a:buFontTx/>
                  <a:buNone/>
                  <a:tabLst/>
                  <a:defRPr/>
                </a:pPr>
                <a:endParaRPr kumimoji="0" lang="nl-NL" sz="7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sp>
        <p:nvSpPr>
          <p:cNvPr id="168" name="Vorm 4">
            <a:extLst>
              <a:ext uri="{FF2B5EF4-FFF2-40B4-BE49-F238E27FC236}">
                <a16:creationId xmlns:a16="http://schemas.microsoft.com/office/drawing/2014/main" id="{2D3BE326-058D-E048-9991-03391D4120DE}"/>
              </a:ext>
            </a:extLst>
          </p:cNvPr>
          <p:cNvSpPr txBox="1"/>
          <p:nvPr/>
        </p:nvSpPr>
        <p:spPr>
          <a:xfrm>
            <a:off x="5892959" y="3903987"/>
            <a:ext cx="98628" cy="98023"/>
          </a:xfrm>
          <a:prstGeom prst="rect">
            <a:avLst/>
          </a:prstGeom>
          <a:noFill/>
          <a:ln>
            <a:noFill/>
          </a:ln>
          <a:effectLst/>
        </p:spPr>
        <p:txBody>
          <a:bodyPr spcFirstLastPara="0" vert="horz" wrap="square" lIns="8890" tIns="8890" rIns="8890" bIns="8890" numCol="1" spcCol="1270" anchor="ctr" anchorCtr="0">
            <a:noAutofit/>
          </a:bodyPr>
          <a:lstStyle/>
          <a:p>
            <a:pPr marL="0" marR="0" lvl="0" indent="0" algn="ctr" defTabSz="311150" eaLnBrk="1" fontAlgn="auto" latinLnBrk="0" hangingPunct="1">
              <a:lnSpc>
                <a:spcPct val="90000"/>
              </a:lnSpc>
              <a:spcBef>
                <a:spcPct val="0"/>
              </a:spcBef>
              <a:spcAft>
                <a:spcPct val="35000"/>
              </a:spcAft>
              <a:buClrTx/>
              <a:buSzTx/>
              <a:buFontTx/>
              <a:buNone/>
              <a:tabLst/>
              <a:defRPr/>
            </a:pPr>
            <a:endParaRPr kumimoji="0" lang="nl-NL" sz="7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169" name="Groep 168">
            <a:extLst>
              <a:ext uri="{FF2B5EF4-FFF2-40B4-BE49-F238E27FC236}">
                <a16:creationId xmlns:a16="http://schemas.microsoft.com/office/drawing/2014/main" id="{35CB4860-06DF-B446-B0E8-F430687D8670}"/>
              </a:ext>
            </a:extLst>
          </p:cNvPr>
          <p:cNvGrpSpPr/>
          <p:nvPr/>
        </p:nvGrpSpPr>
        <p:grpSpPr>
          <a:xfrm>
            <a:off x="5694478" y="3530561"/>
            <a:ext cx="1159968" cy="558931"/>
            <a:chOff x="3064285" y="2920714"/>
            <a:chExt cx="1159968" cy="558931"/>
          </a:xfrm>
        </p:grpSpPr>
        <p:sp>
          <p:nvSpPr>
            <p:cNvPr id="170" name="Rechthoek 169">
              <a:extLst>
                <a:ext uri="{FF2B5EF4-FFF2-40B4-BE49-F238E27FC236}">
                  <a16:creationId xmlns:a16="http://schemas.microsoft.com/office/drawing/2014/main" id="{BB6AFE04-C400-CE41-91DE-198117F33F2B}"/>
                </a:ext>
              </a:extLst>
            </p:cNvPr>
            <p:cNvSpPr/>
            <p:nvPr/>
          </p:nvSpPr>
          <p:spPr>
            <a:xfrm>
              <a:off x="3124715" y="2920714"/>
              <a:ext cx="1099538" cy="558931"/>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dirty="0">
                  <a:ln>
                    <a:noFill/>
                  </a:ln>
                  <a:solidFill>
                    <a:prstClr val="black"/>
                  </a:solidFill>
                  <a:effectLst/>
                  <a:uLnTx/>
                  <a:uFillTx/>
                  <a:latin typeface="Calibri" panose="020F0502020204030204"/>
                  <a:ea typeface="+mn-ea"/>
                  <a:cs typeface="+mn-cs"/>
                </a:rPr>
                <a:t> Conclusie bepalen</a:t>
              </a:r>
            </a:p>
          </p:txBody>
        </p:sp>
        <p:grpSp>
          <p:nvGrpSpPr>
            <p:cNvPr id="171" name="Groep 170">
              <a:extLst>
                <a:ext uri="{FF2B5EF4-FFF2-40B4-BE49-F238E27FC236}">
                  <a16:creationId xmlns:a16="http://schemas.microsoft.com/office/drawing/2014/main" id="{5C155AE2-8F2B-D649-BEC2-29698351704F}"/>
                </a:ext>
              </a:extLst>
            </p:cNvPr>
            <p:cNvGrpSpPr/>
            <p:nvPr/>
          </p:nvGrpSpPr>
          <p:grpSpPr>
            <a:xfrm>
              <a:off x="3064285" y="3100856"/>
              <a:ext cx="198649" cy="198649"/>
              <a:chOff x="70084" y="284205"/>
              <a:chExt cx="252863" cy="252863"/>
            </a:xfrm>
          </p:grpSpPr>
          <p:sp>
            <p:nvSpPr>
              <p:cNvPr id="172" name="Vorm 171">
                <a:extLst>
                  <a:ext uri="{FF2B5EF4-FFF2-40B4-BE49-F238E27FC236}">
                    <a16:creationId xmlns:a16="http://schemas.microsoft.com/office/drawing/2014/main" id="{D97D7B52-29E4-FC4B-8855-AAA8D25711F5}"/>
                  </a:ext>
                </a:extLst>
              </p:cNvPr>
              <p:cNvSpPr/>
              <p:nvPr/>
            </p:nvSpPr>
            <p:spPr>
              <a:xfrm>
                <a:off x="70084" y="284205"/>
                <a:ext cx="252863" cy="252863"/>
              </a:xfrm>
              <a:prstGeom prst="gear6">
                <a:avLst/>
              </a:prstGeom>
              <a:gradFill flip="none" rotWithShape="1">
                <a:gsLst>
                  <a:gs pos="0">
                    <a:srgbClr val="92D050"/>
                  </a:gs>
                  <a:gs pos="23000">
                    <a:srgbClr val="70AD47">
                      <a:lumMod val="89000"/>
                    </a:srgbClr>
                  </a:gs>
                  <a:gs pos="69000">
                    <a:srgbClr val="70AD47">
                      <a:lumMod val="75000"/>
                    </a:srgbClr>
                  </a:gs>
                  <a:gs pos="97000">
                    <a:srgbClr val="70AD47">
                      <a:lumMod val="70000"/>
                    </a:srgbClr>
                  </a:gs>
                </a:gsLst>
                <a:path path="circle">
                  <a:fillToRect l="50000" t="50000" r="50000" b="50000"/>
                </a:path>
                <a:tileRect/>
              </a:gradFill>
              <a:ln>
                <a:noFill/>
              </a:ln>
              <a:effectLst/>
            </p:spPr>
          </p:sp>
          <p:sp>
            <p:nvSpPr>
              <p:cNvPr id="173" name="Vorm 4">
                <a:extLst>
                  <a:ext uri="{FF2B5EF4-FFF2-40B4-BE49-F238E27FC236}">
                    <a16:creationId xmlns:a16="http://schemas.microsoft.com/office/drawing/2014/main" id="{8E8B50D7-A0AB-1A40-B581-552419C1E218}"/>
                  </a:ext>
                </a:extLst>
              </p:cNvPr>
              <p:cNvSpPr txBox="1"/>
              <p:nvPr/>
            </p:nvSpPr>
            <p:spPr>
              <a:xfrm>
                <a:off x="133743" y="348249"/>
                <a:ext cx="125545" cy="124775"/>
              </a:xfrm>
              <a:prstGeom prst="rect">
                <a:avLst/>
              </a:prstGeom>
              <a:noFill/>
              <a:ln>
                <a:noFill/>
              </a:ln>
              <a:effectLst/>
            </p:spPr>
            <p:txBody>
              <a:bodyPr spcFirstLastPara="0" vert="horz" wrap="square" lIns="8890" tIns="8890" rIns="8890" bIns="8890" numCol="1" spcCol="1270" anchor="ctr" anchorCtr="0">
                <a:noAutofit/>
              </a:bodyPr>
              <a:lstStyle/>
              <a:p>
                <a:pPr marL="0" marR="0" lvl="0" indent="0" algn="ctr" defTabSz="311150" eaLnBrk="1" fontAlgn="auto" latinLnBrk="0" hangingPunct="1">
                  <a:lnSpc>
                    <a:spcPct val="90000"/>
                  </a:lnSpc>
                  <a:spcBef>
                    <a:spcPct val="0"/>
                  </a:spcBef>
                  <a:spcAft>
                    <a:spcPct val="35000"/>
                  </a:spcAft>
                  <a:buClrTx/>
                  <a:buSzTx/>
                  <a:buFontTx/>
                  <a:buNone/>
                  <a:tabLst/>
                  <a:defRPr/>
                </a:pPr>
                <a:endParaRPr kumimoji="0" lang="nl-NL" sz="7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74" name="Groep 173">
            <a:extLst>
              <a:ext uri="{FF2B5EF4-FFF2-40B4-BE49-F238E27FC236}">
                <a16:creationId xmlns:a16="http://schemas.microsoft.com/office/drawing/2014/main" id="{9BE4D2D7-945C-034F-BA35-8E94B39B000C}"/>
              </a:ext>
            </a:extLst>
          </p:cNvPr>
          <p:cNvGrpSpPr/>
          <p:nvPr/>
        </p:nvGrpSpPr>
        <p:grpSpPr>
          <a:xfrm>
            <a:off x="5190258" y="4426673"/>
            <a:ext cx="1504030" cy="558931"/>
            <a:chOff x="3064285" y="2923790"/>
            <a:chExt cx="1504742" cy="558931"/>
          </a:xfrm>
        </p:grpSpPr>
        <p:sp>
          <p:nvSpPr>
            <p:cNvPr id="175" name="Rechthoek 174">
              <a:extLst>
                <a:ext uri="{FF2B5EF4-FFF2-40B4-BE49-F238E27FC236}">
                  <a16:creationId xmlns:a16="http://schemas.microsoft.com/office/drawing/2014/main" id="{1DA79F0D-B48A-3F43-92F3-9B72A247DA4E}"/>
                </a:ext>
              </a:extLst>
            </p:cNvPr>
            <p:cNvSpPr/>
            <p:nvPr/>
          </p:nvSpPr>
          <p:spPr>
            <a:xfrm>
              <a:off x="3123336" y="2923790"/>
              <a:ext cx="1445691" cy="558931"/>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dirty="0">
                  <a:ln>
                    <a:noFill/>
                  </a:ln>
                  <a:solidFill>
                    <a:prstClr val="black"/>
                  </a:solidFill>
                  <a:effectLst/>
                  <a:uLnTx/>
                  <a:uFillTx/>
                  <a:latin typeface="Calibri" panose="020F0502020204030204"/>
                  <a:ea typeface="+mn-ea"/>
                  <a:cs typeface="+mn-cs"/>
                </a:rPr>
                <a:t>Werkzaamheden bepalen:</a:t>
              </a:r>
            </a:p>
          </p:txBody>
        </p:sp>
        <p:grpSp>
          <p:nvGrpSpPr>
            <p:cNvPr id="176" name="Groep 175">
              <a:extLst>
                <a:ext uri="{FF2B5EF4-FFF2-40B4-BE49-F238E27FC236}">
                  <a16:creationId xmlns:a16="http://schemas.microsoft.com/office/drawing/2014/main" id="{3C0375BB-AA81-F344-AD2F-BCA0D132F4F9}"/>
                </a:ext>
              </a:extLst>
            </p:cNvPr>
            <p:cNvGrpSpPr/>
            <p:nvPr/>
          </p:nvGrpSpPr>
          <p:grpSpPr>
            <a:xfrm>
              <a:off x="3064285" y="3100856"/>
              <a:ext cx="198649" cy="198649"/>
              <a:chOff x="70084" y="284205"/>
              <a:chExt cx="252863" cy="252863"/>
            </a:xfrm>
          </p:grpSpPr>
          <p:sp>
            <p:nvSpPr>
              <p:cNvPr id="177" name="Vorm 176">
                <a:extLst>
                  <a:ext uri="{FF2B5EF4-FFF2-40B4-BE49-F238E27FC236}">
                    <a16:creationId xmlns:a16="http://schemas.microsoft.com/office/drawing/2014/main" id="{AA289F14-2883-6549-94E5-DB74C5D19A99}"/>
                  </a:ext>
                </a:extLst>
              </p:cNvPr>
              <p:cNvSpPr/>
              <p:nvPr/>
            </p:nvSpPr>
            <p:spPr>
              <a:xfrm>
                <a:off x="70084" y="284205"/>
                <a:ext cx="252863" cy="252863"/>
              </a:xfrm>
              <a:prstGeom prst="gear6">
                <a:avLst/>
              </a:prstGeom>
              <a:gradFill flip="none" rotWithShape="1">
                <a:gsLst>
                  <a:gs pos="0">
                    <a:srgbClr val="92D050"/>
                  </a:gs>
                  <a:gs pos="23000">
                    <a:srgbClr val="70AD47">
                      <a:lumMod val="89000"/>
                    </a:srgbClr>
                  </a:gs>
                  <a:gs pos="69000">
                    <a:srgbClr val="70AD47">
                      <a:lumMod val="75000"/>
                    </a:srgbClr>
                  </a:gs>
                  <a:gs pos="97000">
                    <a:srgbClr val="70AD47">
                      <a:lumMod val="70000"/>
                    </a:srgbClr>
                  </a:gs>
                </a:gsLst>
                <a:path path="circle">
                  <a:fillToRect l="50000" t="50000" r="50000" b="50000"/>
                </a:path>
                <a:tileRect/>
              </a:gradFill>
              <a:ln>
                <a:noFill/>
              </a:ln>
              <a:effectLst/>
            </p:spPr>
          </p:sp>
          <p:sp>
            <p:nvSpPr>
              <p:cNvPr id="178" name="Vorm 4">
                <a:extLst>
                  <a:ext uri="{FF2B5EF4-FFF2-40B4-BE49-F238E27FC236}">
                    <a16:creationId xmlns:a16="http://schemas.microsoft.com/office/drawing/2014/main" id="{025F1EA3-82AC-3948-A493-183BB32E9B33}"/>
                  </a:ext>
                </a:extLst>
              </p:cNvPr>
              <p:cNvSpPr txBox="1"/>
              <p:nvPr/>
            </p:nvSpPr>
            <p:spPr>
              <a:xfrm>
                <a:off x="133743" y="348249"/>
                <a:ext cx="125545" cy="124775"/>
              </a:xfrm>
              <a:prstGeom prst="rect">
                <a:avLst/>
              </a:prstGeom>
              <a:noFill/>
              <a:ln>
                <a:noFill/>
              </a:ln>
              <a:effectLst/>
            </p:spPr>
            <p:txBody>
              <a:bodyPr spcFirstLastPara="0" vert="horz" wrap="square" lIns="8890" tIns="8890" rIns="8890" bIns="8890" numCol="1" spcCol="1270" anchor="ctr" anchorCtr="0">
                <a:noAutofit/>
              </a:bodyPr>
              <a:lstStyle/>
              <a:p>
                <a:pPr marL="0" marR="0" lvl="0" indent="0" algn="ctr" defTabSz="311150" eaLnBrk="1" fontAlgn="auto" latinLnBrk="0" hangingPunct="1">
                  <a:lnSpc>
                    <a:spcPct val="90000"/>
                  </a:lnSpc>
                  <a:spcBef>
                    <a:spcPct val="0"/>
                  </a:spcBef>
                  <a:spcAft>
                    <a:spcPct val="35000"/>
                  </a:spcAft>
                  <a:buClrTx/>
                  <a:buSzTx/>
                  <a:buFontTx/>
                  <a:buNone/>
                  <a:tabLst/>
                  <a:defRPr/>
                </a:pPr>
                <a:endParaRPr kumimoji="0" lang="nl-NL" sz="7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sp>
        <p:nvSpPr>
          <p:cNvPr id="179" name="Rechthoek 178">
            <a:extLst>
              <a:ext uri="{FF2B5EF4-FFF2-40B4-BE49-F238E27FC236}">
                <a16:creationId xmlns:a16="http://schemas.microsoft.com/office/drawing/2014/main" id="{AF1CA07B-4CD4-974F-89CD-DB407AAA3446}"/>
              </a:ext>
            </a:extLst>
          </p:cNvPr>
          <p:cNvSpPr/>
          <p:nvPr/>
        </p:nvSpPr>
        <p:spPr>
          <a:xfrm>
            <a:off x="5388813" y="4837119"/>
            <a:ext cx="1641420" cy="558931"/>
          </a:xfrm>
          <a:prstGeom prst="rect">
            <a:avLst/>
          </a:prstGeom>
          <a:noFill/>
          <a:ln w="12700" cap="flat" cmpd="sng" algn="ctr">
            <a:noFill/>
            <a:prstDash val="solid"/>
            <a:miter lim="800000"/>
          </a:ln>
          <a:effectLst/>
        </p:spPr>
        <p:txBody>
          <a:bodyPr rtlCol="0" anchor="ct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800" b="0" i="0" u="none" strike="noStrike" kern="0" cap="none" spc="0" normalizeH="0" baseline="0" noProof="0" dirty="0">
                <a:ln>
                  <a:noFill/>
                </a:ln>
                <a:solidFill>
                  <a:prstClr val="black"/>
                </a:solidFill>
                <a:effectLst/>
                <a:uLnTx/>
                <a:uFillTx/>
                <a:latin typeface="Calibri" panose="020F0502020204030204"/>
                <a:ea typeface="+mn-ea"/>
                <a:cs typeface="+mn-cs"/>
              </a:rPr>
              <a:t>Zoeken werkzaamheden</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800" b="0" i="0" u="none" strike="noStrike" kern="0" cap="none" spc="0" normalizeH="0" baseline="0" noProof="0" dirty="0">
                <a:ln>
                  <a:noFill/>
                </a:ln>
                <a:solidFill>
                  <a:prstClr val="black"/>
                </a:solidFill>
                <a:effectLst/>
                <a:uLnTx/>
                <a:uFillTx/>
                <a:latin typeface="Calibri" panose="020F0502020204030204"/>
                <a:ea typeface="+mn-ea"/>
                <a:cs typeface="+mn-cs"/>
              </a:rPr>
              <a:t>Ophalen logisch gerelateerde werkzaamheden</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800" b="0" i="0" u="none" strike="noStrike" kern="0" cap="none" spc="0" normalizeH="0" baseline="0" noProof="0" dirty="0">
                <a:ln>
                  <a:noFill/>
                </a:ln>
                <a:solidFill>
                  <a:prstClr val="black"/>
                </a:solidFill>
                <a:effectLst/>
                <a:uLnTx/>
                <a:uFillTx/>
                <a:latin typeface="Calibri" panose="020F0502020204030204"/>
                <a:ea typeface="+mn-ea"/>
                <a:cs typeface="+mn-cs"/>
              </a:rPr>
              <a:t>Ophalen juridisch gerelateerde werkzaamheden</a:t>
            </a:r>
          </a:p>
        </p:txBody>
      </p:sp>
      <p:pic>
        <p:nvPicPr>
          <p:cNvPr id="180" name="Afbeelding 179">
            <a:extLst>
              <a:ext uri="{FF2B5EF4-FFF2-40B4-BE49-F238E27FC236}">
                <a16:creationId xmlns:a16="http://schemas.microsoft.com/office/drawing/2014/main" id="{113C80FF-CBD5-DC4F-B758-A3B307228610}"/>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978320" y="1708594"/>
            <a:ext cx="1482811" cy="1036485"/>
          </a:xfrm>
          <a:prstGeom prst="rect">
            <a:avLst/>
          </a:prstGeom>
        </p:spPr>
      </p:pic>
      <p:pic>
        <p:nvPicPr>
          <p:cNvPr id="181" name="Afbeelding 180">
            <a:extLst>
              <a:ext uri="{FF2B5EF4-FFF2-40B4-BE49-F238E27FC236}">
                <a16:creationId xmlns:a16="http://schemas.microsoft.com/office/drawing/2014/main" id="{68D05A6B-AF31-1346-9BED-847CD49DEDD8}"/>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734707" y="1725868"/>
            <a:ext cx="1482811" cy="1036485"/>
          </a:xfrm>
          <a:prstGeom prst="rect">
            <a:avLst/>
          </a:prstGeom>
        </p:spPr>
      </p:pic>
      <p:sp>
        <p:nvSpPr>
          <p:cNvPr id="182" name="Tekstvak 181">
            <a:extLst>
              <a:ext uri="{FF2B5EF4-FFF2-40B4-BE49-F238E27FC236}">
                <a16:creationId xmlns:a16="http://schemas.microsoft.com/office/drawing/2014/main" id="{26CFDBA4-1B32-0842-994D-EA8A16E48FE7}"/>
              </a:ext>
            </a:extLst>
          </p:cNvPr>
          <p:cNvSpPr txBox="1"/>
          <p:nvPr/>
        </p:nvSpPr>
        <p:spPr>
          <a:xfrm>
            <a:off x="914455" y="2632849"/>
            <a:ext cx="1619517"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prstClr val="black"/>
                </a:solidFill>
                <a:effectLst/>
                <a:uLnTx/>
                <a:uFillTx/>
              </a:rPr>
              <a:t>Bevoegd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prstClr val="black"/>
                </a:solidFill>
                <a:effectLst/>
                <a:uLnTx/>
                <a:uFillTx/>
              </a:rPr>
              <a:t>gezag</a:t>
            </a:r>
          </a:p>
        </p:txBody>
      </p:sp>
      <p:sp>
        <p:nvSpPr>
          <p:cNvPr id="183" name="Tekstvak 182">
            <a:extLst>
              <a:ext uri="{FF2B5EF4-FFF2-40B4-BE49-F238E27FC236}">
                <a16:creationId xmlns:a16="http://schemas.microsoft.com/office/drawing/2014/main" id="{1651E951-F0E5-7547-A38A-925A3E3B7518}"/>
              </a:ext>
            </a:extLst>
          </p:cNvPr>
          <p:cNvSpPr txBox="1"/>
          <p:nvPr/>
        </p:nvSpPr>
        <p:spPr>
          <a:xfrm>
            <a:off x="6725932" y="2637662"/>
            <a:ext cx="1619517"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prstClr val="black"/>
                </a:solidFill>
                <a:effectLst/>
                <a:uLnTx/>
                <a:uFillTx/>
              </a:rPr>
              <a:t>Initiatief-</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prstClr val="black"/>
                </a:solidFill>
                <a:effectLst/>
                <a:uLnTx/>
                <a:uFillTx/>
              </a:rPr>
              <a:t>nemer</a:t>
            </a:r>
          </a:p>
        </p:txBody>
      </p:sp>
      <p:sp>
        <p:nvSpPr>
          <p:cNvPr id="56" name="Rechthoek 55">
            <a:extLst>
              <a:ext uri="{FF2B5EF4-FFF2-40B4-BE49-F238E27FC236}">
                <a16:creationId xmlns:a16="http://schemas.microsoft.com/office/drawing/2014/main" id="{F2AAA29B-2542-5C47-8482-3978DABB9637}"/>
              </a:ext>
            </a:extLst>
          </p:cNvPr>
          <p:cNvSpPr/>
          <p:nvPr/>
        </p:nvSpPr>
        <p:spPr>
          <a:xfrm>
            <a:off x="5402363" y="4617179"/>
            <a:ext cx="1650720" cy="832340"/>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985774204"/>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975F4F14-BC12-A046-B0BD-EC017CAB9417}"/>
              </a:ext>
            </a:extLst>
          </p:cNvPr>
          <p:cNvSpPr>
            <a:spLocks noGrp="1"/>
          </p:cNvSpPr>
          <p:nvPr>
            <p:ph type="dt" sz="half" idx="10"/>
          </p:nvPr>
        </p:nvSpPr>
        <p:spPr/>
        <p:txBody>
          <a:bodyPr/>
          <a:lstStyle/>
          <a:p>
            <a:fld id="{E0907E72-D634-B14E-8F42-930BB5C3EACA}" type="datetime3">
              <a:rPr lang="nl-NL" smtClean="0"/>
              <a:t>20/9/18</a:t>
            </a:fld>
            <a:endParaRPr lang="nl-NL" dirty="0"/>
          </a:p>
        </p:txBody>
      </p:sp>
      <p:sp>
        <p:nvSpPr>
          <p:cNvPr id="4" name="Tijdelijke aanduiding voor voettekst 3">
            <a:extLst>
              <a:ext uri="{FF2B5EF4-FFF2-40B4-BE49-F238E27FC236}">
                <a16:creationId xmlns:a16="http://schemas.microsoft.com/office/drawing/2014/main" id="{A86266CC-1F61-454D-ABC2-65A39B77316A}"/>
              </a:ext>
            </a:extLst>
          </p:cNvPr>
          <p:cNvSpPr>
            <a:spLocks noGrp="1"/>
          </p:cNvSpPr>
          <p:nvPr>
            <p:ph type="ftr" sz="quarter" idx="11"/>
          </p:nvPr>
        </p:nvSpPr>
        <p:spPr/>
        <p:txBody>
          <a:bodyPr/>
          <a:lstStyle/>
          <a:p>
            <a:endParaRPr lang="nl-NL" dirty="0"/>
          </a:p>
        </p:txBody>
      </p:sp>
      <p:sp>
        <p:nvSpPr>
          <p:cNvPr id="6" name="Rechthoek 5">
            <a:extLst>
              <a:ext uri="{FF2B5EF4-FFF2-40B4-BE49-F238E27FC236}">
                <a16:creationId xmlns:a16="http://schemas.microsoft.com/office/drawing/2014/main" id="{AF000BD5-B881-4F44-BD41-358276C3BD95}"/>
              </a:ext>
            </a:extLst>
          </p:cNvPr>
          <p:cNvSpPr/>
          <p:nvPr/>
        </p:nvSpPr>
        <p:spPr>
          <a:xfrm>
            <a:off x="3529521" y="1805993"/>
            <a:ext cx="1421027" cy="716692"/>
          </a:xfrm>
          <a:prstGeom prst="rect">
            <a:avLst/>
          </a:prstGeom>
          <a:solidFill>
            <a:srgbClr val="39870C"/>
          </a:solidFill>
          <a:ln>
            <a:solidFill>
              <a:srgbClr val="3987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t>Zoeken werkzaamheden</a:t>
            </a:r>
          </a:p>
        </p:txBody>
      </p:sp>
      <p:sp>
        <p:nvSpPr>
          <p:cNvPr id="7" name="Rechthoek 6">
            <a:extLst>
              <a:ext uri="{FF2B5EF4-FFF2-40B4-BE49-F238E27FC236}">
                <a16:creationId xmlns:a16="http://schemas.microsoft.com/office/drawing/2014/main" id="{0334D334-CC28-CD46-A2FA-77670105CE19}"/>
              </a:ext>
            </a:extLst>
          </p:cNvPr>
          <p:cNvSpPr/>
          <p:nvPr/>
        </p:nvSpPr>
        <p:spPr>
          <a:xfrm>
            <a:off x="6515353" y="1765320"/>
            <a:ext cx="1421027" cy="716692"/>
          </a:xfrm>
          <a:prstGeom prst="rect">
            <a:avLst/>
          </a:prstGeom>
          <a:solidFill>
            <a:srgbClr val="39870C"/>
          </a:solidFill>
          <a:ln>
            <a:solidFill>
              <a:srgbClr val="3987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t>Bepalen werkzaamheden</a:t>
            </a:r>
          </a:p>
          <a:p>
            <a:pPr algn="ctr"/>
            <a:r>
              <a:rPr lang="nl-NL" sz="1400" dirty="0"/>
              <a:t>(gerelateerde)</a:t>
            </a:r>
          </a:p>
        </p:txBody>
      </p:sp>
      <p:sp>
        <p:nvSpPr>
          <p:cNvPr id="8" name="Rechthoek 7">
            <a:extLst>
              <a:ext uri="{FF2B5EF4-FFF2-40B4-BE49-F238E27FC236}">
                <a16:creationId xmlns:a16="http://schemas.microsoft.com/office/drawing/2014/main" id="{174B499F-ADF2-204E-B49C-62AFF2BAC7AF}"/>
              </a:ext>
            </a:extLst>
          </p:cNvPr>
          <p:cNvSpPr/>
          <p:nvPr/>
        </p:nvSpPr>
        <p:spPr>
          <a:xfrm>
            <a:off x="3541877" y="3340290"/>
            <a:ext cx="1421027" cy="716692"/>
          </a:xfrm>
          <a:prstGeom prst="rect">
            <a:avLst/>
          </a:prstGeom>
          <a:solidFill>
            <a:srgbClr val="39870C"/>
          </a:solidFill>
          <a:ln>
            <a:solidFill>
              <a:srgbClr val="3987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t>Bepalen activiteiten</a:t>
            </a:r>
          </a:p>
        </p:txBody>
      </p:sp>
      <p:sp>
        <p:nvSpPr>
          <p:cNvPr id="9" name="Rechthoek 8">
            <a:extLst>
              <a:ext uri="{FF2B5EF4-FFF2-40B4-BE49-F238E27FC236}">
                <a16:creationId xmlns:a16="http://schemas.microsoft.com/office/drawing/2014/main" id="{25BAAF57-14AB-794F-9C54-17654DCEC642}"/>
              </a:ext>
            </a:extLst>
          </p:cNvPr>
          <p:cNvSpPr/>
          <p:nvPr/>
        </p:nvSpPr>
        <p:spPr>
          <a:xfrm>
            <a:off x="6511772" y="3360885"/>
            <a:ext cx="1421027" cy="716692"/>
          </a:xfrm>
          <a:prstGeom prst="rect">
            <a:avLst/>
          </a:prstGeom>
          <a:solidFill>
            <a:srgbClr val="39870C"/>
          </a:solidFill>
          <a:ln>
            <a:solidFill>
              <a:srgbClr val="3987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t>Bepalen conclusie</a:t>
            </a:r>
          </a:p>
        </p:txBody>
      </p:sp>
      <p:pic>
        <p:nvPicPr>
          <p:cNvPr id="10" name="Afbeelding 9">
            <a:extLst>
              <a:ext uri="{FF2B5EF4-FFF2-40B4-BE49-F238E27FC236}">
                <a16:creationId xmlns:a16="http://schemas.microsoft.com/office/drawing/2014/main" id="{EF744A4D-F1FD-2041-9140-438630BF07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6189" y="1298653"/>
            <a:ext cx="1482811" cy="1036485"/>
          </a:xfrm>
          <a:prstGeom prst="rect">
            <a:avLst/>
          </a:prstGeom>
        </p:spPr>
      </p:pic>
      <p:sp>
        <p:nvSpPr>
          <p:cNvPr id="11" name="Tekstvak 10">
            <a:extLst>
              <a:ext uri="{FF2B5EF4-FFF2-40B4-BE49-F238E27FC236}">
                <a16:creationId xmlns:a16="http://schemas.microsoft.com/office/drawing/2014/main" id="{7B5D82BE-F072-864F-BF8B-2E0284B93A6F}"/>
              </a:ext>
            </a:extLst>
          </p:cNvPr>
          <p:cNvSpPr txBox="1"/>
          <p:nvPr/>
        </p:nvSpPr>
        <p:spPr>
          <a:xfrm>
            <a:off x="967414" y="2285936"/>
            <a:ext cx="1619517" cy="523220"/>
          </a:xfrm>
          <a:prstGeom prst="rect">
            <a:avLst/>
          </a:prstGeom>
          <a:noFill/>
        </p:spPr>
        <p:txBody>
          <a:bodyPr wrap="square" rtlCol="0">
            <a:spAutoFit/>
          </a:bodyPr>
          <a:lstStyle/>
          <a:p>
            <a:pPr algn="ctr"/>
            <a:r>
              <a:rPr lang="nl-NL" sz="1400" dirty="0"/>
              <a:t>Ik wil een check doen</a:t>
            </a:r>
          </a:p>
        </p:txBody>
      </p:sp>
      <p:pic>
        <p:nvPicPr>
          <p:cNvPr id="12" name="Afbeelding 11">
            <a:extLst>
              <a:ext uri="{FF2B5EF4-FFF2-40B4-BE49-F238E27FC236}">
                <a16:creationId xmlns:a16="http://schemas.microsoft.com/office/drawing/2014/main" id="{1EE9D1DF-7B45-F34A-AE1E-43DC5A0BBD2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2869" y="3211628"/>
            <a:ext cx="1482811" cy="1036485"/>
          </a:xfrm>
          <a:prstGeom prst="rect">
            <a:avLst/>
          </a:prstGeom>
        </p:spPr>
      </p:pic>
      <p:sp>
        <p:nvSpPr>
          <p:cNvPr id="13" name="Tekstvak 12">
            <a:extLst>
              <a:ext uri="{FF2B5EF4-FFF2-40B4-BE49-F238E27FC236}">
                <a16:creationId xmlns:a16="http://schemas.microsoft.com/office/drawing/2014/main" id="{B47CE1B6-9DCD-8643-83D8-2BC61C0E4812}"/>
              </a:ext>
            </a:extLst>
          </p:cNvPr>
          <p:cNvSpPr txBox="1"/>
          <p:nvPr/>
        </p:nvSpPr>
        <p:spPr>
          <a:xfrm>
            <a:off x="967413" y="4268492"/>
            <a:ext cx="1619517" cy="738664"/>
          </a:xfrm>
          <a:prstGeom prst="rect">
            <a:avLst/>
          </a:prstGeom>
          <a:noFill/>
        </p:spPr>
        <p:txBody>
          <a:bodyPr wrap="square" rtlCol="0">
            <a:spAutoFit/>
          </a:bodyPr>
          <a:lstStyle/>
          <a:p>
            <a:pPr algn="ctr"/>
            <a:r>
              <a:rPr lang="nl-NL" sz="1400" dirty="0"/>
              <a:t>Ik wil een aanvraag opstellen of een melding doen</a:t>
            </a:r>
          </a:p>
        </p:txBody>
      </p:sp>
      <p:cxnSp>
        <p:nvCxnSpPr>
          <p:cNvPr id="14" name="Rechte verbindingslijn met pijl 13">
            <a:extLst>
              <a:ext uri="{FF2B5EF4-FFF2-40B4-BE49-F238E27FC236}">
                <a16:creationId xmlns:a16="http://schemas.microsoft.com/office/drawing/2014/main" id="{32795404-3BEC-D242-AD3E-8DC30CBE7221}"/>
              </a:ext>
            </a:extLst>
          </p:cNvPr>
          <p:cNvCxnSpPr>
            <a:cxnSpLocks/>
          </p:cNvCxnSpPr>
          <p:nvPr/>
        </p:nvCxnSpPr>
        <p:spPr>
          <a:xfrm>
            <a:off x="2199499" y="2176696"/>
            <a:ext cx="1354736" cy="0"/>
          </a:xfrm>
          <a:prstGeom prst="straightConnector1">
            <a:avLst/>
          </a:prstGeom>
          <a:ln w="25400">
            <a:solidFill>
              <a:srgbClr val="39870C"/>
            </a:solidFill>
            <a:tailEnd type="triangle"/>
          </a:ln>
        </p:spPr>
        <p:style>
          <a:lnRef idx="1">
            <a:schemeClr val="accent1"/>
          </a:lnRef>
          <a:fillRef idx="0">
            <a:schemeClr val="accent1"/>
          </a:fillRef>
          <a:effectRef idx="0">
            <a:schemeClr val="accent1"/>
          </a:effectRef>
          <a:fontRef idx="minor">
            <a:schemeClr val="tx1"/>
          </a:fontRef>
        </p:style>
      </p:cxnSp>
      <p:sp>
        <p:nvSpPr>
          <p:cNvPr id="15" name="Tekstvak 14">
            <a:extLst>
              <a:ext uri="{FF2B5EF4-FFF2-40B4-BE49-F238E27FC236}">
                <a16:creationId xmlns:a16="http://schemas.microsoft.com/office/drawing/2014/main" id="{6E73E962-F032-4D4C-9BDE-9E91C97AC189}"/>
              </a:ext>
            </a:extLst>
          </p:cNvPr>
          <p:cNvSpPr txBox="1"/>
          <p:nvPr/>
        </p:nvSpPr>
        <p:spPr>
          <a:xfrm>
            <a:off x="2545956" y="1886836"/>
            <a:ext cx="1268239" cy="276999"/>
          </a:xfrm>
          <a:prstGeom prst="rect">
            <a:avLst/>
          </a:prstGeom>
          <a:noFill/>
        </p:spPr>
        <p:txBody>
          <a:bodyPr wrap="square" rtlCol="0">
            <a:spAutoFit/>
          </a:bodyPr>
          <a:lstStyle/>
          <a:p>
            <a:r>
              <a:rPr lang="nl-NL" sz="1200" i="1" dirty="0"/>
              <a:t>zoekterm</a:t>
            </a:r>
          </a:p>
        </p:txBody>
      </p:sp>
      <p:cxnSp>
        <p:nvCxnSpPr>
          <p:cNvPr id="16" name="Rechte verbindingslijn met pijl 15">
            <a:extLst>
              <a:ext uri="{FF2B5EF4-FFF2-40B4-BE49-F238E27FC236}">
                <a16:creationId xmlns:a16="http://schemas.microsoft.com/office/drawing/2014/main" id="{607DA804-E4B2-D443-B332-DCFBBB3328A8}"/>
              </a:ext>
            </a:extLst>
          </p:cNvPr>
          <p:cNvCxnSpPr>
            <a:cxnSpLocks/>
          </p:cNvCxnSpPr>
          <p:nvPr/>
        </p:nvCxnSpPr>
        <p:spPr>
          <a:xfrm>
            <a:off x="4950547" y="2193171"/>
            <a:ext cx="1564806" cy="0"/>
          </a:xfrm>
          <a:prstGeom prst="straightConnector1">
            <a:avLst/>
          </a:prstGeom>
          <a:ln w="25400">
            <a:solidFill>
              <a:srgbClr val="39870C"/>
            </a:solidFill>
            <a:tailEnd type="triangle"/>
          </a:ln>
        </p:spPr>
        <p:style>
          <a:lnRef idx="1">
            <a:schemeClr val="accent1"/>
          </a:lnRef>
          <a:fillRef idx="0">
            <a:schemeClr val="accent1"/>
          </a:fillRef>
          <a:effectRef idx="0">
            <a:schemeClr val="accent1"/>
          </a:effectRef>
          <a:fontRef idx="minor">
            <a:schemeClr val="tx1"/>
          </a:fontRef>
        </p:style>
      </p:cxnSp>
      <p:sp>
        <p:nvSpPr>
          <p:cNvPr id="17" name="Tekstvak 16">
            <a:extLst>
              <a:ext uri="{FF2B5EF4-FFF2-40B4-BE49-F238E27FC236}">
                <a16:creationId xmlns:a16="http://schemas.microsoft.com/office/drawing/2014/main" id="{37C4EC11-DF45-6E42-A972-88FA8351343A}"/>
              </a:ext>
            </a:extLst>
          </p:cNvPr>
          <p:cNvSpPr txBox="1"/>
          <p:nvPr/>
        </p:nvSpPr>
        <p:spPr>
          <a:xfrm>
            <a:off x="5233633" y="1715031"/>
            <a:ext cx="1268239" cy="461665"/>
          </a:xfrm>
          <a:prstGeom prst="rect">
            <a:avLst/>
          </a:prstGeom>
          <a:noFill/>
        </p:spPr>
        <p:txBody>
          <a:bodyPr wrap="square" rtlCol="0">
            <a:spAutoFit/>
          </a:bodyPr>
          <a:lstStyle/>
          <a:p>
            <a:r>
              <a:rPr lang="nl-NL" sz="1200" i="1" dirty="0"/>
              <a:t>functioneleStruc-</a:t>
            </a:r>
          </a:p>
          <a:p>
            <a:r>
              <a:rPr lang="nl-NL" sz="1200" i="1" dirty="0"/>
              <a:t>tuurRef (1 … n)</a:t>
            </a:r>
          </a:p>
        </p:txBody>
      </p:sp>
      <p:cxnSp>
        <p:nvCxnSpPr>
          <p:cNvPr id="19" name="Rechte verbindingslijn met pijl 18">
            <a:extLst>
              <a:ext uri="{FF2B5EF4-FFF2-40B4-BE49-F238E27FC236}">
                <a16:creationId xmlns:a16="http://schemas.microsoft.com/office/drawing/2014/main" id="{7AB4544D-4E41-DF49-886D-573B2989FBF1}"/>
              </a:ext>
            </a:extLst>
          </p:cNvPr>
          <p:cNvCxnSpPr>
            <a:cxnSpLocks/>
            <a:stCxn id="7" idx="2"/>
            <a:endCxn id="9" idx="0"/>
          </p:cNvCxnSpPr>
          <p:nvPr/>
        </p:nvCxnSpPr>
        <p:spPr>
          <a:xfrm flipH="1">
            <a:off x="7222286" y="2482012"/>
            <a:ext cx="3581" cy="878873"/>
          </a:xfrm>
          <a:prstGeom prst="straightConnector1">
            <a:avLst/>
          </a:prstGeom>
          <a:ln w="25400">
            <a:solidFill>
              <a:srgbClr val="39870C"/>
            </a:solidFill>
            <a:tailEnd type="triangle"/>
          </a:ln>
        </p:spPr>
        <p:style>
          <a:lnRef idx="1">
            <a:schemeClr val="accent1"/>
          </a:lnRef>
          <a:fillRef idx="0">
            <a:schemeClr val="accent1"/>
          </a:fillRef>
          <a:effectRef idx="0">
            <a:schemeClr val="accent1"/>
          </a:effectRef>
          <a:fontRef idx="minor">
            <a:schemeClr val="tx1"/>
          </a:fontRef>
        </p:style>
      </p:cxnSp>
      <p:sp>
        <p:nvSpPr>
          <p:cNvPr id="20" name="Tekstvak 19">
            <a:extLst>
              <a:ext uri="{FF2B5EF4-FFF2-40B4-BE49-F238E27FC236}">
                <a16:creationId xmlns:a16="http://schemas.microsoft.com/office/drawing/2014/main" id="{473725D0-8162-6945-8FC6-6F64B3D0684D}"/>
              </a:ext>
            </a:extLst>
          </p:cNvPr>
          <p:cNvSpPr txBox="1"/>
          <p:nvPr/>
        </p:nvSpPr>
        <p:spPr>
          <a:xfrm>
            <a:off x="7437932" y="2617543"/>
            <a:ext cx="1268239" cy="461665"/>
          </a:xfrm>
          <a:prstGeom prst="rect">
            <a:avLst/>
          </a:prstGeom>
          <a:noFill/>
        </p:spPr>
        <p:txBody>
          <a:bodyPr wrap="square" rtlCol="0">
            <a:spAutoFit/>
          </a:bodyPr>
          <a:lstStyle/>
          <a:p>
            <a:r>
              <a:rPr lang="nl-NL" sz="1200" i="1" dirty="0"/>
              <a:t>functioneleStruc-</a:t>
            </a:r>
          </a:p>
          <a:p>
            <a:r>
              <a:rPr lang="nl-NL" sz="1200" i="1" dirty="0"/>
              <a:t>tuurRef (1)</a:t>
            </a:r>
          </a:p>
        </p:txBody>
      </p:sp>
      <p:cxnSp>
        <p:nvCxnSpPr>
          <p:cNvPr id="21" name="Rechte verbindingslijn met pijl 20">
            <a:extLst>
              <a:ext uri="{FF2B5EF4-FFF2-40B4-BE49-F238E27FC236}">
                <a16:creationId xmlns:a16="http://schemas.microsoft.com/office/drawing/2014/main" id="{D5FEA967-5EAE-5D46-B53A-ACB917BAE5AF}"/>
              </a:ext>
            </a:extLst>
          </p:cNvPr>
          <p:cNvCxnSpPr>
            <a:cxnSpLocks/>
          </p:cNvCxnSpPr>
          <p:nvPr/>
        </p:nvCxnSpPr>
        <p:spPr>
          <a:xfrm flipH="1">
            <a:off x="7863672" y="4077335"/>
            <a:ext cx="3581" cy="878873"/>
          </a:xfrm>
          <a:prstGeom prst="straightConnector1">
            <a:avLst/>
          </a:prstGeom>
          <a:ln w="25400">
            <a:solidFill>
              <a:srgbClr val="39870C"/>
            </a:solidFill>
            <a:tailEnd type="triangle"/>
          </a:ln>
        </p:spPr>
        <p:style>
          <a:lnRef idx="1">
            <a:schemeClr val="accent1"/>
          </a:lnRef>
          <a:fillRef idx="0">
            <a:schemeClr val="accent1"/>
          </a:fillRef>
          <a:effectRef idx="0">
            <a:schemeClr val="accent1"/>
          </a:effectRef>
          <a:fontRef idx="minor">
            <a:schemeClr val="tx1"/>
          </a:fontRef>
        </p:style>
      </p:cxnSp>
      <p:sp>
        <p:nvSpPr>
          <p:cNvPr id="22" name="Tekstvak 21">
            <a:extLst>
              <a:ext uri="{FF2B5EF4-FFF2-40B4-BE49-F238E27FC236}">
                <a16:creationId xmlns:a16="http://schemas.microsoft.com/office/drawing/2014/main" id="{6EA1198C-B9E5-C74D-A87C-B56620035728}"/>
              </a:ext>
            </a:extLst>
          </p:cNvPr>
          <p:cNvSpPr txBox="1"/>
          <p:nvPr/>
        </p:nvSpPr>
        <p:spPr>
          <a:xfrm>
            <a:off x="7420801" y="4955804"/>
            <a:ext cx="1268239" cy="276999"/>
          </a:xfrm>
          <a:prstGeom prst="rect">
            <a:avLst/>
          </a:prstGeom>
          <a:noFill/>
        </p:spPr>
        <p:txBody>
          <a:bodyPr wrap="square" rtlCol="0">
            <a:spAutoFit/>
          </a:bodyPr>
          <a:lstStyle/>
          <a:p>
            <a:pPr algn="ctr"/>
            <a:r>
              <a:rPr lang="nl-NL" sz="1200" dirty="0"/>
              <a:t>conclusie</a:t>
            </a:r>
          </a:p>
        </p:txBody>
      </p:sp>
      <p:cxnSp>
        <p:nvCxnSpPr>
          <p:cNvPr id="23" name="Rechte verbindingslijn met pijl 22">
            <a:extLst>
              <a:ext uri="{FF2B5EF4-FFF2-40B4-BE49-F238E27FC236}">
                <a16:creationId xmlns:a16="http://schemas.microsoft.com/office/drawing/2014/main" id="{06BDEE37-B44C-FF47-8545-28990F76F5F6}"/>
              </a:ext>
            </a:extLst>
          </p:cNvPr>
          <p:cNvCxnSpPr>
            <a:cxnSpLocks/>
          </p:cNvCxnSpPr>
          <p:nvPr/>
        </p:nvCxnSpPr>
        <p:spPr>
          <a:xfrm>
            <a:off x="4976335" y="3749315"/>
            <a:ext cx="1571700" cy="0"/>
          </a:xfrm>
          <a:prstGeom prst="straightConnector1">
            <a:avLst/>
          </a:prstGeom>
          <a:ln w="25400">
            <a:solidFill>
              <a:srgbClr val="39870C"/>
            </a:solidFill>
            <a:tailEnd type="triangle"/>
          </a:ln>
        </p:spPr>
        <p:style>
          <a:lnRef idx="1">
            <a:schemeClr val="accent1"/>
          </a:lnRef>
          <a:fillRef idx="0">
            <a:schemeClr val="accent1"/>
          </a:fillRef>
          <a:effectRef idx="0">
            <a:schemeClr val="accent1"/>
          </a:effectRef>
          <a:fontRef idx="minor">
            <a:schemeClr val="tx1"/>
          </a:fontRef>
        </p:style>
      </p:cxnSp>
      <p:sp>
        <p:nvSpPr>
          <p:cNvPr id="24" name="Tekstvak 23">
            <a:extLst>
              <a:ext uri="{FF2B5EF4-FFF2-40B4-BE49-F238E27FC236}">
                <a16:creationId xmlns:a16="http://schemas.microsoft.com/office/drawing/2014/main" id="{461ABCD4-BA8A-3247-8DE6-C74097482F6F}"/>
              </a:ext>
            </a:extLst>
          </p:cNvPr>
          <p:cNvSpPr txBox="1"/>
          <p:nvPr/>
        </p:nvSpPr>
        <p:spPr>
          <a:xfrm>
            <a:off x="5231769" y="3272765"/>
            <a:ext cx="1268239" cy="461665"/>
          </a:xfrm>
          <a:prstGeom prst="rect">
            <a:avLst/>
          </a:prstGeom>
          <a:noFill/>
        </p:spPr>
        <p:txBody>
          <a:bodyPr wrap="square" rtlCol="0">
            <a:spAutoFit/>
          </a:bodyPr>
          <a:lstStyle/>
          <a:p>
            <a:r>
              <a:rPr lang="nl-NL" sz="1200" i="1" dirty="0"/>
              <a:t>functioneleStruc-tuurRef (1)</a:t>
            </a:r>
          </a:p>
        </p:txBody>
      </p:sp>
      <p:cxnSp>
        <p:nvCxnSpPr>
          <p:cNvPr id="25" name="Rechte verbindingslijn met pijl 24">
            <a:extLst>
              <a:ext uri="{FF2B5EF4-FFF2-40B4-BE49-F238E27FC236}">
                <a16:creationId xmlns:a16="http://schemas.microsoft.com/office/drawing/2014/main" id="{E6F86EB3-73A3-764B-8A29-19B24D4155CD}"/>
              </a:ext>
            </a:extLst>
          </p:cNvPr>
          <p:cNvCxnSpPr>
            <a:cxnSpLocks/>
          </p:cNvCxnSpPr>
          <p:nvPr/>
        </p:nvCxnSpPr>
        <p:spPr>
          <a:xfrm>
            <a:off x="2215974" y="3739825"/>
            <a:ext cx="1354736" cy="0"/>
          </a:xfrm>
          <a:prstGeom prst="straightConnector1">
            <a:avLst/>
          </a:prstGeom>
          <a:ln w="25400">
            <a:solidFill>
              <a:srgbClr val="39870C"/>
            </a:solidFill>
            <a:tailEnd type="triangle"/>
          </a:ln>
        </p:spPr>
        <p:style>
          <a:lnRef idx="1">
            <a:schemeClr val="accent1"/>
          </a:lnRef>
          <a:fillRef idx="0">
            <a:schemeClr val="accent1"/>
          </a:fillRef>
          <a:effectRef idx="0">
            <a:schemeClr val="accent1"/>
          </a:effectRef>
          <a:fontRef idx="minor">
            <a:schemeClr val="tx1"/>
          </a:fontRef>
        </p:style>
      </p:cxnSp>
      <p:cxnSp>
        <p:nvCxnSpPr>
          <p:cNvPr id="26" name="Gebogen verbindingslijn 25">
            <a:extLst>
              <a:ext uri="{FF2B5EF4-FFF2-40B4-BE49-F238E27FC236}">
                <a16:creationId xmlns:a16="http://schemas.microsoft.com/office/drawing/2014/main" id="{DF289368-8210-9449-9866-17BDAA06974C}"/>
              </a:ext>
            </a:extLst>
          </p:cNvPr>
          <p:cNvCxnSpPr>
            <a:cxnSpLocks/>
            <a:endCxn id="7" idx="0"/>
          </p:cNvCxnSpPr>
          <p:nvPr/>
        </p:nvCxnSpPr>
        <p:spPr>
          <a:xfrm>
            <a:off x="4950547" y="1128015"/>
            <a:ext cx="2275320" cy="637305"/>
          </a:xfrm>
          <a:prstGeom prst="bentConnector2">
            <a:avLst/>
          </a:prstGeom>
          <a:ln w="25400">
            <a:solidFill>
              <a:srgbClr val="39870C"/>
            </a:solidFill>
            <a:tailEnd type="triangle"/>
          </a:ln>
        </p:spPr>
        <p:style>
          <a:lnRef idx="1">
            <a:schemeClr val="accent1"/>
          </a:lnRef>
          <a:fillRef idx="0">
            <a:schemeClr val="accent1"/>
          </a:fillRef>
          <a:effectRef idx="0">
            <a:schemeClr val="accent1"/>
          </a:effectRef>
          <a:fontRef idx="minor">
            <a:schemeClr val="tx1"/>
          </a:fontRef>
        </p:style>
      </p:cxnSp>
      <p:sp>
        <p:nvSpPr>
          <p:cNvPr id="27" name="Tekstvak 26">
            <a:extLst>
              <a:ext uri="{FF2B5EF4-FFF2-40B4-BE49-F238E27FC236}">
                <a16:creationId xmlns:a16="http://schemas.microsoft.com/office/drawing/2014/main" id="{FC3B095A-064E-1B49-B79B-DC579C47D61F}"/>
              </a:ext>
            </a:extLst>
          </p:cNvPr>
          <p:cNvSpPr txBox="1"/>
          <p:nvPr/>
        </p:nvSpPr>
        <p:spPr>
          <a:xfrm>
            <a:off x="5220840" y="846649"/>
            <a:ext cx="1268239" cy="276999"/>
          </a:xfrm>
          <a:prstGeom prst="rect">
            <a:avLst/>
          </a:prstGeom>
          <a:noFill/>
        </p:spPr>
        <p:txBody>
          <a:bodyPr wrap="square" rtlCol="0">
            <a:spAutoFit/>
          </a:bodyPr>
          <a:lstStyle/>
          <a:p>
            <a:r>
              <a:rPr lang="nl-NL" sz="1200" i="1" dirty="0"/>
              <a:t>locatie</a:t>
            </a:r>
          </a:p>
        </p:txBody>
      </p:sp>
      <p:sp>
        <p:nvSpPr>
          <p:cNvPr id="28" name="Tekstvak 27">
            <a:extLst>
              <a:ext uri="{FF2B5EF4-FFF2-40B4-BE49-F238E27FC236}">
                <a16:creationId xmlns:a16="http://schemas.microsoft.com/office/drawing/2014/main" id="{D9F1E6B3-AD49-CE4A-9BAE-5C0B5115630B}"/>
              </a:ext>
            </a:extLst>
          </p:cNvPr>
          <p:cNvSpPr txBox="1"/>
          <p:nvPr/>
        </p:nvSpPr>
        <p:spPr>
          <a:xfrm>
            <a:off x="2545955" y="3452872"/>
            <a:ext cx="1268239" cy="276999"/>
          </a:xfrm>
          <a:prstGeom prst="rect">
            <a:avLst/>
          </a:prstGeom>
          <a:noFill/>
        </p:spPr>
        <p:txBody>
          <a:bodyPr wrap="square" rtlCol="0">
            <a:spAutoFit/>
          </a:bodyPr>
          <a:lstStyle/>
          <a:p>
            <a:r>
              <a:rPr lang="nl-NL" sz="1200" i="1" dirty="0"/>
              <a:t>locatie</a:t>
            </a:r>
          </a:p>
        </p:txBody>
      </p:sp>
      <p:sp>
        <p:nvSpPr>
          <p:cNvPr id="31" name="Tekstvak 30">
            <a:extLst>
              <a:ext uri="{FF2B5EF4-FFF2-40B4-BE49-F238E27FC236}">
                <a16:creationId xmlns:a16="http://schemas.microsoft.com/office/drawing/2014/main" id="{091CE0A2-4AE6-F74B-8C25-11C7125FE7C1}"/>
              </a:ext>
            </a:extLst>
          </p:cNvPr>
          <p:cNvSpPr txBox="1"/>
          <p:nvPr/>
        </p:nvSpPr>
        <p:spPr>
          <a:xfrm>
            <a:off x="5801027" y="4956126"/>
            <a:ext cx="1268239" cy="276999"/>
          </a:xfrm>
          <a:prstGeom prst="rect">
            <a:avLst/>
          </a:prstGeom>
          <a:noFill/>
        </p:spPr>
        <p:txBody>
          <a:bodyPr wrap="square" rtlCol="0">
            <a:spAutoFit/>
          </a:bodyPr>
          <a:lstStyle/>
          <a:p>
            <a:pPr algn="ctr"/>
            <a:r>
              <a:rPr lang="nl-NL" sz="1200" dirty="0"/>
              <a:t>vragen</a:t>
            </a:r>
          </a:p>
        </p:txBody>
      </p:sp>
      <p:cxnSp>
        <p:nvCxnSpPr>
          <p:cNvPr id="32" name="Rechte verbindingslijn met pijl 31">
            <a:extLst>
              <a:ext uri="{FF2B5EF4-FFF2-40B4-BE49-F238E27FC236}">
                <a16:creationId xmlns:a16="http://schemas.microsoft.com/office/drawing/2014/main" id="{6A8F53E6-964B-6549-9DAA-C5EC5D89194A}"/>
              </a:ext>
            </a:extLst>
          </p:cNvPr>
          <p:cNvCxnSpPr>
            <a:cxnSpLocks/>
          </p:cNvCxnSpPr>
          <p:nvPr/>
        </p:nvCxnSpPr>
        <p:spPr>
          <a:xfrm flipH="1">
            <a:off x="6590275" y="4077577"/>
            <a:ext cx="3581" cy="878873"/>
          </a:xfrm>
          <a:prstGeom prst="straightConnector1">
            <a:avLst/>
          </a:prstGeom>
          <a:ln w="25400">
            <a:solidFill>
              <a:srgbClr val="39870C"/>
            </a:solidFill>
            <a:tailEnd type="triangle"/>
          </a:ln>
        </p:spPr>
        <p:style>
          <a:lnRef idx="1">
            <a:schemeClr val="accent1"/>
          </a:lnRef>
          <a:fillRef idx="0">
            <a:schemeClr val="accent1"/>
          </a:fillRef>
          <a:effectRef idx="0">
            <a:schemeClr val="accent1"/>
          </a:effectRef>
          <a:fontRef idx="minor">
            <a:schemeClr val="tx1"/>
          </a:fontRef>
        </p:style>
      </p:cxnSp>
      <p:cxnSp>
        <p:nvCxnSpPr>
          <p:cNvPr id="33" name="Rechte verbindingslijn met pijl 32">
            <a:extLst>
              <a:ext uri="{FF2B5EF4-FFF2-40B4-BE49-F238E27FC236}">
                <a16:creationId xmlns:a16="http://schemas.microsoft.com/office/drawing/2014/main" id="{CDBC0302-1754-944D-BB8B-AFAA9A7651D3}"/>
              </a:ext>
            </a:extLst>
          </p:cNvPr>
          <p:cNvCxnSpPr>
            <a:cxnSpLocks/>
          </p:cNvCxnSpPr>
          <p:nvPr/>
        </p:nvCxnSpPr>
        <p:spPr>
          <a:xfrm flipV="1">
            <a:off x="7222285" y="4065413"/>
            <a:ext cx="0" cy="890714"/>
          </a:xfrm>
          <a:prstGeom prst="straightConnector1">
            <a:avLst/>
          </a:prstGeom>
          <a:ln w="25400">
            <a:solidFill>
              <a:srgbClr val="39870C"/>
            </a:solidFill>
            <a:tailEnd type="triangle"/>
          </a:ln>
        </p:spPr>
        <p:style>
          <a:lnRef idx="1">
            <a:schemeClr val="accent1"/>
          </a:lnRef>
          <a:fillRef idx="0">
            <a:schemeClr val="accent1"/>
          </a:fillRef>
          <a:effectRef idx="0">
            <a:schemeClr val="accent1"/>
          </a:effectRef>
          <a:fontRef idx="minor">
            <a:schemeClr val="tx1"/>
          </a:fontRef>
        </p:style>
      </p:cxnSp>
      <p:sp>
        <p:nvSpPr>
          <p:cNvPr id="34" name="Tekstvak 33">
            <a:extLst>
              <a:ext uri="{FF2B5EF4-FFF2-40B4-BE49-F238E27FC236}">
                <a16:creationId xmlns:a16="http://schemas.microsoft.com/office/drawing/2014/main" id="{4B06C81F-6F72-9A40-B76D-7525D1F34051}"/>
              </a:ext>
            </a:extLst>
          </p:cNvPr>
          <p:cNvSpPr txBox="1"/>
          <p:nvPr/>
        </p:nvSpPr>
        <p:spPr>
          <a:xfrm>
            <a:off x="6597223" y="4955965"/>
            <a:ext cx="1268239" cy="276999"/>
          </a:xfrm>
          <a:prstGeom prst="rect">
            <a:avLst/>
          </a:prstGeom>
          <a:noFill/>
        </p:spPr>
        <p:txBody>
          <a:bodyPr wrap="square" rtlCol="0">
            <a:spAutoFit/>
          </a:bodyPr>
          <a:lstStyle/>
          <a:p>
            <a:pPr algn="ctr"/>
            <a:r>
              <a:rPr lang="nl-NL" sz="1200" i="1" dirty="0"/>
              <a:t>antwoorden</a:t>
            </a:r>
          </a:p>
        </p:txBody>
      </p:sp>
      <p:pic>
        <p:nvPicPr>
          <p:cNvPr id="35" name="Afbeelding 34">
            <a:extLst>
              <a:ext uri="{FF2B5EF4-FFF2-40B4-BE49-F238E27FC236}">
                <a16:creationId xmlns:a16="http://schemas.microsoft.com/office/drawing/2014/main" id="{0426DAD4-8093-9641-BBAF-1A11EF2C38E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79097" y="5232803"/>
            <a:ext cx="1482811" cy="1036485"/>
          </a:xfrm>
          <a:prstGeom prst="rect">
            <a:avLst/>
          </a:prstGeom>
        </p:spPr>
      </p:pic>
    </p:spTree>
    <p:extLst>
      <p:ext uri="{BB962C8B-B14F-4D97-AF65-F5344CB8AC3E}">
        <p14:creationId xmlns:p14="http://schemas.microsoft.com/office/powerpoint/2010/main" val="1963613996"/>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80B3A367-D24C-774E-87F1-8891E5F9656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13347" y="116112"/>
            <a:ext cx="3963177" cy="6164943"/>
          </a:xfrm>
          <a:prstGeom prst="rect">
            <a:avLst/>
          </a:prstGeom>
        </p:spPr>
      </p:pic>
      <p:sp>
        <p:nvSpPr>
          <p:cNvPr id="3" name="Tijdelijke aanduiding voor datum 2">
            <a:extLst>
              <a:ext uri="{FF2B5EF4-FFF2-40B4-BE49-F238E27FC236}">
                <a16:creationId xmlns:a16="http://schemas.microsoft.com/office/drawing/2014/main" id="{486C092F-BD49-DF45-90CD-5F0A11FD4CD8}"/>
              </a:ext>
            </a:extLst>
          </p:cNvPr>
          <p:cNvSpPr>
            <a:spLocks noGrp="1"/>
          </p:cNvSpPr>
          <p:nvPr>
            <p:ph type="dt" sz="half" idx="10"/>
          </p:nvPr>
        </p:nvSpPr>
        <p:spPr/>
        <p:txBody>
          <a:bodyPr/>
          <a:lstStyle/>
          <a:p>
            <a:fld id="{E0907E72-D634-B14E-8F42-930BB5C3EACA}" type="datetime3">
              <a:rPr lang="nl-NL" smtClean="0"/>
              <a:t>20/9/18</a:t>
            </a:fld>
            <a:endParaRPr lang="nl-NL" dirty="0"/>
          </a:p>
        </p:txBody>
      </p:sp>
      <p:sp>
        <p:nvSpPr>
          <p:cNvPr id="4" name="Tijdelijke aanduiding voor voettekst 3">
            <a:extLst>
              <a:ext uri="{FF2B5EF4-FFF2-40B4-BE49-F238E27FC236}">
                <a16:creationId xmlns:a16="http://schemas.microsoft.com/office/drawing/2014/main" id="{7CABDBF1-99E2-B249-985B-312E229571F2}"/>
              </a:ext>
            </a:extLst>
          </p:cNvPr>
          <p:cNvSpPr>
            <a:spLocks noGrp="1"/>
          </p:cNvSpPr>
          <p:nvPr>
            <p:ph type="ftr" sz="quarter" idx="11"/>
          </p:nvPr>
        </p:nvSpPr>
        <p:spPr/>
        <p:txBody>
          <a:bodyPr/>
          <a:lstStyle/>
          <a:p>
            <a:endParaRPr lang="nl-NL" dirty="0"/>
          </a:p>
        </p:txBody>
      </p:sp>
      <p:sp>
        <p:nvSpPr>
          <p:cNvPr id="49" name="Rechthoek 48">
            <a:extLst>
              <a:ext uri="{FF2B5EF4-FFF2-40B4-BE49-F238E27FC236}">
                <a16:creationId xmlns:a16="http://schemas.microsoft.com/office/drawing/2014/main" id="{396FA078-E07D-DC48-AE10-BACCBF9BBDF4}"/>
              </a:ext>
            </a:extLst>
          </p:cNvPr>
          <p:cNvSpPr/>
          <p:nvPr/>
        </p:nvSpPr>
        <p:spPr>
          <a:xfrm>
            <a:off x="363571" y="182605"/>
            <a:ext cx="1421027" cy="716692"/>
          </a:xfrm>
          <a:prstGeom prst="rect">
            <a:avLst/>
          </a:prstGeom>
          <a:solidFill>
            <a:srgbClr val="39870C"/>
          </a:solidFill>
          <a:ln>
            <a:solidFill>
              <a:srgbClr val="3987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t>Zoeken werkzaamheden</a:t>
            </a:r>
          </a:p>
        </p:txBody>
      </p:sp>
      <p:pic>
        <p:nvPicPr>
          <p:cNvPr id="5" name="Afbeelding 4">
            <a:extLst>
              <a:ext uri="{FF2B5EF4-FFF2-40B4-BE49-F238E27FC236}">
                <a16:creationId xmlns:a16="http://schemas.microsoft.com/office/drawing/2014/main" id="{A016AA03-9276-0543-99FA-30750D357DF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669143"/>
            <a:ext cx="4233974" cy="3585029"/>
          </a:xfrm>
          <a:prstGeom prst="rect">
            <a:avLst/>
          </a:prstGeom>
        </p:spPr>
      </p:pic>
      <p:sp>
        <p:nvSpPr>
          <p:cNvPr id="6" name="Rechthoek 5">
            <a:extLst>
              <a:ext uri="{FF2B5EF4-FFF2-40B4-BE49-F238E27FC236}">
                <a16:creationId xmlns:a16="http://schemas.microsoft.com/office/drawing/2014/main" id="{54DD6A3A-F20E-F74D-BB55-DD100140B99A}"/>
              </a:ext>
            </a:extLst>
          </p:cNvPr>
          <p:cNvSpPr/>
          <p:nvPr/>
        </p:nvSpPr>
        <p:spPr>
          <a:xfrm>
            <a:off x="5675085" y="116112"/>
            <a:ext cx="3301439" cy="986974"/>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082731655"/>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Afbeelding 53">
            <a:extLst>
              <a:ext uri="{FF2B5EF4-FFF2-40B4-BE49-F238E27FC236}">
                <a16:creationId xmlns:a16="http://schemas.microsoft.com/office/drawing/2014/main" id="{A3FC5B4C-8D36-6149-A7CC-476D88083A5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13347" y="116112"/>
            <a:ext cx="3963177" cy="6164943"/>
          </a:xfrm>
          <a:prstGeom prst="rect">
            <a:avLst/>
          </a:prstGeom>
        </p:spPr>
      </p:pic>
      <p:sp>
        <p:nvSpPr>
          <p:cNvPr id="3" name="Tijdelijke aanduiding voor datum 2">
            <a:extLst>
              <a:ext uri="{FF2B5EF4-FFF2-40B4-BE49-F238E27FC236}">
                <a16:creationId xmlns:a16="http://schemas.microsoft.com/office/drawing/2014/main" id="{486C092F-BD49-DF45-90CD-5F0A11FD4CD8}"/>
              </a:ext>
            </a:extLst>
          </p:cNvPr>
          <p:cNvSpPr>
            <a:spLocks noGrp="1"/>
          </p:cNvSpPr>
          <p:nvPr>
            <p:ph type="dt" sz="half" idx="10"/>
          </p:nvPr>
        </p:nvSpPr>
        <p:spPr/>
        <p:txBody>
          <a:bodyPr/>
          <a:lstStyle/>
          <a:p>
            <a:fld id="{E0907E72-D634-B14E-8F42-930BB5C3EACA}" type="datetime3">
              <a:rPr lang="nl-NL" smtClean="0"/>
              <a:t>20/9/18</a:t>
            </a:fld>
            <a:endParaRPr lang="nl-NL" dirty="0"/>
          </a:p>
        </p:txBody>
      </p:sp>
      <p:sp>
        <p:nvSpPr>
          <p:cNvPr id="4" name="Tijdelijke aanduiding voor voettekst 3">
            <a:extLst>
              <a:ext uri="{FF2B5EF4-FFF2-40B4-BE49-F238E27FC236}">
                <a16:creationId xmlns:a16="http://schemas.microsoft.com/office/drawing/2014/main" id="{7CABDBF1-99E2-B249-985B-312E229571F2}"/>
              </a:ext>
            </a:extLst>
          </p:cNvPr>
          <p:cNvSpPr>
            <a:spLocks noGrp="1"/>
          </p:cNvSpPr>
          <p:nvPr>
            <p:ph type="ftr" sz="quarter" idx="11"/>
          </p:nvPr>
        </p:nvSpPr>
        <p:spPr/>
        <p:txBody>
          <a:bodyPr/>
          <a:lstStyle/>
          <a:p>
            <a:endParaRPr lang="nl-NL" dirty="0"/>
          </a:p>
        </p:txBody>
      </p:sp>
      <p:pic>
        <p:nvPicPr>
          <p:cNvPr id="43" name="Afbeelding 42">
            <a:extLst>
              <a:ext uri="{FF2B5EF4-FFF2-40B4-BE49-F238E27FC236}">
                <a16:creationId xmlns:a16="http://schemas.microsoft.com/office/drawing/2014/main" id="{5C25DF77-251E-3D4D-A02D-7A780B99FBD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0628" y="1669144"/>
            <a:ext cx="4144450" cy="3585027"/>
          </a:xfrm>
          <a:prstGeom prst="rect">
            <a:avLst/>
          </a:prstGeom>
        </p:spPr>
      </p:pic>
      <p:sp>
        <p:nvSpPr>
          <p:cNvPr id="49" name="Rechthoek 48">
            <a:extLst>
              <a:ext uri="{FF2B5EF4-FFF2-40B4-BE49-F238E27FC236}">
                <a16:creationId xmlns:a16="http://schemas.microsoft.com/office/drawing/2014/main" id="{396FA078-E07D-DC48-AE10-BACCBF9BBDF4}"/>
              </a:ext>
            </a:extLst>
          </p:cNvPr>
          <p:cNvSpPr/>
          <p:nvPr/>
        </p:nvSpPr>
        <p:spPr>
          <a:xfrm>
            <a:off x="363571" y="182605"/>
            <a:ext cx="1421027" cy="716692"/>
          </a:xfrm>
          <a:prstGeom prst="rect">
            <a:avLst/>
          </a:prstGeom>
          <a:solidFill>
            <a:srgbClr val="39870C"/>
          </a:solidFill>
          <a:ln>
            <a:solidFill>
              <a:srgbClr val="3987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t>Zoeken werkzaamheden</a:t>
            </a:r>
          </a:p>
        </p:txBody>
      </p:sp>
      <p:sp>
        <p:nvSpPr>
          <p:cNvPr id="52" name="Rechthoek 51">
            <a:extLst>
              <a:ext uri="{FF2B5EF4-FFF2-40B4-BE49-F238E27FC236}">
                <a16:creationId xmlns:a16="http://schemas.microsoft.com/office/drawing/2014/main" id="{A2075E6E-AE09-A342-A268-D7182ABB43D6}"/>
              </a:ext>
            </a:extLst>
          </p:cNvPr>
          <p:cNvSpPr/>
          <p:nvPr/>
        </p:nvSpPr>
        <p:spPr>
          <a:xfrm>
            <a:off x="5675085" y="116112"/>
            <a:ext cx="3301439" cy="986974"/>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526360691"/>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CD13FADF-93BD-A84F-96B9-1462AA2B5441}"/>
              </a:ext>
            </a:extLst>
          </p:cNvPr>
          <p:cNvSpPr>
            <a:spLocks noGrp="1"/>
          </p:cNvSpPr>
          <p:nvPr>
            <p:ph type="dt" sz="half" idx="10"/>
          </p:nvPr>
        </p:nvSpPr>
        <p:spPr>
          <a:xfrm>
            <a:off x="4709737" y="5651953"/>
            <a:ext cx="2133600" cy="365125"/>
          </a:xfrm>
        </p:spPr>
        <p:txBody>
          <a:bodyPr/>
          <a:lstStyle/>
          <a:p>
            <a:fld id="{E0907E72-D634-B14E-8F42-930BB5C3EACA}" type="datetime3">
              <a:rPr lang="nl-NL" smtClean="0"/>
              <a:t>20/9/18</a:t>
            </a:fld>
            <a:endParaRPr lang="nl-NL" dirty="0"/>
          </a:p>
        </p:txBody>
      </p:sp>
      <p:sp>
        <p:nvSpPr>
          <p:cNvPr id="4" name="Tijdelijke aanduiding voor voettekst 3">
            <a:extLst>
              <a:ext uri="{FF2B5EF4-FFF2-40B4-BE49-F238E27FC236}">
                <a16:creationId xmlns:a16="http://schemas.microsoft.com/office/drawing/2014/main" id="{D712C72F-0B23-234F-A312-E70489569607}"/>
              </a:ext>
            </a:extLst>
          </p:cNvPr>
          <p:cNvSpPr>
            <a:spLocks noGrp="1"/>
          </p:cNvSpPr>
          <p:nvPr>
            <p:ph type="ftr" sz="quarter" idx="11"/>
          </p:nvPr>
        </p:nvSpPr>
        <p:spPr/>
        <p:txBody>
          <a:bodyPr/>
          <a:lstStyle/>
          <a:p>
            <a:endParaRPr lang="nl-NL" dirty="0"/>
          </a:p>
        </p:txBody>
      </p:sp>
      <p:sp>
        <p:nvSpPr>
          <p:cNvPr id="6" name="Rechthoek 5">
            <a:extLst>
              <a:ext uri="{FF2B5EF4-FFF2-40B4-BE49-F238E27FC236}">
                <a16:creationId xmlns:a16="http://schemas.microsoft.com/office/drawing/2014/main" id="{8D53B379-59FA-A84D-9BE6-2EFC00BF4A00}"/>
              </a:ext>
            </a:extLst>
          </p:cNvPr>
          <p:cNvSpPr/>
          <p:nvPr/>
        </p:nvSpPr>
        <p:spPr>
          <a:xfrm>
            <a:off x="363571" y="209182"/>
            <a:ext cx="1421027" cy="716692"/>
          </a:xfrm>
          <a:prstGeom prst="rect">
            <a:avLst/>
          </a:prstGeom>
          <a:solidFill>
            <a:srgbClr val="39870C"/>
          </a:solidFill>
          <a:ln>
            <a:solidFill>
              <a:srgbClr val="3987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t>Bepalen werkzaamheden</a:t>
            </a:r>
          </a:p>
          <a:p>
            <a:pPr algn="ctr"/>
            <a:r>
              <a:rPr lang="nl-NL" sz="1400" dirty="0"/>
              <a:t>(gerelateerde)</a:t>
            </a:r>
          </a:p>
        </p:txBody>
      </p:sp>
      <p:sp>
        <p:nvSpPr>
          <p:cNvPr id="8" name="Rechthoek 7">
            <a:extLst>
              <a:ext uri="{FF2B5EF4-FFF2-40B4-BE49-F238E27FC236}">
                <a16:creationId xmlns:a16="http://schemas.microsoft.com/office/drawing/2014/main" id="{908C3486-8593-1841-9881-5DA827FE628A}"/>
              </a:ext>
            </a:extLst>
          </p:cNvPr>
          <p:cNvSpPr/>
          <p:nvPr/>
        </p:nvSpPr>
        <p:spPr>
          <a:xfrm>
            <a:off x="4359125" y="2525775"/>
            <a:ext cx="1421027" cy="716692"/>
          </a:xfrm>
          <a:prstGeom prst="rect">
            <a:avLst/>
          </a:prstGeom>
          <a:solidFill>
            <a:srgbClr val="E2EEDD"/>
          </a:solidFill>
          <a:ln>
            <a:solidFill>
              <a:srgbClr val="E2EED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solidFill>
                  <a:schemeClr val="tx1"/>
                </a:solidFill>
              </a:rPr>
              <a:t>Lassen van metaal of …</a:t>
            </a:r>
          </a:p>
        </p:txBody>
      </p:sp>
      <p:cxnSp>
        <p:nvCxnSpPr>
          <p:cNvPr id="10" name="Rechte verbindingslijn met pijl 9">
            <a:extLst>
              <a:ext uri="{FF2B5EF4-FFF2-40B4-BE49-F238E27FC236}">
                <a16:creationId xmlns:a16="http://schemas.microsoft.com/office/drawing/2014/main" id="{8B05735B-33E2-D442-9755-6D115C9A2055}"/>
              </a:ext>
            </a:extLst>
          </p:cNvPr>
          <p:cNvCxnSpPr>
            <a:cxnSpLocks/>
          </p:cNvCxnSpPr>
          <p:nvPr/>
        </p:nvCxnSpPr>
        <p:spPr>
          <a:xfrm>
            <a:off x="2091927" y="1615735"/>
            <a:ext cx="2267198" cy="0"/>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11" name="Tekstvak 10">
            <a:extLst>
              <a:ext uri="{FF2B5EF4-FFF2-40B4-BE49-F238E27FC236}">
                <a16:creationId xmlns:a16="http://schemas.microsoft.com/office/drawing/2014/main" id="{F3556E2B-8E8A-3343-B1A0-E2BA8482A568}"/>
              </a:ext>
            </a:extLst>
          </p:cNvPr>
          <p:cNvSpPr txBox="1"/>
          <p:nvPr/>
        </p:nvSpPr>
        <p:spPr>
          <a:xfrm>
            <a:off x="2257715" y="1219039"/>
            <a:ext cx="2656114" cy="307777"/>
          </a:xfrm>
          <a:prstGeom prst="rect">
            <a:avLst/>
          </a:prstGeom>
          <a:noFill/>
        </p:spPr>
        <p:txBody>
          <a:bodyPr wrap="square" rtlCol="0">
            <a:spAutoFit/>
          </a:bodyPr>
          <a:lstStyle/>
          <a:p>
            <a:r>
              <a:rPr lang="nl-NL" sz="1400" dirty="0"/>
              <a:t>Juridisch gerelateerd aan</a:t>
            </a:r>
          </a:p>
        </p:txBody>
      </p:sp>
      <p:sp>
        <p:nvSpPr>
          <p:cNvPr id="18" name="Rechthoek 17">
            <a:extLst>
              <a:ext uri="{FF2B5EF4-FFF2-40B4-BE49-F238E27FC236}">
                <a16:creationId xmlns:a16="http://schemas.microsoft.com/office/drawing/2014/main" id="{15E39153-CE94-2E4B-AC1E-A17E4F875BA4}"/>
              </a:ext>
            </a:extLst>
          </p:cNvPr>
          <p:cNvSpPr/>
          <p:nvPr/>
        </p:nvSpPr>
        <p:spPr>
          <a:xfrm>
            <a:off x="4717653" y="5509630"/>
            <a:ext cx="1421027" cy="716692"/>
          </a:xfrm>
          <a:prstGeom prst="rect">
            <a:avLst/>
          </a:prstGeom>
          <a:solidFill>
            <a:srgbClr val="E2EEDD"/>
          </a:solidFill>
          <a:ln>
            <a:solidFill>
              <a:srgbClr val="E2EED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endParaRPr>
          </a:p>
        </p:txBody>
      </p:sp>
      <p:cxnSp>
        <p:nvCxnSpPr>
          <p:cNvPr id="19" name="Rechte verbindingslijn met pijl 18">
            <a:extLst>
              <a:ext uri="{FF2B5EF4-FFF2-40B4-BE49-F238E27FC236}">
                <a16:creationId xmlns:a16="http://schemas.microsoft.com/office/drawing/2014/main" id="{9B7D4580-B8F7-C84C-908F-357BDC940982}"/>
              </a:ext>
            </a:extLst>
          </p:cNvPr>
          <p:cNvCxnSpPr>
            <a:cxnSpLocks/>
          </p:cNvCxnSpPr>
          <p:nvPr/>
        </p:nvCxnSpPr>
        <p:spPr>
          <a:xfrm>
            <a:off x="2074362" y="1558652"/>
            <a:ext cx="2299058" cy="2877648"/>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22" name="Rechthoek 21">
            <a:extLst>
              <a:ext uri="{FF2B5EF4-FFF2-40B4-BE49-F238E27FC236}">
                <a16:creationId xmlns:a16="http://schemas.microsoft.com/office/drawing/2014/main" id="{6F9E117E-D04A-F94A-BF45-D3F3022CFCA1}"/>
              </a:ext>
            </a:extLst>
          </p:cNvPr>
          <p:cNvSpPr/>
          <p:nvPr/>
        </p:nvSpPr>
        <p:spPr>
          <a:xfrm>
            <a:off x="4386078" y="5222506"/>
            <a:ext cx="1421027" cy="716692"/>
          </a:xfrm>
          <a:prstGeom prst="rect">
            <a:avLst/>
          </a:prstGeom>
          <a:solidFill>
            <a:srgbClr val="E2EEDD"/>
          </a:solidFill>
          <a:ln>
            <a:solidFill>
              <a:srgbClr val="E2EED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solidFill>
                  <a:schemeClr val="tx1"/>
                </a:solidFill>
              </a:rPr>
              <a:t>Mechanisch bewerken …</a:t>
            </a:r>
          </a:p>
        </p:txBody>
      </p:sp>
      <p:pic>
        <p:nvPicPr>
          <p:cNvPr id="25" name="Afbeelding 24">
            <a:extLst>
              <a:ext uri="{FF2B5EF4-FFF2-40B4-BE49-F238E27FC236}">
                <a16:creationId xmlns:a16="http://schemas.microsoft.com/office/drawing/2014/main" id="{BCE7809F-EEBE-FF42-AC76-7D7B3305B3E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87895" y="883609"/>
            <a:ext cx="2612079" cy="2259497"/>
          </a:xfrm>
          <a:prstGeom prst="rect">
            <a:avLst/>
          </a:prstGeom>
        </p:spPr>
      </p:pic>
      <p:pic>
        <p:nvPicPr>
          <p:cNvPr id="26" name="Afbeelding 25">
            <a:extLst>
              <a:ext uri="{FF2B5EF4-FFF2-40B4-BE49-F238E27FC236}">
                <a16:creationId xmlns:a16="http://schemas.microsoft.com/office/drawing/2014/main" id="{61F18940-E01D-A344-82AA-B5FEC35C1CE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3163" y="3516897"/>
            <a:ext cx="2896702" cy="2466602"/>
          </a:xfrm>
          <a:prstGeom prst="rect">
            <a:avLst/>
          </a:prstGeom>
        </p:spPr>
      </p:pic>
      <p:pic>
        <p:nvPicPr>
          <p:cNvPr id="27" name="Afbeelding 26">
            <a:extLst>
              <a:ext uri="{FF2B5EF4-FFF2-40B4-BE49-F238E27FC236}">
                <a16:creationId xmlns:a16="http://schemas.microsoft.com/office/drawing/2014/main" id="{0F0674C9-54D3-A24D-B346-4FD035D3C8E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87895" y="3459299"/>
            <a:ext cx="2956727" cy="2839582"/>
          </a:xfrm>
          <a:prstGeom prst="rect">
            <a:avLst/>
          </a:prstGeom>
        </p:spPr>
      </p:pic>
      <p:sp>
        <p:nvSpPr>
          <p:cNvPr id="7" name="Rechthoek 6">
            <a:extLst>
              <a:ext uri="{FF2B5EF4-FFF2-40B4-BE49-F238E27FC236}">
                <a16:creationId xmlns:a16="http://schemas.microsoft.com/office/drawing/2014/main" id="{F4217F85-E9DB-0140-8A4B-87951734355E}"/>
              </a:ext>
            </a:extLst>
          </p:cNvPr>
          <p:cNvSpPr/>
          <p:nvPr/>
        </p:nvSpPr>
        <p:spPr>
          <a:xfrm>
            <a:off x="670899" y="2525775"/>
            <a:ext cx="1421027" cy="716692"/>
          </a:xfrm>
          <a:prstGeom prst="rect">
            <a:avLst/>
          </a:prstGeom>
          <a:solidFill>
            <a:srgbClr val="E2EEDD"/>
          </a:solidFill>
          <a:ln>
            <a:solidFill>
              <a:srgbClr val="E2EED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solidFill>
                  <a:schemeClr val="tx1"/>
                </a:solidFill>
              </a:rPr>
              <a:t>Garagebedrijf …</a:t>
            </a:r>
          </a:p>
        </p:txBody>
      </p:sp>
      <p:cxnSp>
        <p:nvCxnSpPr>
          <p:cNvPr id="37" name="Rechte verbindingslijn met pijl 36">
            <a:extLst>
              <a:ext uri="{FF2B5EF4-FFF2-40B4-BE49-F238E27FC236}">
                <a16:creationId xmlns:a16="http://schemas.microsoft.com/office/drawing/2014/main" id="{F47E432C-BC72-5846-940C-56F9051E4116}"/>
              </a:ext>
            </a:extLst>
          </p:cNvPr>
          <p:cNvCxnSpPr>
            <a:cxnSpLocks/>
            <a:stCxn id="35" idx="2"/>
            <a:endCxn id="7" idx="0"/>
          </p:cNvCxnSpPr>
          <p:nvPr/>
        </p:nvCxnSpPr>
        <p:spPr>
          <a:xfrm flipH="1">
            <a:off x="1381413" y="1940109"/>
            <a:ext cx="1" cy="585666"/>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35" name="Rechthoek 34">
            <a:extLst>
              <a:ext uri="{FF2B5EF4-FFF2-40B4-BE49-F238E27FC236}">
                <a16:creationId xmlns:a16="http://schemas.microsoft.com/office/drawing/2014/main" id="{48CB6E15-15E9-3544-B21B-43C9312AD451}"/>
              </a:ext>
            </a:extLst>
          </p:cNvPr>
          <p:cNvSpPr/>
          <p:nvPr/>
        </p:nvSpPr>
        <p:spPr>
          <a:xfrm>
            <a:off x="670900" y="1223417"/>
            <a:ext cx="1421027" cy="716692"/>
          </a:xfrm>
          <a:prstGeom prst="rect">
            <a:avLst/>
          </a:prstGeom>
          <a:solidFill>
            <a:srgbClr val="9CCFE0"/>
          </a:solidFill>
          <a:ln>
            <a:solidFill>
              <a:srgbClr val="9CCFE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solidFill>
                  <a:schemeClr val="tx1"/>
                </a:solidFill>
              </a:rPr>
              <a:t>Onderhouden motorvoertuigen</a:t>
            </a:r>
          </a:p>
        </p:txBody>
      </p:sp>
      <p:sp>
        <p:nvSpPr>
          <p:cNvPr id="41" name="Tekstvak 40">
            <a:extLst>
              <a:ext uri="{FF2B5EF4-FFF2-40B4-BE49-F238E27FC236}">
                <a16:creationId xmlns:a16="http://schemas.microsoft.com/office/drawing/2014/main" id="{0D09DBB0-94A1-A14E-9AE9-9EAC76B2590B}"/>
              </a:ext>
            </a:extLst>
          </p:cNvPr>
          <p:cNvSpPr txBox="1"/>
          <p:nvPr/>
        </p:nvSpPr>
        <p:spPr>
          <a:xfrm>
            <a:off x="591457" y="2067497"/>
            <a:ext cx="2656114" cy="307777"/>
          </a:xfrm>
          <a:prstGeom prst="rect">
            <a:avLst/>
          </a:prstGeom>
          <a:noFill/>
        </p:spPr>
        <p:txBody>
          <a:bodyPr wrap="square" rtlCol="0">
            <a:spAutoFit/>
          </a:bodyPr>
          <a:lstStyle/>
          <a:p>
            <a:r>
              <a:rPr lang="nl-NL" sz="1400" dirty="0"/>
              <a:t>Leidt tot</a:t>
            </a:r>
          </a:p>
        </p:txBody>
      </p:sp>
      <p:cxnSp>
        <p:nvCxnSpPr>
          <p:cNvPr id="42" name="Rechte verbindingslijn met pijl 41">
            <a:extLst>
              <a:ext uri="{FF2B5EF4-FFF2-40B4-BE49-F238E27FC236}">
                <a16:creationId xmlns:a16="http://schemas.microsoft.com/office/drawing/2014/main" id="{A257FF69-9432-E443-ACF4-0074315D0B04}"/>
              </a:ext>
            </a:extLst>
          </p:cNvPr>
          <p:cNvCxnSpPr>
            <a:cxnSpLocks/>
            <a:stCxn id="36" idx="2"/>
            <a:endCxn id="8" idx="0"/>
          </p:cNvCxnSpPr>
          <p:nvPr/>
        </p:nvCxnSpPr>
        <p:spPr>
          <a:xfrm>
            <a:off x="5069639" y="1916998"/>
            <a:ext cx="0" cy="608777"/>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36" name="Rechthoek 35">
            <a:extLst>
              <a:ext uri="{FF2B5EF4-FFF2-40B4-BE49-F238E27FC236}">
                <a16:creationId xmlns:a16="http://schemas.microsoft.com/office/drawing/2014/main" id="{FE1AB912-CD8D-0446-828B-74E3D621ABBC}"/>
              </a:ext>
            </a:extLst>
          </p:cNvPr>
          <p:cNvSpPr/>
          <p:nvPr/>
        </p:nvSpPr>
        <p:spPr>
          <a:xfrm>
            <a:off x="4359125" y="1200306"/>
            <a:ext cx="1421027" cy="716692"/>
          </a:xfrm>
          <a:prstGeom prst="rect">
            <a:avLst/>
          </a:prstGeom>
          <a:solidFill>
            <a:srgbClr val="9CCFE0"/>
          </a:solidFill>
          <a:ln>
            <a:solidFill>
              <a:srgbClr val="9CCFE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solidFill>
                  <a:schemeClr val="tx1"/>
                </a:solidFill>
              </a:rPr>
              <a:t>Lassen metaal</a:t>
            </a:r>
          </a:p>
        </p:txBody>
      </p:sp>
      <p:sp>
        <p:nvSpPr>
          <p:cNvPr id="46" name="Tekstvak 45">
            <a:extLst>
              <a:ext uri="{FF2B5EF4-FFF2-40B4-BE49-F238E27FC236}">
                <a16:creationId xmlns:a16="http://schemas.microsoft.com/office/drawing/2014/main" id="{83AB4159-3D9E-3A45-BC06-617DDEB4AC84}"/>
              </a:ext>
            </a:extLst>
          </p:cNvPr>
          <p:cNvSpPr txBox="1"/>
          <p:nvPr/>
        </p:nvSpPr>
        <p:spPr>
          <a:xfrm>
            <a:off x="4289000" y="1943738"/>
            <a:ext cx="2656114" cy="307777"/>
          </a:xfrm>
          <a:prstGeom prst="rect">
            <a:avLst/>
          </a:prstGeom>
          <a:noFill/>
        </p:spPr>
        <p:txBody>
          <a:bodyPr wrap="square" rtlCol="0">
            <a:spAutoFit/>
          </a:bodyPr>
          <a:lstStyle/>
          <a:p>
            <a:r>
              <a:rPr lang="nl-NL" sz="1400" dirty="0"/>
              <a:t>Leidt tot</a:t>
            </a:r>
          </a:p>
        </p:txBody>
      </p:sp>
      <p:sp>
        <p:nvSpPr>
          <p:cNvPr id="48" name="Rechthoek 47">
            <a:extLst>
              <a:ext uri="{FF2B5EF4-FFF2-40B4-BE49-F238E27FC236}">
                <a16:creationId xmlns:a16="http://schemas.microsoft.com/office/drawing/2014/main" id="{99AB889B-B87C-BF45-8E98-EFE36995040F}"/>
              </a:ext>
            </a:extLst>
          </p:cNvPr>
          <p:cNvSpPr/>
          <p:nvPr/>
        </p:nvSpPr>
        <p:spPr>
          <a:xfrm>
            <a:off x="4712747" y="4147286"/>
            <a:ext cx="1421027" cy="716692"/>
          </a:xfrm>
          <a:prstGeom prst="rect">
            <a:avLst/>
          </a:prstGeom>
          <a:solidFill>
            <a:srgbClr val="9CCFE0"/>
          </a:solidFill>
          <a:ln>
            <a:solidFill>
              <a:srgbClr val="9CCFE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400" dirty="0">
              <a:solidFill>
                <a:schemeClr val="tx1"/>
              </a:solidFill>
            </a:endParaRPr>
          </a:p>
        </p:txBody>
      </p:sp>
      <p:sp>
        <p:nvSpPr>
          <p:cNvPr id="49" name="Rechthoek 48">
            <a:extLst>
              <a:ext uri="{FF2B5EF4-FFF2-40B4-BE49-F238E27FC236}">
                <a16:creationId xmlns:a16="http://schemas.microsoft.com/office/drawing/2014/main" id="{63B07A9A-5B0C-1141-ABD4-37098AF17AEB}"/>
              </a:ext>
            </a:extLst>
          </p:cNvPr>
          <p:cNvSpPr/>
          <p:nvPr/>
        </p:nvSpPr>
        <p:spPr>
          <a:xfrm>
            <a:off x="4381172" y="3860162"/>
            <a:ext cx="1421027" cy="716692"/>
          </a:xfrm>
          <a:prstGeom prst="rect">
            <a:avLst/>
          </a:prstGeom>
          <a:solidFill>
            <a:srgbClr val="9CCFE0"/>
          </a:solidFill>
          <a:ln>
            <a:solidFill>
              <a:srgbClr val="9CCFE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solidFill>
                  <a:schemeClr val="tx1"/>
                </a:solidFill>
              </a:rPr>
              <a:t>Mechanisch bewerken …</a:t>
            </a:r>
          </a:p>
        </p:txBody>
      </p:sp>
      <p:sp>
        <p:nvSpPr>
          <p:cNvPr id="50" name="Tekstvak 49">
            <a:extLst>
              <a:ext uri="{FF2B5EF4-FFF2-40B4-BE49-F238E27FC236}">
                <a16:creationId xmlns:a16="http://schemas.microsoft.com/office/drawing/2014/main" id="{998850D3-B182-6E4B-BE97-2CB4460916E1}"/>
              </a:ext>
            </a:extLst>
          </p:cNvPr>
          <p:cNvSpPr txBox="1"/>
          <p:nvPr/>
        </p:nvSpPr>
        <p:spPr>
          <a:xfrm>
            <a:off x="4289000" y="4779671"/>
            <a:ext cx="2656114" cy="307777"/>
          </a:xfrm>
          <a:prstGeom prst="rect">
            <a:avLst/>
          </a:prstGeom>
          <a:noFill/>
        </p:spPr>
        <p:txBody>
          <a:bodyPr wrap="square" rtlCol="0">
            <a:spAutoFit/>
          </a:bodyPr>
          <a:lstStyle/>
          <a:p>
            <a:r>
              <a:rPr lang="nl-NL" sz="1400" dirty="0"/>
              <a:t>Leidt tot</a:t>
            </a:r>
          </a:p>
        </p:txBody>
      </p:sp>
      <p:cxnSp>
        <p:nvCxnSpPr>
          <p:cNvPr id="51" name="Rechte verbindingslijn met pijl 50">
            <a:extLst>
              <a:ext uri="{FF2B5EF4-FFF2-40B4-BE49-F238E27FC236}">
                <a16:creationId xmlns:a16="http://schemas.microsoft.com/office/drawing/2014/main" id="{561F2128-CF34-0D47-BB94-8B6D3C6D54C5}"/>
              </a:ext>
            </a:extLst>
          </p:cNvPr>
          <p:cNvCxnSpPr>
            <a:cxnSpLocks/>
            <a:stCxn id="49" idx="2"/>
          </p:cNvCxnSpPr>
          <p:nvPr/>
        </p:nvCxnSpPr>
        <p:spPr>
          <a:xfrm>
            <a:off x="5091686" y="4576854"/>
            <a:ext cx="15134" cy="876225"/>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4390808"/>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8BCA355D-5A5B-3D48-AC52-70FE647611C9}"/>
              </a:ext>
            </a:extLst>
          </p:cNvPr>
          <p:cNvSpPr>
            <a:spLocks noGrp="1"/>
          </p:cNvSpPr>
          <p:nvPr>
            <p:ph type="dt" sz="half" idx="10"/>
          </p:nvPr>
        </p:nvSpPr>
        <p:spPr/>
        <p:txBody>
          <a:bodyPr/>
          <a:lstStyle/>
          <a:p>
            <a:fld id="{E0907E72-D634-B14E-8F42-930BB5C3EACA}" type="datetime3">
              <a:rPr lang="nl-NL" smtClean="0"/>
              <a:t>20/9/18</a:t>
            </a:fld>
            <a:endParaRPr lang="nl-NL" dirty="0"/>
          </a:p>
        </p:txBody>
      </p:sp>
      <p:sp>
        <p:nvSpPr>
          <p:cNvPr id="4" name="Tijdelijke aanduiding voor voettekst 3">
            <a:extLst>
              <a:ext uri="{FF2B5EF4-FFF2-40B4-BE49-F238E27FC236}">
                <a16:creationId xmlns:a16="http://schemas.microsoft.com/office/drawing/2014/main" id="{D78FD823-9D70-3640-8621-2BC90CC0CAA2}"/>
              </a:ext>
            </a:extLst>
          </p:cNvPr>
          <p:cNvSpPr>
            <a:spLocks noGrp="1"/>
          </p:cNvSpPr>
          <p:nvPr>
            <p:ph type="ftr" sz="quarter" idx="11"/>
          </p:nvPr>
        </p:nvSpPr>
        <p:spPr/>
        <p:txBody>
          <a:bodyPr/>
          <a:lstStyle/>
          <a:p>
            <a:endParaRPr lang="nl-NL" dirty="0"/>
          </a:p>
        </p:txBody>
      </p:sp>
      <p:pic>
        <p:nvPicPr>
          <p:cNvPr id="41" name="Afbeelding 40">
            <a:extLst>
              <a:ext uri="{FF2B5EF4-FFF2-40B4-BE49-F238E27FC236}">
                <a16:creationId xmlns:a16="http://schemas.microsoft.com/office/drawing/2014/main" id="{33812F8B-007B-DA4A-B75E-893D7609FE9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7895" y="827314"/>
            <a:ext cx="8404360" cy="5387195"/>
          </a:xfrm>
          <a:prstGeom prst="rect">
            <a:avLst/>
          </a:prstGeom>
        </p:spPr>
      </p:pic>
    </p:spTree>
    <p:extLst>
      <p:ext uri="{BB962C8B-B14F-4D97-AF65-F5344CB8AC3E}">
        <p14:creationId xmlns:p14="http://schemas.microsoft.com/office/powerpoint/2010/main" val="4123525557"/>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CA202153-B904-1B4D-9112-483B88539DAD}"/>
              </a:ext>
            </a:extLst>
          </p:cNvPr>
          <p:cNvSpPr>
            <a:spLocks noGrp="1"/>
          </p:cNvSpPr>
          <p:nvPr>
            <p:ph type="dt" sz="half" idx="10"/>
          </p:nvPr>
        </p:nvSpPr>
        <p:spPr/>
        <p:txBody>
          <a:bodyPr/>
          <a:lstStyle/>
          <a:p>
            <a:fld id="{E0907E72-D634-B14E-8F42-930BB5C3EACA}" type="datetime3">
              <a:rPr lang="nl-NL" smtClean="0"/>
              <a:t>20/9/18</a:t>
            </a:fld>
            <a:endParaRPr lang="nl-NL" dirty="0"/>
          </a:p>
        </p:txBody>
      </p:sp>
      <p:sp>
        <p:nvSpPr>
          <p:cNvPr id="4" name="Tijdelijke aanduiding voor voettekst 3">
            <a:extLst>
              <a:ext uri="{FF2B5EF4-FFF2-40B4-BE49-F238E27FC236}">
                <a16:creationId xmlns:a16="http://schemas.microsoft.com/office/drawing/2014/main" id="{F97C2BD9-08C7-9741-A54D-06485846290E}"/>
              </a:ext>
            </a:extLst>
          </p:cNvPr>
          <p:cNvSpPr>
            <a:spLocks noGrp="1"/>
          </p:cNvSpPr>
          <p:nvPr>
            <p:ph type="ftr" sz="quarter" idx="11"/>
          </p:nvPr>
        </p:nvSpPr>
        <p:spPr/>
        <p:txBody>
          <a:bodyPr/>
          <a:lstStyle/>
          <a:p>
            <a:endParaRPr lang="nl-NL" dirty="0"/>
          </a:p>
        </p:txBody>
      </p:sp>
      <p:pic>
        <p:nvPicPr>
          <p:cNvPr id="8" name="Afbeelding 7">
            <a:extLst>
              <a:ext uri="{FF2B5EF4-FFF2-40B4-BE49-F238E27FC236}">
                <a16:creationId xmlns:a16="http://schemas.microsoft.com/office/drawing/2014/main" id="{44083ED3-ADFB-814E-A06C-383C92A5553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3233"/>
            <a:ext cx="9144000" cy="6499851"/>
          </a:xfrm>
          <a:prstGeom prst="rect">
            <a:avLst/>
          </a:prstGeom>
        </p:spPr>
      </p:pic>
    </p:spTree>
    <p:extLst>
      <p:ext uri="{BB962C8B-B14F-4D97-AF65-F5344CB8AC3E}">
        <p14:creationId xmlns:p14="http://schemas.microsoft.com/office/powerpoint/2010/main" val="247551885"/>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3BD0C-C097-43F6-9C22-BED35156B0E3}"/>
              </a:ext>
            </a:extLst>
          </p:cNvPr>
          <p:cNvSpPr>
            <a:spLocks noGrp="1"/>
          </p:cNvSpPr>
          <p:nvPr>
            <p:ph type="title"/>
          </p:nvPr>
        </p:nvSpPr>
        <p:spPr/>
        <p:txBody>
          <a:bodyPr>
            <a:normAutofit/>
          </a:bodyPr>
          <a:lstStyle/>
          <a:p>
            <a:r>
              <a:rPr lang="nl-NL" dirty="0"/>
              <a:t>STELSEL INTEGRATIE PROEF</a:t>
            </a:r>
          </a:p>
        </p:txBody>
      </p:sp>
    </p:spTree>
    <p:extLst>
      <p:ext uri="{BB962C8B-B14F-4D97-AF65-F5344CB8AC3E}">
        <p14:creationId xmlns:p14="http://schemas.microsoft.com/office/powerpoint/2010/main" val="1794789531"/>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3BD0C-C097-43F6-9C22-BED35156B0E3}"/>
              </a:ext>
            </a:extLst>
          </p:cNvPr>
          <p:cNvSpPr>
            <a:spLocks noGrp="1"/>
          </p:cNvSpPr>
          <p:nvPr>
            <p:ph type="title"/>
          </p:nvPr>
        </p:nvSpPr>
        <p:spPr>
          <a:xfrm>
            <a:off x="1285782" y="174671"/>
            <a:ext cx="8229600" cy="663123"/>
          </a:xfrm>
        </p:spPr>
        <p:txBody>
          <a:bodyPr>
            <a:normAutofit/>
          </a:bodyPr>
          <a:lstStyle/>
          <a:p>
            <a:r>
              <a:rPr lang="nl-NL" dirty="0"/>
              <a:t>Stelsel Integratie Proef</a:t>
            </a:r>
          </a:p>
        </p:txBody>
      </p:sp>
      <p:sp>
        <p:nvSpPr>
          <p:cNvPr id="4" name="Rechthoek 3">
            <a:extLst>
              <a:ext uri="{FF2B5EF4-FFF2-40B4-BE49-F238E27FC236}">
                <a16:creationId xmlns:a16="http://schemas.microsoft.com/office/drawing/2014/main" id="{8E2C1163-69DE-41E9-B92C-862BE4D6E845}"/>
              </a:ext>
            </a:extLst>
          </p:cNvPr>
          <p:cNvSpPr/>
          <p:nvPr/>
        </p:nvSpPr>
        <p:spPr>
          <a:xfrm>
            <a:off x="3607571" y="3362653"/>
            <a:ext cx="2332653" cy="598836"/>
          </a:xfrm>
          <a:prstGeom prst="rect">
            <a:avLst/>
          </a:prstGeom>
          <a:noFill/>
          <a:ln>
            <a:solidFill>
              <a:srgbClr val="39870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a:solidFill>
                  <a:schemeClr val="tx1"/>
                </a:solidFill>
              </a:rPr>
              <a:t>OZON</a:t>
            </a:r>
          </a:p>
        </p:txBody>
      </p:sp>
      <p:pic>
        <p:nvPicPr>
          <p:cNvPr id="5" name="Afbeelding 4">
            <a:extLst>
              <a:ext uri="{FF2B5EF4-FFF2-40B4-BE49-F238E27FC236}">
                <a16:creationId xmlns:a16="http://schemas.microsoft.com/office/drawing/2014/main" id="{5CFFB766-C6B0-43FB-BEDD-FB3F05FE8DB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61677" y="1597156"/>
            <a:ext cx="523265" cy="530305"/>
          </a:xfrm>
          <a:prstGeom prst="rect">
            <a:avLst/>
          </a:prstGeom>
        </p:spPr>
      </p:pic>
      <p:pic>
        <p:nvPicPr>
          <p:cNvPr id="6" name="Afbeelding 5">
            <a:extLst>
              <a:ext uri="{FF2B5EF4-FFF2-40B4-BE49-F238E27FC236}">
                <a16:creationId xmlns:a16="http://schemas.microsoft.com/office/drawing/2014/main" id="{D536940B-B253-45C3-A37C-2C3EE4DDB04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60255" y="5294030"/>
            <a:ext cx="407121" cy="355894"/>
          </a:xfrm>
          <a:prstGeom prst="rect">
            <a:avLst/>
          </a:prstGeom>
        </p:spPr>
      </p:pic>
      <p:sp>
        <p:nvSpPr>
          <p:cNvPr id="7" name="Rechthoek 6">
            <a:extLst>
              <a:ext uri="{FF2B5EF4-FFF2-40B4-BE49-F238E27FC236}">
                <a16:creationId xmlns:a16="http://schemas.microsoft.com/office/drawing/2014/main" id="{8DB6CC75-3CD3-4029-8F4C-598940067FDB}"/>
              </a:ext>
            </a:extLst>
          </p:cNvPr>
          <p:cNvSpPr/>
          <p:nvPr/>
        </p:nvSpPr>
        <p:spPr>
          <a:xfrm>
            <a:off x="2103241" y="1291285"/>
            <a:ext cx="2174032" cy="955911"/>
          </a:xfrm>
          <a:prstGeom prst="rect">
            <a:avLst/>
          </a:prstGeom>
          <a:noFill/>
          <a:ln>
            <a:solidFill>
              <a:srgbClr val="39870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a:solidFill>
                  <a:schemeClr val="tx1"/>
                </a:solidFill>
              </a:rPr>
              <a:t>Aanleveren activiteit in functionele structuur</a:t>
            </a:r>
          </a:p>
        </p:txBody>
      </p:sp>
      <p:sp>
        <p:nvSpPr>
          <p:cNvPr id="8" name="Rechthoek 7">
            <a:extLst>
              <a:ext uri="{FF2B5EF4-FFF2-40B4-BE49-F238E27FC236}">
                <a16:creationId xmlns:a16="http://schemas.microsoft.com/office/drawing/2014/main" id="{34712ADC-6AF0-4EAD-AD2F-CC68BB191017}"/>
              </a:ext>
            </a:extLst>
          </p:cNvPr>
          <p:cNvSpPr/>
          <p:nvPr/>
        </p:nvSpPr>
        <p:spPr>
          <a:xfrm>
            <a:off x="5731976" y="1291285"/>
            <a:ext cx="2702894" cy="955911"/>
          </a:xfrm>
          <a:prstGeom prst="rect">
            <a:avLst/>
          </a:prstGeom>
          <a:noFill/>
          <a:ln>
            <a:solidFill>
              <a:srgbClr val="39870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a:solidFill>
                  <a:schemeClr val="tx1"/>
                </a:solidFill>
              </a:rPr>
              <a:t>Aanleveren toepasbare regelbestand met </a:t>
            </a:r>
            <a:r>
              <a:rPr lang="nl-NL" dirty="0" err="1">
                <a:solidFill>
                  <a:schemeClr val="tx1"/>
                </a:solidFill>
              </a:rPr>
              <a:t>locatiespecifieke</a:t>
            </a:r>
            <a:r>
              <a:rPr lang="nl-NL" dirty="0">
                <a:solidFill>
                  <a:schemeClr val="tx1"/>
                </a:solidFill>
              </a:rPr>
              <a:t> vraag</a:t>
            </a:r>
          </a:p>
        </p:txBody>
      </p:sp>
      <p:sp>
        <p:nvSpPr>
          <p:cNvPr id="9" name="Rechthoek 8">
            <a:extLst>
              <a:ext uri="{FF2B5EF4-FFF2-40B4-BE49-F238E27FC236}">
                <a16:creationId xmlns:a16="http://schemas.microsoft.com/office/drawing/2014/main" id="{58DB1CCE-0C8E-429F-877E-86484BD9E91D}"/>
              </a:ext>
            </a:extLst>
          </p:cNvPr>
          <p:cNvSpPr/>
          <p:nvPr/>
        </p:nvSpPr>
        <p:spPr>
          <a:xfrm>
            <a:off x="329553" y="1291285"/>
            <a:ext cx="1249529" cy="558931"/>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200" b="1" i="0" u="none" strike="noStrike" kern="0" cap="none" spc="0" normalizeH="0" baseline="0" noProof="0" dirty="0">
                <a:ln>
                  <a:noFill/>
                </a:ln>
                <a:solidFill>
                  <a:prstClr val="black"/>
                </a:solidFill>
                <a:effectLst/>
                <a:uLnTx/>
                <a:uFillTx/>
                <a:latin typeface="Calibri" panose="020F0502020204030204"/>
                <a:ea typeface="+mn-ea"/>
                <a:cs typeface="+mn-cs"/>
              </a:rPr>
              <a:t>Aanleveren van toepasbare regels</a:t>
            </a:r>
          </a:p>
        </p:txBody>
      </p:sp>
      <p:sp>
        <p:nvSpPr>
          <p:cNvPr id="10" name="Rechthoek 9">
            <a:extLst>
              <a:ext uri="{FF2B5EF4-FFF2-40B4-BE49-F238E27FC236}">
                <a16:creationId xmlns:a16="http://schemas.microsoft.com/office/drawing/2014/main" id="{488A1F99-0D0F-4876-8E93-C3E7DB6108F9}"/>
              </a:ext>
            </a:extLst>
          </p:cNvPr>
          <p:cNvSpPr/>
          <p:nvPr/>
        </p:nvSpPr>
        <p:spPr>
          <a:xfrm>
            <a:off x="668574" y="5090993"/>
            <a:ext cx="1179151" cy="558931"/>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200" b="1" i="0" u="none" strike="noStrike" kern="0" cap="none" spc="0" normalizeH="0" baseline="0" noProof="0" dirty="0">
                <a:ln>
                  <a:noFill/>
                </a:ln>
                <a:solidFill>
                  <a:prstClr val="black"/>
                </a:solidFill>
                <a:effectLst/>
                <a:uLnTx/>
                <a:uFillTx/>
                <a:latin typeface="Calibri" panose="020F0502020204030204"/>
                <a:ea typeface="+mn-ea"/>
                <a:cs typeface="+mn-cs"/>
              </a:rPr>
              <a:t>Uitvoeren van toepasbare regels</a:t>
            </a:r>
          </a:p>
        </p:txBody>
      </p:sp>
      <p:sp>
        <p:nvSpPr>
          <p:cNvPr id="11" name="Rechthoek 10">
            <a:extLst>
              <a:ext uri="{FF2B5EF4-FFF2-40B4-BE49-F238E27FC236}">
                <a16:creationId xmlns:a16="http://schemas.microsoft.com/office/drawing/2014/main" id="{25DAFF6F-FDD5-481A-A7EB-8BC7FBAB6A73}"/>
              </a:ext>
            </a:extLst>
          </p:cNvPr>
          <p:cNvSpPr/>
          <p:nvPr/>
        </p:nvSpPr>
        <p:spPr>
          <a:xfrm>
            <a:off x="2401819" y="5243972"/>
            <a:ext cx="1576875" cy="769776"/>
          </a:xfrm>
          <a:prstGeom prst="rect">
            <a:avLst/>
          </a:prstGeom>
          <a:noFill/>
          <a:ln>
            <a:solidFill>
              <a:srgbClr val="39870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a:solidFill>
                  <a:schemeClr val="tx1"/>
                </a:solidFill>
              </a:rPr>
              <a:t>Bepalen activiteit</a:t>
            </a:r>
          </a:p>
        </p:txBody>
      </p:sp>
      <p:sp>
        <p:nvSpPr>
          <p:cNvPr id="12" name="Rechthoek 11">
            <a:extLst>
              <a:ext uri="{FF2B5EF4-FFF2-40B4-BE49-F238E27FC236}">
                <a16:creationId xmlns:a16="http://schemas.microsoft.com/office/drawing/2014/main" id="{54029C09-1F3B-44E2-870A-CB6C03476E70}"/>
              </a:ext>
            </a:extLst>
          </p:cNvPr>
          <p:cNvSpPr/>
          <p:nvPr/>
        </p:nvSpPr>
        <p:spPr>
          <a:xfrm>
            <a:off x="6030554" y="5243972"/>
            <a:ext cx="2143059" cy="769776"/>
          </a:xfrm>
          <a:prstGeom prst="rect">
            <a:avLst/>
          </a:prstGeom>
          <a:noFill/>
          <a:ln>
            <a:solidFill>
              <a:srgbClr val="39870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a:solidFill>
                  <a:schemeClr val="tx1"/>
                </a:solidFill>
              </a:rPr>
              <a:t>Bepalen </a:t>
            </a:r>
            <a:r>
              <a:rPr lang="nl-NL" dirty="0" err="1">
                <a:solidFill>
                  <a:schemeClr val="tx1"/>
                </a:solidFill>
              </a:rPr>
              <a:t>locatiespecifieke</a:t>
            </a:r>
            <a:r>
              <a:rPr lang="nl-NL" dirty="0">
                <a:solidFill>
                  <a:schemeClr val="tx1"/>
                </a:solidFill>
              </a:rPr>
              <a:t> conclusie</a:t>
            </a:r>
          </a:p>
        </p:txBody>
      </p:sp>
      <p:cxnSp>
        <p:nvCxnSpPr>
          <p:cNvPr id="16" name="Rechte verbindingslijn 15">
            <a:extLst>
              <a:ext uri="{FF2B5EF4-FFF2-40B4-BE49-F238E27FC236}">
                <a16:creationId xmlns:a16="http://schemas.microsoft.com/office/drawing/2014/main" id="{AD83C422-AD91-4EFD-ABBC-109F2A096582}"/>
              </a:ext>
            </a:extLst>
          </p:cNvPr>
          <p:cNvCxnSpPr/>
          <p:nvPr/>
        </p:nvCxnSpPr>
        <p:spPr>
          <a:xfrm>
            <a:off x="4973216" y="1063690"/>
            <a:ext cx="0" cy="2230016"/>
          </a:xfrm>
          <a:prstGeom prst="line">
            <a:avLst/>
          </a:prstGeom>
          <a:ln>
            <a:solidFill>
              <a:srgbClr val="39870C"/>
            </a:solidFill>
            <a:prstDash val="dash"/>
          </a:ln>
        </p:spPr>
        <p:style>
          <a:lnRef idx="2">
            <a:schemeClr val="accent1"/>
          </a:lnRef>
          <a:fillRef idx="0">
            <a:schemeClr val="accent1"/>
          </a:fillRef>
          <a:effectRef idx="1">
            <a:schemeClr val="accent1"/>
          </a:effectRef>
          <a:fontRef idx="minor">
            <a:schemeClr val="tx1"/>
          </a:fontRef>
        </p:style>
      </p:cxnSp>
      <p:cxnSp>
        <p:nvCxnSpPr>
          <p:cNvPr id="18" name="Rechte verbindingslijn 17">
            <a:extLst>
              <a:ext uri="{FF2B5EF4-FFF2-40B4-BE49-F238E27FC236}">
                <a16:creationId xmlns:a16="http://schemas.microsoft.com/office/drawing/2014/main" id="{7344CBE7-2AB8-4965-915C-C6675BB74E3E}"/>
              </a:ext>
            </a:extLst>
          </p:cNvPr>
          <p:cNvCxnSpPr/>
          <p:nvPr/>
        </p:nvCxnSpPr>
        <p:spPr>
          <a:xfrm>
            <a:off x="4973216" y="4071425"/>
            <a:ext cx="0" cy="2230016"/>
          </a:xfrm>
          <a:prstGeom prst="line">
            <a:avLst/>
          </a:prstGeom>
          <a:ln>
            <a:solidFill>
              <a:srgbClr val="39870C"/>
            </a:solidFill>
            <a:prstDash val="dash"/>
          </a:ln>
        </p:spPr>
        <p:style>
          <a:lnRef idx="2">
            <a:schemeClr val="accent1"/>
          </a:lnRef>
          <a:fillRef idx="0">
            <a:schemeClr val="accent1"/>
          </a:fillRef>
          <a:effectRef idx="1">
            <a:schemeClr val="accent1"/>
          </a:effectRef>
          <a:fontRef idx="minor">
            <a:schemeClr val="tx1"/>
          </a:fontRef>
        </p:style>
      </p:cxnSp>
      <p:sp>
        <p:nvSpPr>
          <p:cNvPr id="19" name="Title 1">
            <a:extLst>
              <a:ext uri="{FF2B5EF4-FFF2-40B4-BE49-F238E27FC236}">
                <a16:creationId xmlns:a16="http://schemas.microsoft.com/office/drawing/2014/main" id="{7A382084-5D24-42F5-B0EB-A249C5C18F2A}"/>
              </a:ext>
            </a:extLst>
          </p:cNvPr>
          <p:cNvSpPr txBox="1">
            <a:spLocks/>
          </p:cNvSpPr>
          <p:nvPr/>
        </p:nvSpPr>
        <p:spPr>
          <a:xfrm>
            <a:off x="485971" y="3330509"/>
            <a:ext cx="1386515" cy="663123"/>
          </a:xfrm>
          <a:prstGeom prst="rect">
            <a:avLst/>
          </a:prstGeom>
        </p:spPr>
        <p:txBody>
          <a:bodyPr vert="horz" lIns="91440" tIns="45720" rIns="91440" bIns="45720" rtlCol="0" anchor="t">
            <a:normAutofit/>
          </a:bodyPr>
          <a:lstStyle>
            <a:lvl1pPr algn="l" defTabSz="457200" rtl="0" eaLnBrk="1" latinLnBrk="0" hangingPunct="1">
              <a:spcBef>
                <a:spcPct val="0"/>
              </a:spcBef>
              <a:buNone/>
              <a:defRPr sz="2800" b="1" i="0" kern="1200">
                <a:solidFill>
                  <a:srgbClr val="275937"/>
                </a:solidFill>
                <a:latin typeface="Verdana"/>
                <a:ea typeface="+mj-ea"/>
                <a:cs typeface="Verdana"/>
              </a:defRPr>
            </a:lvl1pPr>
          </a:lstStyle>
          <a:p>
            <a:r>
              <a:rPr lang="nl-NL" dirty="0" err="1"/>
              <a:t>StIP</a:t>
            </a:r>
            <a:r>
              <a:rPr lang="nl-NL" dirty="0"/>
              <a:t> I</a:t>
            </a:r>
          </a:p>
        </p:txBody>
      </p:sp>
      <p:sp>
        <p:nvSpPr>
          <p:cNvPr id="24" name="Tekstvak 23">
            <a:extLst>
              <a:ext uri="{FF2B5EF4-FFF2-40B4-BE49-F238E27FC236}">
                <a16:creationId xmlns:a16="http://schemas.microsoft.com/office/drawing/2014/main" id="{4A64DBD1-5102-4C4A-9AF6-71268341B67B}"/>
              </a:ext>
            </a:extLst>
          </p:cNvPr>
          <p:cNvSpPr txBox="1"/>
          <p:nvPr/>
        </p:nvSpPr>
        <p:spPr>
          <a:xfrm>
            <a:off x="2308905" y="2576087"/>
            <a:ext cx="1106483" cy="646331"/>
          </a:xfrm>
          <a:prstGeom prst="rect">
            <a:avLst/>
          </a:prstGeom>
          <a:noFill/>
        </p:spPr>
        <p:txBody>
          <a:bodyPr wrap="square" rtlCol="0">
            <a:spAutoFit/>
          </a:bodyPr>
          <a:lstStyle/>
          <a:p>
            <a:r>
              <a:rPr lang="nl-NL" sz="1200" i="1" dirty="0"/>
              <a:t>Bestaat de locatiegroep Trekvlietzone?</a:t>
            </a:r>
          </a:p>
        </p:txBody>
      </p:sp>
      <p:sp>
        <p:nvSpPr>
          <p:cNvPr id="25" name="Tekstvak 24">
            <a:extLst>
              <a:ext uri="{FF2B5EF4-FFF2-40B4-BE49-F238E27FC236}">
                <a16:creationId xmlns:a16="http://schemas.microsoft.com/office/drawing/2014/main" id="{FC326781-E2F1-43C2-B50A-999960DED319}"/>
              </a:ext>
            </a:extLst>
          </p:cNvPr>
          <p:cNvSpPr txBox="1"/>
          <p:nvPr/>
        </p:nvSpPr>
        <p:spPr>
          <a:xfrm>
            <a:off x="3934664" y="2622254"/>
            <a:ext cx="1038552" cy="276999"/>
          </a:xfrm>
          <a:prstGeom prst="rect">
            <a:avLst/>
          </a:prstGeom>
          <a:noFill/>
        </p:spPr>
        <p:txBody>
          <a:bodyPr wrap="square" rtlCol="0">
            <a:spAutoFit/>
          </a:bodyPr>
          <a:lstStyle/>
          <a:p>
            <a:r>
              <a:rPr lang="nl-NL" sz="1200" i="1" dirty="0"/>
              <a:t>Ja!</a:t>
            </a:r>
          </a:p>
        </p:txBody>
      </p:sp>
      <p:cxnSp>
        <p:nvCxnSpPr>
          <p:cNvPr id="29" name="Rechte verbindingslijn met pijl 28">
            <a:extLst>
              <a:ext uri="{FF2B5EF4-FFF2-40B4-BE49-F238E27FC236}">
                <a16:creationId xmlns:a16="http://schemas.microsoft.com/office/drawing/2014/main" id="{7300EBC4-9DAE-47EE-BF53-411C4A10802D}"/>
              </a:ext>
            </a:extLst>
          </p:cNvPr>
          <p:cNvCxnSpPr>
            <a:cxnSpLocks/>
          </p:cNvCxnSpPr>
          <p:nvPr/>
        </p:nvCxnSpPr>
        <p:spPr>
          <a:xfrm flipH="1">
            <a:off x="2715208" y="2316143"/>
            <a:ext cx="404247" cy="259944"/>
          </a:xfrm>
          <a:prstGeom prst="straightConnector1">
            <a:avLst/>
          </a:prstGeom>
          <a:ln>
            <a:solidFill>
              <a:srgbClr val="39870C"/>
            </a:solidFill>
            <a:tailEnd type="triangle"/>
          </a:ln>
        </p:spPr>
        <p:style>
          <a:lnRef idx="2">
            <a:schemeClr val="accent1"/>
          </a:lnRef>
          <a:fillRef idx="0">
            <a:schemeClr val="accent1"/>
          </a:fillRef>
          <a:effectRef idx="1">
            <a:schemeClr val="accent1"/>
          </a:effectRef>
          <a:fontRef idx="minor">
            <a:schemeClr val="tx1"/>
          </a:fontRef>
        </p:style>
      </p:cxnSp>
      <p:cxnSp>
        <p:nvCxnSpPr>
          <p:cNvPr id="31" name="Rechte verbindingslijn met pijl 30">
            <a:extLst>
              <a:ext uri="{FF2B5EF4-FFF2-40B4-BE49-F238E27FC236}">
                <a16:creationId xmlns:a16="http://schemas.microsoft.com/office/drawing/2014/main" id="{9A907AD8-18DE-44FF-9040-C1F253571C88}"/>
              </a:ext>
            </a:extLst>
          </p:cNvPr>
          <p:cNvCxnSpPr>
            <a:cxnSpLocks/>
          </p:cNvCxnSpPr>
          <p:nvPr/>
        </p:nvCxnSpPr>
        <p:spPr>
          <a:xfrm>
            <a:off x="3041780" y="3222418"/>
            <a:ext cx="476550" cy="259944"/>
          </a:xfrm>
          <a:prstGeom prst="straightConnector1">
            <a:avLst/>
          </a:prstGeom>
          <a:ln>
            <a:solidFill>
              <a:srgbClr val="39870C"/>
            </a:solidFill>
            <a:tailEnd type="triangle"/>
          </a:ln>
        </p:spPr>
        <p:style>
          <a:lnRef idx="2">
            <a:schemeClr val="accent1"/>
          </a:lnRef>
          <a:fillRef idx="0">
            <a:schemeClr val="accent1"/>
          </a:fillRef>
          <a:effectRef idx="1">
            <a:schemeClr val="accent1"/>
          </a:effectRef>
          <a:fontRef idx="minor">
            <a:schemeClr val="tx1"/>
          </a:fontRef>
        </p:style>
      </p:cxnSp>
      <p:cxnSp>
        <p:nvCxnSpPr>
          <p:cNvPr id="33" name="Rechte verbindingslijn met pijl 32">
            <a:extLst>
              <a:ext uri="{FF2B5EF4-FFF2-40B4-BE49-F238E27FC236}">
                <a16:creationId xmlns:a16="http://schemas.microsoft.com/office/drawing/2014/main" id="{46BD0A44-A2B7-4B8D-8672-F7FB8DE477D9}"/>
              </a:ext>
            </a:extLst>
          </p:cNvPr>
          <p:cNvCxnSpPr/>
          <p:nvPr/>
        </p:nvCxnSpPr>
        <p:spPr>
          <a:xfrm flipH="1" flipV="1">
            <a:off x="4130494" y="2912281"/>
            <a:ext cx="256475" cy="381425"/>
          </a:xfrm>
          <a:prstGeom prst="straightConnector1">
            <a:avLst/>
          </a:prstGeom>
          <a:ln>
            <a:solidFill>
              <a:srgbClr val="39870C"/>
            </a:solidFill>
            <a:tailEnd type="triangle"/>
          </a:ln>
        </p:spPr>
        <p:style>
          <a:lnRef idx="2">
            <a:schemeClr val="accent1"/>
          </a:lnRef>
          <a:fillRef idx="0">
            <a:schemeClr val="accent1"/>
          </a:fillRef>
          <a:effectRef idx="1">
            <a:schemeClr val="accent1"/>
          </a:effectRef>
          <a:fontRef idx="minor">
            <a:schemeClr val="tx1"/>
          </a:fontRef>
        </p:style>
      </p:cxnSp>
      <p:cxnSp>
        <p:nvCxnSpPr>
          <p:cNvPr id="35" name="Rechte verbindingslijn met pijl 34">
            <a:extLst>
              <a:ext uri="{FF2B5EF4-FFF2-40B4-BE49-F238E27FC236}">
                <a16:creationId xmlns:a16="http://schemas.microsoft.com/office/drawing/2014/main" id="{6C76D158-4045-46E8-A99F-922887341BD5}"/>
              </a:ext>
            </a:extLst>
          </p:cNvPr>
          <p:cNvCxnSpPr>
            <a:cxnSpLocks/>
          </p:cNvCxnSpPr>
          <p:nvPr/>
        </p:nvCxnSpPr>
        <p:spPr>
          <a:xfrm flipH="1" flipV="1">
            <a:off x="3445779" y="2316143"/>
            <a:ext cx="555856" cy="293083"/>
          </a:xfrm>
          <a:prstGeom prst="straightConnector1">
            <a:avLst/>
          </a:prstGeom>
          <a:ln>
            <a:solidFill>
              <a:srgbClr val="39870C"/>
            </a:solidFill>
            <a:tailEnd type="triangle"/>
          </a:ln>
        </p:spPr>
        <p:style>
          <a:lnRef idx="2">
            <a:schemeClr val="accent1"/>
          </a:lnRef>
          <a:fillRef idx="0">
            <a:schemeClr val="accent1"/>
          </a:fillRef>
          <a:effectRef idx="1">
            <a:schemeClr val="accent1"/>
          </a:effectRef>
          <a:fontRef idx="minor">
            <a:schemeClr val="tx1"/>
          </a:fontRef>
        </p:style>
      </p:cxnSp>
      <p:sp>
        <p:nvSpPr>
          <p:cNvPr id="39" name="Tekstvak 38">
            <a:extLst>
              <a:ext uri="{FF2B5EF4-FFF2-40B4-BE49-F238E27FC236}">
                <a16:creationId xmlns:a16="http://schemas.microsoft.com/office/drawing/2014/main" id="{BD638BA1-A155-4548-842E-3D0B1EADAC63}"/>
              </a:ext>
            </a:extLst>
          </p:cNvPr>
          <p:cNvSpPr txBox="1"/>
          <p:nvPr/>
        </p:nvSpPr>
        <p:spPr>
          <a:xfrm>
            <a:off x="2184422" y="4287639"/>
            <a:ext cx="1750241" cy="461665"/>
          </a:xfrm>
          <a:prstGeom prst="rect">
            <a:avLst/>
          </a:prstGeom>
          <a:noFill/>
        </p:spPr>
        <p:txBody>
          <a:bodyPr wrap="square" rtlCol="0">
            <a:spAutoFit/>
          </a:bodyPr>
          <a:lstStyle/>
          <a:p>
            <a:r>
              <a:rPr lang="nl-NL" sz="1200" i="1" dirty="0"/>
              <a:t>In welke locatiegroep valt de gekozen locatie?</a:t>
            </a:r>
          </a:p>
        </p:txBody>
      </p:sp>
      <p:sp>
        <p:nvSpPr>
          <p:cNvPr id="40" name="Tekstvak 39">
            <a:extLst>
              <a:ext uri="{FF2B5EF4-FFF2-40B4-BE49-F238E27FC236}">
                <a16:creationId xmlns:a16="http://schemas.microsoft.com/office/drawing/2014/main" id="{BC020875-8A8D-4904-AC27-BF624BCCDCA4}"/>
              </a:ext>
            </a:extLst>
          </p:cNvPr>
          <p:cNvSpPr txBox="1"/>
          <p:nvPr/>
        </p:nvSpPr>
        <p:spPr>
          <a:xfrm>
            <a:off x="3913377" y="4402171"/>
            <a:ext cx="1161613" cy="276999"/>
          </a:xfrm>
          <a:prstGeom prst="rect">
            <a:avLst/>
          </a:prstGeom>
          <a:noFill/>
        </p:spPr>
        <p:txBody>
          <a:bodyPr wrap="square" rtlCol="0">
            <a:spAutoFit/>
          </a:bodyPr>
          <a:lstStyle/>
          <a:p>
            <a:r>
              <a:rPr lang="nl-NL" sz="1200" i="1" dirty="0"/>
              <a:t>Trekvlietzone!</a:t>
            </a:r>
          </a:p>
        </p:txBody>
      </p:sp>
      <p:cxnSp>
        <p:nvCxnSpPr>
          <p:cNvPr id="41" name="Rechte verbindingslijn met pijl 40">
            <a:extLst>
              <a:ext uri="{FF2B5EF4-FFF2-40B4-BE49-F238E27FC236}">
                <a16:creationId xmlns:a16="http://schemas.microsoft.com/office/drawing/2014/main" id="{40DACE17-AB01-4A73-949B-E1112AF0E2C1}"/>
              </a:ext>
            </a:extLst>
          </p:cNvPr>
          <p:cNvCxnSpPr>
            <a:cxnSpLocks/>
          </p:cNvCxnSpPr>
          <p:nvPr/>
        </p:nvCxnSpPr>
        <p:spPr>
          <a:xfrm flipV="1">
            <a:off x="2917331" y="3961489"/>
            <a:ext cx="555484" cy="317646"/>
          </a:xfrm>
          <a:prstGeom prst="straightConnector1">
            <a:avLst/>
          </a:prstGeom>
          <a:ln>
            <a:solidFill>
              <a:srgbClr val="39870C"/>
            </a:solidFill>
            <a:tailEnd type="triangle"/>
          </a:ln>
        </p:spPr>
        <p:style>
          <a:lnRef idx="2">
            <a:schemeClr val="accent1"/>
          </a:lnRef>
          <a:fillRef idx="0">
            <a:schemeClr val="accent1"/>
          </a:fillRef>
          <a:effectRef idx="1">
            <a:schemeClr val="accent1"/>
          </a:effectRef>
          <a:fontRef idx="minor">
            <a:schemeClr val="tx1"/>
          </a:fontRef>
        </p:style>
      </p:cxnSp>
      <p:cxnSp>
        <p:nvCxnSpPr>
          <p:cNvPr id="42" name="Rechte verbindingslijn met pijl 41">
            <a:extLst>
              <a:ext uri="{FF2B5EF4-FFF2-40B4-BE49-F238E27FC236}">
                <a16:creationId xmlns:a16="http://schemas.microsoft.com/office/drawing/2014/main" id="{26AACDC2-6D60-46C8-B118-FAB1B1223EB4}"/>
              </a:ext>
            </a:extLst>
          </p:cNvPr>
          <p:cNvCxnSpPr>
            <a:cxnSpLocks/>
            <a:endCxn id="39" idx="2"/>
          </p:cNvCxnSpPr>
          <p:nvPr/>
        </p:nvCxnSpPr>
        <p:spPr>
          <a:xfrm flipH="1" flipV="1">
            <a:off x="3059543" y="4749304"/>
            <a:ext cx="413272" cy="393286"/>
          </a:xfrm>
          <a:prstGeom prst="straightConnector1">
            <a:avLst/>
          </a:prstGeom>
          <a:ln>
            <a:solidFill>
              <a:srgbClr val="39870C"/>
            </a:solidFill>
            <a:tailEnd type="triangle"/>
          </a:ln>
        </p:spPr>
        <p:style>
          <a:lnRef idx="2">
            <a:schemeClr val="accent1"/>
          </a:lnRef>
          <a:fillRef idx="0">
            <a:schemeClr val="accent1"/>
          </a:fillRef>
          <a:effectRef idx="1">
            <a:schemeClr val="accent1"/>
          </a:effectRef>
          <a:fontRef idx="minor">
            <a:schemeClr val="tx1"/>
          </a:fontRef>
        </p:style>
      </p:cxnSp>
      <p:cxnSp>
        <p:nvCxnSpPr>
          <p:cNvPr id="43" name="Rechte verbindingslijn met pijl 42">
            <a:extLst>
              <a:ext uri="{FF2B5EF4-FFF2-40B4-BE49-F238E27FC236}">
                <a16:creationId xmlns:a16="http://schemas.microsoft.com/office/drawing/2014/main" id="{B536429E-01EE-4DBD-800E-0D5A0E0DC8EC}"/>
              </a:ext>
            </a:extLst>
          </p:cNvPr>
          <p:cNvCxnSpPr>
            <a:cxnSpLocks/>
          </p:cNvCxnSpPr>
          <p:nvPr/>
        </p:nvCxnSpPr>
        <p:spPr>
          <a:xfrm flipH="1">
            <a:off x="3658690" y="4655317"/>
            <a:ext cx="512095" cy="531116"/>
          </a:xfrm>
          <a:prstGeom prst="straightConnector1">
            <a:avLst/>
          </a:prstGeom>
          <a:ln>
            <a:solidFill>
              <a:srgbClr val="39870C"/>
            </a:solidFill>
            <a:tailEnd type="triangle"/>
          </a:ln>
        </p:spPr>
        <p:style>
          <a:lnRef idx="2">
            <a:schemeClr val="accent1"/>
          </a:lnRef>
          <a:fillRef idx="0">
            <a:schemeClr val="accent1"/>
          </a:fillRef>
          <a:effectRef idx="1">
            <a:schemeClr val="accent1"/>
          </a:effectRef>
          <a:fontRef idx="minor">
            <a:schemeClr val="tx1"/>
          </a:fontRef>
        </p:style>
      </p:cxnSp>
      <p:cxnSp>
        <p:nvCxnSpPr>
          <p:cNvPr id="44" name="Rechte verbindingslijn met pijl 43">
            <a:extLst>
              <a:ext uri="{FF2B5EF4-FFF2-40B4-BE49-F238E27FC236}">
                <a16:creationId xmlns:a16="http://schemas.microsoft.com/office/drawing/2014/main" id="{5995FC19-753E-41DE-B2B4-A84B1705F366}"/>
              </a:ext>
            </a:extLst>
          </p:cNvPr>
          <p:cNvCxnSpPr>
            <a:cxnSpLocks/>
          </p:cNvCxnSpPr>
          <p:nvPr/>
        </p:nvCxnSpPr>
        <p:spPr>
          <a:xfrm flipH="1">
            <a:off x="4258731" y="4116687"/>
            <a:ext cx="169243" cy="276999"/>
          </a:xfrm>
          <a:prstGeom prst="straightConnector1">
            <a:avLst/>
          </a:prstGeom>
          <a:ln>
            <a:solidFill>
              <a:srgbClr val="39870C"/>
            </a:solidFill>
            <a:tailEnd type="triangle"/>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B7A24BB4-B3B1-420B-A327-945124B4484E}"/>
              </a:ext>
            </a:extLst>
          </p:cNvPr>
          <p:cNvSpPr txBox="1"/>
          <p:nvPr/>
        </p:nvSpPr>
        <p:spPr>
          <a:xfrm>
            <a:off x="-1037" y="2677601"/>
            <a:ext cx="2388883" cy="507831"/>
          </a:xfrm>
          <a:prstGeom prst="rect">
            <a:avLst/>
          </a:prstGeom>
          <a:noFill/>
        </p:spPr>
        <p:txBody>
          <a:bodyPr wrap="square" rtlCol="0">
            <a:spAutoFit/>
          </a:bodyPr>
          <a:lstStyle/>
          <a:p>
            <a:r>
              <a:rPr lang="nl-NL" sz="900" dirty="0"/>
              <a:t>https://service.int.omgevingswet.overheid.nl/publiek/omgevingsdocumenten/api/opvragen/v2/locatiegroepen/Trekvlietzone</a:t>
            </a:r>
          </a:p>
        </p:txBody>
      </p:sp>
      <p:sp>
        <p:nvSpPr>
          <p:cNvPr id="13" name="TextBox 12">
            <a:extLst>
              <a:ext uri="{FF2B5EF4-FFF2-40B4-BE49-F238E27FC236}">
                <a16:creationId xmlns:a16="http://schemas.microsoft.com/office/drawing/2014/main" id="{684441A6-3B60-4F90-A777-35DCE9B52C91}"/>
              </a:ext>
            </a:extLst>
          </p:cNvPr>
          <p:cNvSpPr txBox="1"/>
          <p:nvPr/>
        </p:nvSpPr>
        <p:spPr>
          <a:xfrm>
            <a:off x="0" y="4284365"/>
            <a:ext cx="2184422" cy="507831"/>
          </a:xfrm>
          <a:prstGeom prst="rect">
            <a:avLst/>
          </a:prstGeom>
          <a:noFill/>
        </p:spPr>
        <p:txBody>
          <a:bodyPr wrap="square" rtlCol="0">
            <a:spAutoFit/>
          </a:bodyPr>
          <a:lstStyle/>
          <a:p>
            <a:r>
              <a:rPr lang="nl-NL" sz="900" dirty="0"/>
              <a:t>https://service.int.omgevingswet.overheid.nl/publiek/omgevingsdocumenten/api/opvragen/v2/locatiegroepen/zoek</a:t>
            </a:r>
          </a:p>
        </p:txBody>
      </p:sp>
    </p:spTree>
    <p:extLst>
      <p:ext uri="{BB962C8B-B14F-4D97-AF65-F5344CB8AC3E}">
        <p14:creationId xmlns:p14="http://schemas.microsoft.com/office/powerpoint/2010/main" val="2643766474"/>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39" grpId="0"/>
      <p:bldP spid="40" grpId="0"/>
      <p:bldP spid="3"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7A1873D-64B0-49E6-9D44-630D009D998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13177" y="1612260"/>
            <a:ext cx="4967423" cy="3800776"/>
          </a:xfrm>
          <a:prstGeom prst="rect">
            <a:avLst/>
          </a:prstGeom>
        </p:spPr>
      </p:pic>
      <p:pic>
        <p:nvPicPr>
          <p:cNvPr id="10" name="Picture 9">
            <a:extLst>
              <a:ext uri="{FF2B5EF4-FFF2-40B4-BE49-F238E27FC236}">
                <a16:creationId xmlns:a16="http://schemas.microsoft.com/office/drawing/2014/main" id="{A1DA864E-97EA-40F3-A5B9-57E1BF731A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7538" y="1123190"/>
            <a:ext cx="1006061" cy="4289846"/>
          </a:xfrm>
          <a:prstGeom prst="rect">
            <a:avLst/>
          </a:prstGeom>
        </p:spPr>
      </p:pic>
      <p:pic>
        <p:nvPicPr>
          <p:cNvPr id="11" name="Picture 10">
            <a:extLst>
              <a:ext uri="{FF2B5EF4-FFF2-40B4-BE49-F238E27FC236}">
                <a16:creationId xmlns:a16="http://schemas.microsoft.com/office/drawing/2014/main" id="{9E3E34C6-BFD7-4167-8541-D5A18C072B6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49112" y="1830074"/>
            <a:ext cx="4513299" cy="3772829"/>
          </a:xfrm>
          <a:prstGeom prst="rect">
            <a:avLst/>
          </a:prstGeom>
        </p:spPr>
      </p:pic>
      <p:pic>
        <p:nvPicPr>
          <p:cNvPr id="13" name="Picture 12">
            <a:extLst>
              <a:ext uri="{FF2B5EF4-FFF2-40B4-BE49-F238E27FC236}">
                <a16:creationId xmlns:a16="http://schemas.microsoft.com/office/drawing/2014/main" id="{48E965C5-E68A-4B8A-A4A3-9963649D809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83640" y="2840921"/>
            <a:ext cx="7342844" cy="1949295"/>
          </a:xfrm>
          <a:prstGeom prst="rect">
            <a:avLst/>
          </a:prstGeom>
        </p:spPr>
      </p:pic>
    </p:spTree>
    <p:extLst>
      <p:ext uri="{BB962C8B-B14F-4D97-AF65-F5344CB8AC3E}">
        <p14:creationId xmlns:p14="http://schemas.microsoft.com/office/powerpoint/2010/main" val="4126143908"/>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1DA864E-97EA-40F3-A5B9-57E1BF731A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7538" y="1123190"/>
            <a:ext cx="1006061" cy="4289846"/>
          </a:xfrm>
          <a:prstGeom prst="rect">
            <a:avLst/>
          </a:prstGeom>
        </p:spPr>
      </p:pic>
      <p:pic>
        <p:nvPicPr>
          <p:cNvPr id="6" name="Picture 5">
            <a:extLst>
              <a:ext uri="{FF2B5EF4-FFF2-40B4-BE49-F238E27FC236}">
                <a16:creationId xmlns:a16="http://schemas.microsoft.com/office/drawing/2014/main" id="{E5E58CFD-F889-4731-9C24-045CA1E8FCDC}"/>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33599"/>
          <a:stretch/>
        </p:blipFill>
        <p:spPr>
          <a:xfrm>
            <a:off x="174171" y="3669958"/>
            <a:ext cx="1356064" cy="1210976"/>
          </a:xfrm>
          <a:prstGeom prst="rect">
            <a:avLst/>
          </a:prstGeom>
        </p:spPr>
      </p:pic>
      <p:pic>
        <p:nvPicPr>
          <p:cNvPr id="8" name="Picture 7">
            <a:extLst>
              <a:ext uri="{FF2B5EF4-FFF2-40B4-BE49-F238E27FC236}">
                <a16:creationId xmlns:a16="http://schemas.microsoft.com/office/drawing/2014/main" id="{0BD23F37-2CF9-4DA8-8463-C0DD67E643F0}"/>
              </a:ext>
            </a:extLst>
          </p:cNvPr>
          <p:cNvPicPr>
            <a:picLocks noChangeAspect="1"/>
          </p:cNvPicPr>
          <p:nvPr/>
        </p:nvPicPr>
        <p:blipFill>
          <a:blip r:embed="rId4">
            <a:extLst>
              <a:ext uri="{BEBA8EAE-BF5A-486C-A8C5-ECC9F3942E4B}">
                <a14:imgProps xmlns:a14="http://schemas.microsoft.com/office/drawing/2010/main">
                  <a14:imgLayer r:embed="rId5">
                    <a14:imgEffect>
                      <a14:artisticBlur/>
                    </a14:imgEffect>
                    <a14:imgEffect>
                      <a14:saturation sat="0"/>
                    </a14:imgEffect>
                  </a14:imgLayer>
                </a14:imgProps>
              </a:ext>
            </a:extLst>
          </a:blip>
          <a:stretch>
            <a:fillRect/>
          </a:stretch>
        </p:blipFill>
        <p:spPr>
          <a:xfrm>
            <a:off x="1040487" y="1432387"/>
            <a:ext cx="7614564" cy="3993226"/>
          </a:xfrm>
          <a:prstGeom prst="rect">
            <a:avLst/>
          </a:prstGeom>
        </p:spPr>
      </p:pic>
      <p:pic>
        <p:nvPicPr>
          <p:cNvPr id="14" name="Picture 13">
            <a:extLst>
              <a:ext uri="{FF2B5EF4-FFF2-40B4-BE49-F238E27FC236}">
                <a16:creationId xmlns:a16="http://schemas.microsoft.com/office/drawing/2014/main" id="{9333727E-03EF-4B92-91AE-F982947D40EF}"/>
              </a:ext>
            </a:extLst>
          </p:cNvPr>
          <p:cNvPicPr>
            <a:picLocks noChangeAspect="1"/>
          </p:cNvPicPr>
          <p:nvPr/>
        </p:nvPicPr>
        <p:blipFill>
          <a:blip r:embed="rId6"/>
          <a:stretch>
            <a:fillRect/>
          </a:stretch>
        </p:blipFill>
        <p:spPr>
          <a:xfrm>
            <a:off x="2017485" y="2567381"/>
            <a:ext cx="6836229" cy="2378349"/>
          </a:xfrm>
          <a:prstGeom prst="rect">
            <a:avLst/>
          </a:prstGeom>
          <a:ln w="38100">
            <a:solidFill>
              <a:schemeClr val="accent3"/>
            </a:solidFill>
          </a:ln>
        </p:spPr>
      </p:pic>
    </p:spTree>
    <p:extLst>
      <p:ext uri="{BB962C8B-B14F-4D97-AF65-F5344CB8AC3E}">
        <p14:creationId xmlns:p14="http://schemas.microsoft.com/office/powerpoint/2010/main" val="3063723072"/>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1DA864E-97EA-40F3-A5B9-57E1BF731A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7538" y="1123190"/>
            <a:ext cx="1006061" cy="4289846"/>
          </a:xfrm>
          <a:prstGeom prst="rect">
            <a:avLst/>
          </a:prstGeom>
        </p:spPr>
      </p:pic>
      <p:pic>
        <p:nvPicPr>
          <p:cNvPr id="8" name="Picture 7">
            <a:extLst>
              <a:ext uri="{FF2B5EF4-FFF2-40B4-BE49-F238E27FC236}">
                <a16:creationId xmlns:a16="http://schemas.microsoft.com/office/drawing/2014/main" id="{0BD23F37-2CF9-4DA8-8463-C0DD67E643F0}"/>
              </a:ext>
            </a:extLst>
          </p:cNvPr>
          <p:cNvPicPr>
            <a:picLocks noChangeAspect="1"/>
          </p:cNvPicPr>
          <p:nvPr/>
        </p:nvPicPr>
        <p:blipFill>
          <a:blip r:embed="rId3">
            <a:extLst>
              <a:ext uri="{BEBA8EAE-BF5A-486C-A8C5-ECC9F3942E4B}">
                <a14:imgProps xmlns:a14="http://schemas.microsoft.com/office/drawing/2010/main">
                  <a14:imgLayer r:embed="rId4">
                    <a14:imgEffect>
                      <a14:artisticBlur/>
                    </a14:imgEffect>
                    <a14:imgEffect>
                      <a14:saturation sat="0"/>
                    </a14:imgEffect>
                  </a14:imgLayer>
                </a14:imgProps>
              </a:ext>
            </a:extLst>
          </a:blip>
          <a:stretch>
            <a:fillRect/>
          </a:stretch>
        </p:blipFill>
        <p:spPr>
          <a:xfrm>
            <a:off x="1040487" y="1432387"/>
            <a:ext cx="7614564" cy="3993226"/>
          </a:xfrm>
          <a:prstGeom prst="rect">
            <a:avLst/>
          </a:prstGeom>
        </p:spPr>
      </p:pic>
      <p:pic>
        <p:nvPicPr>
          <p:cNvPr id="4" name="Picture 3">
            <a:extLst>
              <a:ext uri="{FF2B5EF4-FFF2-40B4-BE49-F238E27FC236}">
                <a16:creationId xmlns:a16="http://schemas.microsoft.com/office/drawing/2014/main" id="{66A8565E-7701-4FC7-A0B7-2D7228050CDA}"/>
              </a:ext>
            </a:extLst>
          </p:cNvPr>
          <p:cNvPicPr>
            <a:picLocks noChangeAspect="1"/>
          </p:cNvPicPr>
          <p:nvPr/>
        </p:nvPicPr>
        <p:blipFill>
          <a:blip r:embed="rId5"/>
          <a:stretch>
            <a:fillRect/>
          </a:stretch>
        </p:blipFill>
        <p:spPr>
          <a:xfrm>
            <a:off x="1040487" y="1233713"/>
            <a:ext cx="5026484" cy="2162630"/>
          </a:xfrm>
          <a:prstGeom prst="rect">
            <a:avLst/>
          </a:prstGeom>
          <a:ln w="38100">
            <a:solidFill>
              <a:schemeClr val="accent3"/>
            </a:solidFill>
          </a:ln>
        </p:spPr>
      </p:pic>
      <p:pic>
        <p:nvPicPr>
          <p:cNvPr id="3" name="Picture 2">
            <a:extLst>
              <a:ext uri="{FF2B5EF4-FFF2-40B4-BE49-F238E27FC236}">
                <a16:creationId xmlns:a16="http://schemas.microsoft.com/office/drawing/2014/main" id="{3DB4963F-B811-4810-B8AD-1F42C6CBECDB}"/>
              </a:ext>
            </a:extLst>
          </p:cNvPr>
          <p:cNvPicPr>
            <a:picLocks noChangeAspect="1"/>
          </p:cNvPicPr>
          <p:nvPr/>
        </p:nvPicPr>
        <p:blipFill rotWithShape="1">
          <a:blip r:embed="rId6" cstate="email">
            <a:extLst>
              <a:ext uri="{28A0092B-C50C-407E-A947-70E740481C1C}">
                <a14:useLocalDpi xmlns:a14="http://schemas.microsoft.com/office/drawing/2010/main" val="0"/>
              </a:ext>
            </a:extLst>
          </a:blip>
          <a:srcRect l="37461" t="-2" r="-1" b="-12120"/>
          <a:stretch/>
        </p:blipFill>
        <p:spPr>
          <a:xfrm>
            <a:off x="6125252" y="516079"/>
            <a:ext cx="1352591" cy="1435267"/>
          </a:xfrm>
          <a:prstGeom prst="rect">
            <a:avLst/>
          </a:prstGeom>
        </p:spPr>
      </p:pic>
    </p:spTree>
    <p:extLst>
      <p:ext uri="{BB962C8B-B14F-4D97-AF65-F5344CB8AC3E}">
        <p14:creationId xmlns:p14="http://schemas.microsoft.com/office/powerpoint/2010/main" val="2794637412"/>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3BD0C-C097-43F6-9C22-BED35156B0E3}"/>
              </a:ext>
            </a:extLst>
          </p:cNvPr>
          <p:cNvSpPr>
            <a:spLocks noGrp="1"/>
          </p:cNvSpPr>
          <p:nvPr>
            <p:ph type="title"/>
          </p:nvPr>
        </p:nvSpPr>
        <p:spPr/>
        <p:txBody>
          <a:bodyPr>
            <a:normAutofit/>
          </a:bodyPr>
          <a:lstStyle/>
          <a:p>
            <a:r>
              <a:rPr lang="nl-NL" dirty="0"/>
              <a:t>PAUZE</a:t>
            </a:r>
          </a:p>
        </p:txBody>
      </p:sp>
      <p:sp>
        <p:nvSpPr>
          <p:cNvPr id="3" name="Text Placeholder 2">
            <a:extLst>
              <a:ext uri="{FF2B5EF4-FFF2-40B4-BE49-F238E27FC236}">
                <a16:creationId xmlns:a16="http://schemas.microsoft.com/office/drawing/2014/main" id="{70BE3FEA-439B-4217-843E-EDF776868B2C}"/>
              </a:ext>
            </a:extLst>
          </p:cNvPr>
          <p:cNvSpPr>
            <a:spLocks noGrp="1"/>
          </p:cNvSpPr>
          <p:nvPr>
            <p:ph type="body" sz="quarter" idx="12"/>
          </p:nvPr>
        </p:nvSpPr>
        <p:spPr/>
        <p:txBody>
          <a:bodyPr/>
          <a:lstStyle/>
          <a:p>
            <a:endParaRPr lang="nl-NL"/>
          </a:p>
        </p:txBody>
      </p:sp>
    </p:spTree>
    <p:extLst>
      <p:ext uri="{BB962C8B-B14F-4D97-AF65-F5344CB8AC3E}">
        <p14:creationId xmlns:p14="http://schemas.microsoft.com/office/powerpoint/2010/main" val="4258542216"/>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Rechthoek 107"/>
          <p:cNvSpPr/>
          <p:nvPr/>
        </p:nvSpPr>
        <p:spPr>
          <a:xfrm>
            <a:off x="2131038" y="888388"/>
            <a:ext cx="58366" cy="5652000"/>
          </a:xfrm>
          <a:prstGeom prst="rect">
            <a:avLst/>
          </a:prstGeom>
          <a:solidFill>
            <a:srgbClr val="39870C"/>
          </a:solidFill>
          <a:ln w="3175" cap="flat" cmpd="sng" algn="ctr">
            <a:solidFill>
              <a:srgbClr val="39870C">
                <a:shade val="50000"/>
              </a:srgbClr>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100" b="0" i="0" u="none" strike="noStrike" kern="0" cap="none" spc="0" normalizeH="0" baseline="0" noProof="0">
              <a:ln>
                <a:noFill/>
              </a:ln>
              <a:solidFill>
                <a:prstClr val="white"/>
              </a:solidFill>
              <a:effectLst/>
              <a:uLnTx/>
              <a:uFillTx/>
              <a:latin typeface="Verdana"/>
              <a:ea typeface="+mn-ea"/>
              <a:cs typeface="Arial"/>
            </a:endParaRPr>
          </a:p>
        </p:txBody>
      </p:sp>
      <p:sp>
        <p:nvSpPr>
          <p:cNvPr id="109" name="Ovaal 108"/>
          <p:cNvSpPr/>
          <p:nvPr/>
        </p:nvSpPr>
        <p:spPr>
          <a:xfrm rot="16200000">
            <a:off x="128449" y="910597"/>
            <a:ext cx="288000" cy="304717"/>
          </a:xfrm>
          <a:prstGeom prst="ellipse">
            <a:avLst/>
          </a:prstGeom>
          <a:solidFill>
            <a:srgbClr val="39870C"/>
          </a:solidFill>
          <a:ln w="25400" cap="flat" cmpd="sng" algn="ctr">
            <a:solidFill>
              <a:srgbClr val="275937"/>
            </a:solidFill>
            <a:prstDash val="solid"/>
          </a:ln>
          <a:effectLst/>
        </p:spPr>
        <p:txBody>
          <a:bodyPr vert="vert"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1000" b="1" i="0" u="none" strike="noStrike" kern="0" cap="none" spc="0" normalizeH="0" baseline="0" noProof="0" dirty="0">
                <a:ln>
                  <a:noFill/>
                </a:ln>
                <a:solidFill>
                  <a:prstClr val="white"/>
                </a:solidFill>
                <a:effectLst/>
                <a:uLnTx/>
                <a:uFillTx/>
                <a:latin typeface="Verdana"/>
                <a:ea typeface="+mn-ea"/>
                <a:cs typeface="Arial"/>
              </a:rPr>
              <a:t>1</a:t>
            </a:r>
          </a:p>
        </p:txBody>
      </p:sp>
      <p:sp>
        <p:nvSpPr>
          <p:cNvPr id="110" name="Ovaal 109"/>
          <p:cNvSpPr/>
          <p:nvPr/>
        </p:nvSpPr>
        <p:spPr>
          <a:xfrm rot="16200000">
            <a:off x="123159" y="2185290"/>
            <a:ext cx="288000" cy="288000"/>
          </a:xfrm>
          <a:prstGeom prst="ellipse">
            <a:avLst/>
          </a:prstGeom>
          <a:solidFill>
            <a:srgbClr val="39870C"/>
          </a:solidFill>
          <a:ln w="25400" cap="flat" cmpd="sng" algn="ctr">
            <a:solidFill>
              <a:srgbClr val="275937"/>
            </a:solidFill>
            <a:prstDash val="solid"/>
          </a:ln>
          <a:effectLst/>
        </p:spPr>
        <p:txBody>
          <a:bodyPr vert="vert"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1000" b="1" i="0" u="none" strike="noStrike" kern="0" cap="none" spc="0" normalizeH="0" baseline="0" noProof="0" dirty="0">
                <a:ln>
                  <a:noFill/>
                </a:ln>
                <a:solidFill>
                  <a:prstClr val="white"/>
                </a:solidFill>
                <a:effectLst/>
                <a:uLnTx/>
                <a:uFillTx/>
                <a:latin typeface="Verdana"/>
                <a:ea typeface="+mn-ea"/>
                <a:cs typeface="Arial"/>
              </a:rPr>
              <a:t>3</a:t>
            </a:r>
          </a:p>
        </p:txBody>
      </p:sp>
      <p:sp>
        <p:nvSpPr>
          <p:cNvPr id="111" name="Ovaal 110"/>
          <p:cNvSpPr/>
          <p:nvPr/>
        </p:nvSpPr>
        <p:spPr>
          <a:xfrm rot="16200000">
            <a:off x="93261" y="3325114"/>
            <a:ext cx="288000" cy="288000"/>
          </a:xfrm>
          <a:prstGeom prst="ellipse">
            <a:avLst/>
          </a:prstGeom>
          <a:solidFill>
            <a:srgbClr val="39870C"/>
          </a:solidFill>
          <a:ln w="25400" cap="flat" cmpd="sng" algn="ctr">
            <a:solidFill>
              <a:srgbClr val="275937"/>
            </a:solidFill>
            <a:prstDash val="solid"/>
          </a:ln>
          <a:effectLst/>
        </p:spPr>
        <p:txBody>
          <a:bodyPr vert="vert"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1000" b="1" i="0" u="none" strike="noStrike" kern="0" cap="none" spc="0" normalizeH="0" baseline="0" noProof="0" dirty="0">
                <a:ln>
                  <a:noFill/>
                </a:ln>
                <a:solidFill>
                  <a:prstClr val="white"/>
                </a:solidFill>
                <a:effectLst/>
                <a:uLnTx/>
                <a:uFillTx/>
                <a:latin typeface="Verdana"/>
                <a:ea typeface="+mn-ea"/>
                <a:cs typeface="Arial"/>
              </a:rPr>
              <a:t>4</a:t>
            </a:r>
          </a:p>
        </p:txBody>
      </p:sp>
      <p:sp>
        <p:nvSpPr>
          <p:cNvPr id="112" name="Ovaal 111"/>
          <p:cNvSpPr/>
          <p:nvPr/>
        </p:nvSpPr>
        <p:spPr>
          <a:xfrm rot="16200000">
            <a:off x="93261" y="3976694"/>
            <a:ext cx="288000" cy="288000"/>
          </a:xfrm>
          <a:prstGeom prst="ellipse">
            <a:avLst/>
          </a:prstGeom>
          <a:solidFill>
            <a:srgbClr val="39870C"/>
          </a:solidFill>
          <a:ln w="25400" cap="flat" cmpd="sng" algn="ctr">
            <a:solidFill>
              <a:srgbClr val="275937"/>
            </a:solidFill>
            <a:prstDash val="solid"/>
          </a:ln>
          <a:effectLst/>
        </p:spPr>
        <p:txBody>
          <a:bodyPr vert="vert"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1000" b="1" i="0" u="none" strike="noStrike" kern="0" cap="none" spc="0" normalizeH="0" baseline="0" noProof="0" dirty="0">
                <a:ln>
                  <a:noFill/>
                </a:ln>
                <a:solidFill>
                  <a:prstClr val="white"/>
                </a:solidFill>
                <a:effectLst/>
                <a:uLnTx/>
                <a:uFillTx/>
                <a:latin typeface="Verdana"/>
                <a:ea typeface="+mn-ea"/>
                <a:cs typeface="Arial"/>
              </a:rPr>
              <a:t>5</a:t>
            </a:r>
          </a:p>
        </p:txBody>
      </p:sp>
      <p:sp>
        <p:nvSpPr>
          <p:cNvPr id="113" name="Tekstvak 112"/>
          <p:cNvSpPr txBox="1"/>
          <p:nvPr/>
        </p:nvSpPr>
        <p:spPr>
          <a:xfrm>
            <a:off x="402260" y="1508883"/>
            <a:ext cx="1773255"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Calibri"/>
                <a:ea typeface="+mn-ea"/>
                <a:cs typeface="+mn-cs"/>
              </a:rPr>
              <a:t>Previewportaal voor proefvalidatie en preview </a:t>
            </a:r>
          </a:p>
        </p:txBody>
      </p:sp>
      <p:sp>
        <p:nvSpPr>
          <p:cNvPr id="114" name="Tekstvak 113"/>
          <p:cNvSpPr txBox="1"/>
          <p:nvPr/>
        </p:nvSpPr>
        <p:spPr>
          <a:xfrm>
            <a:off x="456251" y="3328014"/>
            <a:ext cx="1773255"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Calibri"/>
                <a:ea typeface="+mn-ea"/>
                <a:cs typeface="+mn-cs"/>
              </a:rPr>
              <a:t>Ozon: Vastleggen van initiële regelingen van LVBB, STOP v0.90</a:t>
            </a:r>
          </a:p>
        </p:txBody>
      </p:sp>
      <p:sp>
        <p:nvSpPr>
          <p:cNvPr id="116" name="Tekstvak 115"/>
          <p:cNvSpPr txBox="1"/>
          <p:nvPr/>
        </p:nvSpPr>
        <p:spPr>
          <a:xfrm>
            <a:off x="469386" y="3976125"/>
            <a:ext cx="155826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Calibri"/>
                <a:ea typeface="+mn-ea"/>
                <a:cs typeface="+mn-cs"/>
              </a:rPr>
              <a:t>Ozon: </a:t>
            </a:r>
            <a:r>
              <a:rPr lang="nl-NL" sz="1200" b="1" dirty="0">
                <a:solidFill>
                  <a:prstClr val="black"/>
                </a:solidFill>
                <a:latin typeface="Calibri"/>
              </a:rPr>
              <a:t>services voor zoeken </a:t>
            </a:r>
            <a:r>
              <a:rPr kumimoji="0" lang="nl-NL" sz="1200" b="1" i="0" u="none" strike="noStrike" kern="1200" cap="none" spc="0" normalizeH="0" baseline="0" noProof="0" dirty="0">
                <a:ln>
                  <a:noFill/>
                </a:ln>
                <a:solidFill>
                  <a:prstClr val="black"/>
                </a:solidFill>
                <a:effectLst/>
                <a:uLnTx/>
                <a:uFillTx/>
                <a:latin typeface="Calibri"/>
                <a:ea typeface="+mn-ea"/>
                <a:cs typeface="+mn-cs"/>
              </a:rPr>
              <a:t>van regels op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Calibri"/>
                <a:ea typeface="+mn-ea"/>
                <a:cs typeface="+mn-cs"/>
              </a:rPr>
              <a:t>locatie en activiteit</a:t>
            </a:r>
          </a:p>
        </p:txBody>
      </p:sp>
      <p:sp>
        <p:nvSpPr>
          <p:cNvPr id="117" name="Ovaal 116"/>
          <p:cNvSpPr/>
          <p:nvPr/>
        </p:nvSpPr>
        <p:spPr>
          <a:xfrm rot="16200000">
            <a:off x="126032" y="1525374"/>
            <a:ext cx="288000" cy="304717"/>
          </a:xfrm>
          <a:prstGeom prst="ellipse">
            <a:avLst/>
          </a:prstGeom>
          <a:solidFill>
            <a:srgbClr val="39870C"/>
          </a:solidFill>
          <a:ln w="25400" cap="flat" cmpd="sng" algn="ctr">
            <a:solidFill>
              <a:srgbClr val="275937"/>
            </a:solidFill>
            <a:prstDash val="solid"/>
          </a:ln>
          <a:effectLst/>
        </p:spPr>
        <p:txBody>
          <a:bodyPr vert="vert"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1000" b="1" i="0" u="none" strike="noStrike" kern="0" cap="none" spc="0" normalizeH="0" baseline="0" noProof="0" dirty="0">
                <a:ln>
                  <a:noFill/>
                </a:ln>
                <a:solidFill>
                  <a:prstClr val="white"/>
                </a:solidFill>
                <a:effectLst/>
                <a:uLnTx/>
                <a:uFillTx/>
                <a:latin typeface="Verdana"/>
                <a:ea typeface="+mn-ea"/>
                <a:cs typeface="Arial"/>
              </a:rPr>
              <a:t>2</a:t>
            </a:r>
          </a:p>
        </p:txBody>
      </p:sp>
      <p:sp>
        <p:nvSpPr>
          <p:cNvPr id="118" name="Tekstvak 117"/>
          <p:cNvSpPr txBox="1"/>
          <p:nvPr/>
        </p:nvSpPr>
        <p:spPr>
          <a:xfrm>
            <a:off x="422391" y="2167355"/>
            <a:ext cx="1773255"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Calibri"/>
                <a:ea typeface="+mn-ea"/>
                <a:cs typeface="+mn-cs"/>
              </a:rPr>
              <a:t>Toestanden die gepubliceerd worden met previewportaal, beschikbaar voor Ozon, die ze ontsluit voor DSO.</a:t>
            </a:r>
          </a:p>
        </p:txBody>
      </p:sp>
      <p:pic>
        <p:nvPicPr>
          <p:cNvPr id="2" name="Afbeelding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92796" y="1749969"/>
            <a:ext cx="6653340" cy="3936172"/>
          </a:xfrm>
          <a:prstGeom prst="rect">
            <a:avLst/>
          </a:prstGeom>
        </p:spPr>
      </p:pic>
      <p:sp>
        <p:nvSpPr>
          <p:cNvPr id="194" name="Ovaal 193"/>
          <p:cNvSpPr/>
          <p:nvPr/>
        </p:nvSpPr>
        <p:spPr>
          <a:xfrm rot="16200000">
            <a:off x="5148592" y="2264603"/>
            <a:ext cx="288000" cy="304717"/>
          </a:xfrm>
          <a:prstGeom prst="ellipse">
            <a:avLst/>
          </a:prstGeom>
          <a:solidFill>
            <a:srgbClr val="39870C"/>
          </a:solidFill>
          <a:ln w="25400" cap="flat" cmpd="sng" algn="ctr">
            <a:solidFill>
              <a:srgbClr val="275937"/>
            </a:solidFill>
            <a:prstDash val="solid"/>
          </a:ln>
          <a:effectLst/>
        </p:spPr>
        <p:txBody>
          <a:bodyPr vert="vert"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1000" b="1" i="0" u="none" strike="noStrike" kern="0" cap="none" spc="0" normalizeH="0" baseline="0" noProof="0" dirty="0">
                <a:ln>
                  <a:noFill/>
                </a:ln>
                <a:solidFill>
                  <a:prstClr val="white"/>
                </a:solidFill>
                <a:effectLst/>
                <a:uLnTx/>
                <a:uFillTx/>
                <a:latin typeface="Verdana"/>
                <a:ea typeface="+mn-ea"/>
                <a:cs typeface="Arial"/>
              </a:rPr>
              <a:t>1</a:t>
            </a:r>
          </a:p>
        </p:txBody>
      </p:sp>
      <p:sp>
        <p:nvSpPr>
          <p:cNvPr id="195" name="Ovaal 194"/>
          <p:cNvSpPr/>
          <p:nvPr/>
        </p:nvSpPr>
        <p:spPr>
          <a:xfrm rot="16200000">
            <a:off x="7526719" y="1696566"/>
            <a:ext cx="288000" cy="304717"/>
          </a:xfrm>
          <a:prstGeom prst="ellipse">
            <a:avLst/>
          </a:prstGeom>
          <a:solidFill>
            <a:srgbClr val="39870C"/>
          </a:solidFill>
          <a:ln w="25400" cap="flat" cmpd="sng" algn="ctr">
            <a:solidFill>
              <a:srgbClr val="275937"/>
            </a:solidFill>
            <a:prstDash val="solid"/>
          </a:ln>
          <a:effectLst/>
        </p:spPr>
        <p:txBody>
          <a:bodyPr vert="vert"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1000" b="1" i="0" u="none" strike="noStrike" kern="0" cap="none" spc="0" normalizeH="0" baseline="0" noProof="0" dirty="0">
                <a:ln>
                  <a:noFill/>
                </a:ln>
                <a:solidFill>
                  <a:prstClr val="white"/>
                </a:solidFill>
                <a:effectLst/>
                <a:uLnTx/>
                <a:uFillTx/>
                <a:latin typeface="Verdana"/>
                <a:ea typeface="+mn-ea"/>
                <a:cs typeface="Arial"/>
              </a:rPr>
              <a:t>2</a:t>
            </a:r>
          </a:p>
        </p:txBody>
      </p:sp>
      <p:sp>
        <p:nvSpPr>
          <p:cNvPr id="196" name="Ovaal 195"/>
          <p:cNvSpPr/>
          <p:nvPr/>
        </p:nvSpPr>
        <p:spPr>
          <a:xfrm rot="16200000">
            <a:off x="8553173" y="2002029"/>
            <a:ext cx="271749" cy="248056"/>
          </a:xfrm>
          <a:prstGeom prst="ellipse">
            <a:avLst/>
          </a:prstGeom>
          <a:solidFill>
            <a:srgbClr val="39870C"/>
          </a:solidFill>
          <a:ln w="25400" cap="flat" cmpd="sng" algn="ctr">
            <a:solidFill>
              <a:srgbClr val="275937"/>
            </a:solidFill>
            <a:prstDash val="solid"/>
          </a:ln>
          <a:effectLst/>
        </p:spPr>
        <p:txBody>
          <a:bodyPr vert="vert"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1000" b="1" i="0" u="none" strike="noStrike" kern="0" cap="none" spc="0" normalizeH="0" baseline="0" noProof="0" dirty="0">
                <a:ln>
                  <a:noFill/>
                </a:ln>
                <a:solidFill>
                  <a:prstClr val="white"/>
                </a:solidFill>
                <a:effectLst/>
                <a:uLnTx/>
                <a:uFillTx/>
                <a:latin typeface="Verdana"/>
                <a:ea typeface="+mn-ea"/>
                <a:cs typeface="Arial"/>
              </a:rPr>
              <a:t>3</a:t>
            </a:r>
          </a:p>
        </p:txBody>
      </p:sp>
      <p:sp>
        <p:nvSpPr>
          <p:cNvPr id="197" name="Ovaal 196"/>
          <p:cNvSpPr/>
          <p:nvPr/>
        </p:nvSpPr>
        <p:spPr>
          <a:xfrm rot="16200000">
            <a:off x="2971866" y="2448656"/>
            <a:ext cx="288000" cy="288000"/>
          </a:xfrm>
          <a:prstGeom prst="ellipse">
            <a:avLst/>
          </a:prstGeom>
          <a:solidFill>
            <a:srgbClr val="39870C"/>
          </a:solidFill>
          <a:ln w="25400" cap="flat" cmpd="sng" algn="ctr">
            <a:solidFill>
              <a:srgbClr val="275937"/>
            </a:solidFill>
            <a:prstDash val="solid"/>
          </a:ln>
          <a:effectLst/>
        </p:spPr>
        <p:txBody>
          <a:bodyPr vert="vert"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1000" b="1" i="0" u="none" strike="noStrike" kern="0" cap="none" spc="0" normalizeH="0" baseline="0" noProof="0" dirty="0">
                <a:ln>
                  <a:noFill/>
                </a:ln>
                <a:solidFill>
                  <a:prstClr val="white"/>
                </a:solidFill>
                <a:effectLst/>
                <a:uLnTx/>
                <a:uFillTx/>
                <a:latin typeface="Verdana"/>
                <a:ea typeface="+mn-ea"/>
                <a:cs typeface="Arial"/>
              </a:rPr>
              <a:t>4</a:t>
            </a:r>
          </a:p>
        </p:txBody>
      </p:sp>
      <p:sp>
        <p:nvSpPr>
          <p:cNvPr id="198" name="Tekstvak 197"/>
          <p:cNvSpPr txBox="1"/>
          <p:nvPr/>
        </p:nvSpPr>
        <p:spPr>
          <a:xfrm>
            <a:off x="411159" y="858348"/>
            <a:ext cx="1773255"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Calibri"/>
                <a:ea typeface="+mn-ea"/>
                <a:cs typeface="+mn-cs"/>
              </a:rPr>
              <a:t>STOP/TPOD V0.90 ondersteunt o.a. filteren op activiteit</a:t>
            </a:r>
          </a:p>
        </p:txBody>
      </p:sp>
      <p:sp>
        <p:nvSpPr>
          <p:cNvPr id="200" name="Ovaal 199"/>
          <p:cNvSpPr/>
          <p:nvPr/>
        </p:nvSpPr>
        <p:spPr>
          <a:xfrm rot="16200000">
            <a:off x="2827866" y="3005103"/>
            <a:ext cx="288000" cy="288000"/>
          </a:xfrm>
          <a:prstGeom prst="ellipse">
            <a:avLst/>
          </a:prstGeom>
          <a:solidFill>
            <a:srgbClr val="39870C"/>
          </a:solidFill>
          <a:ln w="25400" cap="flat" cmpd="sng" algn="ctr">
            <a:solidFill>
              <a:srgbClr val="275937"/>
            </a:solidFill>
            <a:prstDash val="solid"/>
          </a:ln>
          <a:effectLst/>
        </p:spPr>
        <p:txBody>
          <a:bodyPr vert="vert"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1000" b="1" i="0" u="none" strike="noStrike" kern="0" cap="none" spc="0" normalizeH="0" baseline="0" noProof="0" dirty="0">
                <a:ln>
                  <a:noFill/>
                </a:ln>
                <a:solidFill>
                  <a:prstClr val="white"/>
                </a:solidFill>
                <a:effectLst/>
                <a:uLnTx/>
                <a:uFillTx/>
                <a:latin typeface="Verdana"/>
                <a:ea typeface="+mn-ea"/>
                <a:cs typeface="Arial"/>
              </a:rPr>
              <a:t>5</a:t>
            </a:r>
          </a:p>
        </p:txBody>
      </p:sp>
      <p:sp>
        <p:nvSpPr>
          <p:cNvPr id="202" name="Tekstvak 201"/>
          <p:cNvSpPr txBox="1"/>
          <p:nvPr/>
        </p:nvSpPr>
        <p:spPr>
          <a:xfrm>
            <a:off x="459863" y="4594784"/>
            <a:ext cx="1618631"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Calibri"/>
                <a:ea typeface="+mn-ea"/>
                <a:cs typeface="+mn-cs"/>
              </a:rPr>
              <a:t>Viewer: Filteren op eigenschappen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Calibri"/>
                <a:ea typeface="+mn-ea"/>
                <a:cs typeface="+mn-cs"/>
              </a:rPr>
              <a:t>     </a:t>
            </a:r>
          </a:p>
        </p:txBody>
      </p:sp>
      <p:sp>
        <p:nvSpPr>
          <p:cNvPr id="203" name="Ovaal 202"/>
          <p:cNvSpPr/>
          <p:nvPr/>
        </p:nvSpPr>
        <p:spPr>
          <a:xfrm rot="16200000">
            <a:off x="109490" y="4613196"/>
            <a:ext cx="288000" cy="288000"/>
          </a:xfrm>
          <a:prstGeom prst="ellipse">
            <a:avLst/>
          </a:prstGeom>
          <a:solidFill>
            <a:srgbClr val="39870C"/>
          </a:solidFill>
          <a:ln w="25400" cap="flat" cmpd="sng" algn="ctr">
            <a:solidFill>
              <a:srgbClr val="275937"/>
            </a:solidFill>
            <a:prstDash val="solid"/>
          </a:ln>
          <a:effectLst/>
        </p:spPr>
        <p:txBody>
          <a:bodyPr vert="vert"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1000" b="1" i="0" u="none" strike="noStrike" kern="0" cap="none" spc="0" normalizeH="0" baseline="0" noProof="0" dirty="0">
                <a:ln>
                  <a:noFill/>
                </a:ln>
                <a:solidFill>
                  <a:prstClr val="white"/>
                </a:solidFill>
                <a:effectLst/>
                <a:uLnTx/>
                <a:uFillTx/>
                <a:latin typeface="Verdana"/>
                <a:ea typeface="+mn-ea"/>
                <a:cs typeface="Arial"/>
              </a:rPr>
              <a:t>6</a:t>
            </a:r>
          </a:p>
        </p:txBody>
      </p:sp>
      <p:sp>
        <p:nvSpPr>
          <p:cNvPr id="204" name="Ovaal 203"/>
          <p:cNvSpPr/>
          <p:nvPr/>
        </p:nvSpPr>
        <p:spPr>
          <a:xfrm rot="16200000">
            <a:off x="134391" y="5066698"/>
            <a:ext cx="288000" cy="288000"/>
          </a:xfrm>
          <a:prstGeom prst="ellipse">
            <a:avLst/>
          </a:prstGeom>
          <a:solidFill>
            <a:srgbClr val="39870C"/>
          </a:solidFill>
          <a:ln w="25400" cap="flat" cmpd="sng" algn="ctr">
            <a:solidFill>
              <a:srgbClr val="275937"/>
            </a:solidFill>
            <a:prstDash val="solid"/>
          </a:ln>
          <a:effectLst/>
        </p:spPr>
        <p:txBody>
          <a:bodyPr vert="vert"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1000" b="1" i="0" u="none" strike="noStrike" kern="0" cap="none" spc="0" normalizeH="0" baseline="0" noProof="0" dirty="0">
                <a:ln>
                  <a:noFill/>
                </a:ln>
                <a:solidFill>
                  <a:prstClr val="white"/>
                </a:solidFill>
                <a:effectLst/>
                <a:uLnTx/>
                <a:uFillTx/>
                <a:latin typeface="Verdana"/>
                <a:ea typeface="+mn-ea"/>
                <a:cs typeface="Arial"/>
              </a:rPr>
              <a:t>7</a:t>
            </a:r>
          </a:p>
        </p:txBody>
      </p:sp>
      <p:sp>
        <p:nvSpPr>
          <p:cNvPr id="205" name="Ovaal 204"/>
          <p:cNvSpPr/>
          <p:nvPr/>
        </p:nvSpPr>
        <p:spPr>
          <a:xfrm rot="16200000">
            <a:off x="2414369" y="3325115"/>
            <a:ext cx="288000" cy="288000"/>
          </a:xfrm>
          <a:prstGeom prst="ellipse">
            <a:avLst/>
          </a:prstGeom>
          <a:solidFill>
            <a:srgbClr val="39870C"/>
          </a:solidFill>
          <a:ln w="25400" cap="flat" cmpd="sng" algn="ctr">
            <a:solidFill>
              <a:srgbClr val="275937"/>
            </a:solidFill>
            <a:prstDash val="solid"/>
          </a:ln>
          <a:effectLst/>
        </p:spPr>
        <p:txBody>
          <a:bodyPr vert="vert"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1000" b="1" i="0" u="none" strike="noStrike" kern="0" cap="none" spc="0" normalizeH="0" baseline="0" noProof="0" dirty="0">
                <a:ln>
                  <a:noFill/>
                </a:ln>
                <a:solidFill>
                  <a:prstClr val="white"/>
                </a:solidFill>
                <a:effectLst/>
                <a:uLnTx/>
                <a:uFillTx/>
                <a:latin typeface="Verdana"/>
                <a:ea typeface="+mn-ea"/>
                <a:cs typeface="Arial"/>
              </a:rPr>
              <a:t>6</a:t>
            </a:r>
          </a:p>
        </p:txBody>
      </p:sp>
      <p:sp>
        <p:nvSpPr>
          <p:cNvPr id="206" name="Tekstvak 205"/>
          <p:cNvSpPr txBox="1"/>
          <p:nvPr/>
        </p:nvSpPr>
        <p:spPr>
          <a:xfrm>
            <a:off x="452541" y="5056802"/>
            <a:ext cx="162821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Calibri"/>
                <a:ea typeface="+mn-ea"/>
                <a:cs typeface="+mn-cs"/>
              </a:rPr>
              <a:t>Sturen van een link met context (filters, locatie, activiteit)</a:t>
            </a:r>
          </a:p>
        </p:txBody>
      </p:sp>
      <p:sp>
        <p:nvSpPr>
          <p:cNvPr id="207" name="Ovaal 206"/>
          <p:cNvSpPr/>
          <p:nvPr/>
        </p:nvSpPr>
        <p:spPr>
          <a:xfrm rot="16200000">
            <a:off x="3228819" y="3359049"/>
            <a:ext cx="288000" cy="288000"/>
          </a:xfrm>
          <a:prstGeom prst="ellipse">
            <a:avLst/>
          </a:prstGeom>
          <a:solidFill>
            <a:srgbClr val="39870C"/>
          </a:solidFill>
          <a:ln w="25400" cap="flat" cmpd="sng" algn="ctr">
            <a:solidFill>
              <a:srgbClr val="275937"/>
            </a:solidFill>
            <a:prstDash val="solid"/>
          </a:ln>
          <a:effectLst/>
        </p:spPr>
        <p:txBody>
          <a:bodyPr vert="vert"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1000" b="1" i="0" u="none" strike="noStrike" kern="0" cap="none" spc="0" normalizeH="0" baseline="0" noProof="0" dirty="0">
                <a:ln>
                  <a:noFill/>
                </a:ln>
                <a:solidFill>
                  <a:prstClr val="white"/>
                </a:solidFill>
                <a:effectLst/>
                <a:uLnTx/>
                <a:uFillTx/>
                <a:latin typeface="Verdana"/>
                <a:ea typeface="+mn-ea"/>
                <a:cs typeface="Arial"/>
              </a:rPr>
              <a:t>7</a:t>
            </a:r>
          </a:p>
        </p:txBody>
      </p:sp>
      <p:sp>
        <p:nvSpPr>
          <p:cNvPr id="208" name="Tekstvak 207"/>
          <p:cNvSpPr txBox="1"/>
          <p:nvPr/>
        </p:nvSpPr>
        <p:spPr>
          <a:xfrm>
            <a:off x="475089" y="5731272"/>
            <a:ext cx="1618631"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Calibri"/>
                <a:ea typeface="+mn-ea"/>
                <a:cs typeface="+mn-cs"/>
              </a:rPr>
              <a:t>Viewer: Regels uit verschillende plannen selecteren en combineren</a:t>
            </a:r>
          </a:p>
        </p:txBody>
      </p:sp>
      <p:sp>
        <p:nvSpPr>
          <p:cNvPr id="209" name="Ovaal 208"/>
          <p:cNvSpPr/>
          <p:nvPr/>
        </p:nvSpPr>
        <p:spPr>
          <a:xfrm rot="16200000">
            <a:off x="136808" y="5731272"/>
            <a:ext cx="288000" cy="288000"/>
          </a:xfrm>
          <a:prstGeom prst="ellipse">
            <a:avLst/>
          </a:prstGeom>
          <a:solidFill>
            <a:srgbClr val="39870C"/>
          </a:solidFill>
          <a:ln w="25400" cap="flat" cmpd="sng" algn="ctr">
            <a:solidFill>
              <a:srgbClr val="275937"/>
            </a:solidFill>
            <a:prstDash val="solid"/>
          </a:ln>
          <a:effectLst/>
        </p:spPr>
        <p:txBody>
          <a:bodyPr vert="vert"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1000" b="1" i="0" u="none" strike="noStrike" kern="0" cap="none" spc="0" normalizeH="0" baseline="0" noProof="0" dirty="0">
                <a:ln>
                  <a:noFill/>
                </a:ln>
                <a:solidFill>
                  <a:prstClr val="white"/>
                </a:solidFill>
                <a:effectLst/>
                <a:uLnTx/>
                <a:uFillTx/>
                <a:latin typeface="Verdana"/>
                <a:ea typeface="+mn-ea"/>
                <a:cs typeface="Arial"/>
              </a:rPr>
              <a:t>8</a:t>
            </a:r>
          </a:p>
        </p:txBody>
      </p:sp>
      <p:sp>
        <p:nvSpPr>
          <p:cNvPr id="210" name="Ovaal 209"/>
          <p:cNvSpPr/>
          <p:nvPr/>
        </p:nvSpPr>
        <p:spPr>
          <a:xfrm rot="16200000">
            <a:off x="4237746" y="4120694"/>
            <a:ext cx="288000" cy="288000"/>
          </a:xfrm>
          <a:prstGeom prst="ellipse">
            <a:avLst/>
          </a:prstGeom>
          <a:solidFill>
            <a:srgbClr val="39870C"/>
          </a:solidFill>
          <a:ln w="25400" cap="flat" cmpd="sng" algn="ctr">
            <a:solidFill>
              <a:srgbClr val="275937"/>
            </a:solidFill>
            <a:prstDash val="solid"/>
          </a:ln>
          <a:effectLst/>
        </p:spPr>
        <p:txBody>
          <a:bodyPr vert="vert"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1000" b="1" i="0" u="none" strike="noStrike" kern="0" cap="none" spc="0" normalizeH="0" baseline="0" noProof="0" dirty="0">
                <a:ln>
                  <a:noFill/>
                </a:ln>
                <a:solidFill>
                  <a:prstClr val="white"/>
                </a:solidFill>
                <a:effectLst/>
                <a:uLnTx/>
                <a:uFillTx/>
                <a:latin typeface="Verdana"/>
                <a:ea typeface="+mn-ea"/>
                <a:cs typeface="Arial"/>
              </a:rPr>
              <a:t>8</a:t>
            </a:r>
          </a:p>
        </p:txBody>
      </p:sp>
      <p:sp>
        <p:nvSpPr>
          <p:cNvPr id="31" name="Titel 1">
            <a:extLst>
              <a:ext uri="{FF2B5EF4-FFF2-40B4-BE49-F238E27FC236}">
                <a16:creationId xmlns:a16="http://schemas.microsoft.com/office/drawing/2014/main" id="{52054A30-5780-49DD-9343-A571CF154602}"/>
              </a:ext>
            </a:extLst>
          </p:cNvPr>
          <p:cNvSpPr txBox="1">
            <a:spLocks/>
          </p:cNvSpPr>
          <p:nvPr/>
        </p:nvSpPr>
        <p:spPr>
          <a:xfrm>
            <a:off x="2962022" y="315728"/>
            <a:ext cx="5342411" cy="663123"/>
          </a:xfrm>
          <a:prstGeom prst="rect">
            <a:avLst/>
          </a:prstGeom>
        </p:spPr>
        <p:txBody>
          <a:bodyPr vert="horz" lIns="91440" tIns="45720" rIns="91440" bIns="45720" rtlCol="0" anchor="t">
            <a:normAutofit fontScale="82500" lnSpcReduction="20000"/>
          </a:bodyPr>
          <a:lstStyle>
            <a:lvl1pPr algn="l" defTabSz="457200" rtl="0" eaLnBrk="1" latinLnBrk="0" hangingPunct="1">
              <a:spcBef>
                <a:spcPct val="0"/>
              </a:spcBef>
              <a:buNone/>
              <a:defRPr sz="2800" b="1" i="0" kern="1200">
                <a:solidFill>
                  <a:srgbClr val="275937"/>
                </a:solidFill>
                <a:latin typeface="Verdana"/>
                <a:ea typeface="+mj-ea"/>
                <a:cs typeface="Verdana"/>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nl-NL" sz="2800" b="1" i="0" u="none" strike="noStrike" kern="1200" cap="none" spc="0" normalizeH="0" baseline="0" noProof="0" dirty="0">
                <a:ln>
                  <a:noFill/>
                </a:ln>
                <a:solidFill>
                  <a:srgbClr val="275937"/>
                </a:solidFill>
                <a:effectLst/>
                <a:uLnTx/>
                <a:uFillTx/>
                <a:latin typeface="Verdana"/>
                <a:ea typeface="+mj-ea"/>
                <a:cs typeface="Verdana"/>
              </a:rPr>
              <a:t>Q3: nieuw in de keten </a:t>
            </a:r>
            <a:br>
              <a:rPr kumimoji="0" lang="nl-NL" sz="2800" b="1" i="0" u="none" strike="noStrike" kern="1200" cap="none" spc="0" normalizeH="0" baseline="0" noProof="0" dirty="0">
                <a:ln>
                  <a:noFill/>
                </a:ln>
                <a:solidFill>
                  <a:srgbClr val="275937"/>
                </a:solidFill>
                <a:effectLst/>
                <a:uLnTx/>
                <a:uFillTx/>
                <a:latin typeface="Verdana"/>
                <a:ea typeface="+mj-ea"/>
                <a:cs typeface="Verdana"/>
              </a:rPr>
            </a:br>
            <a:r>
              <a:rPr kumimoji="0" lang="nl-NL" sz="2800" b="1" i="0" u="none" strike="noStrike" kern="1200" cap="none" spc="0" normalizeH="0" baseline="0" noProof="0" dirty="0">
                <a:ln>
                  <a:noFill/>
                </a:ln>
                <a:solidFill>
                  <a:srgbClr val="275937"/>
                </a:solidFill>
                <a:effectLst/>
                <a:uLnTx/>
                <a:uFillTx/>
                <a:latin typeface="Verdana"/>
                <a:ea typeface="+mj-ea"/>
                <a:cs typeface="Verdana"/>
              </a:rPr>
              <a:t>Plan -&gt; Publicatie</a:t>
            </a:r>
          </a:p>
        </p:txBody>
      </p:sp>
    </p:spTree>
    <p:extLst>
      <p:ext uri="{BB962C8B-B14F-4D97-AF65-F5344CB8AC3E}">
        <p14:creationId xmlns:p14="http://schemas.microsoft.com/office/powerpoint/2010/main" val="3626716960"/>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3BD0C-C097-43F6-9C22-BED35156B0E3}"/>
              </a:ext>
            </a:extLst>
          </p:cNvPr>
          <p:cNvSpPr>
            <a:spLocks noGrp="1"/>
          </p:cNvSpPr>
          <p:nvPr>
            <p:ph type="title"/>
          </p:nvPr>
        </p:nvSpPr>
        <p:spPr/>
        <p:txBody>
          <a:bodyPr/>
          <a:lstStyle/>
          <a:p>
            <a:r>
              <a:rPr lang="nl-NL" dirty="0"/>
              <a:t>Oriënteren Regels en Kaart</a:t>
            </a:r>
          </a:p>
        </p:txBody>
      </p:sp>
      <p:sp>
        <p:nvSpPr>
          <p:cNvPr id="3" name="Text Placeholder 2">
            <a:extLst>
              <a:ext uri="{FF2B5EF4-FFF2-40B4-BE49-F238E27FC236}">
                <a16:creationId xmlns:a16="http://schemas.microsoft.com/office/drawing/2014/main" id="{70BE3FEA-439B-4217-843E-EDF776868B2C}"/>
              </a:ext>
            </a:extLst>
          </p:cNvPr>
          <p:cNvSpPr>
            <a:spLocks noGrp="1"/>
          </p:cNvSpPr>
          <p:nvPr>
            <p:ph type="body" sz="quarter" idx="12"/>
          </p:nvPr>
        </p:nvSpPr>
        <p:spPr/>
        <p:txBody>
          <a:bodyPr/>
          <a:lstStyle/>
          <a:p>
            <a:r>
              <a:rPr lang="nl-NL" dirty="0"/>
              <a:t>viewer</a:t>
            </a:r>
          </a:p>
        </p:txBody>
      </p:sp>
    </p:spTree>
    <p:extLst>
      <p:ext uri="{BB962C8B-B14F-4D97-AF65-F5344CB8AC3E}">
        <p14:creationId xmlns:p14="http://schemas.microsoft.com/office/powerpoint/2010/main" val="225870495"/>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Afbeelding 2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1533" y="1641142"/>
            <a:ext cx="2703886" cy="2648054"/>
          </a:xfrm>
          <a:prstGeom prst="rect">
            <a:avLst/>
          </a:prstGeom>
        </p:spPr>
      </p:pic>
      <p:sp>
        <p:nvSpPr>
          <p:cNvPr id="2" name="Titel 1"/>
          <p:cNvSpPr>
            <a:spLocks noGrp="1"/>
          </p:cNvSpPr>
          <p:nvPr>
            <p:ph type="title"/>
          </p:nvPr>
        </p:nvSpPr>
        <p:spPr/>
        <p:txBody>
          <a:bodyPr>
            <a:normAutofit/>
          </a:bodyPr>
          <a:lstStyle/>
          <a:p>
            <a:r>
              <a:rPr lang="nl-NL" dirty="0"/>
              <a:t>Viewer Regel en Kaart</a:t>
            </a:r>
          </a:p>
        </p:txBody>
      </p:sp>
      <p:pic>
        <p:nvPicPr>
          <p:cNvPr id="7" name="Afbeelding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94026" y="1641142"/>
            <a:ext cx="1646076" cy="1404795"/>
          </a:xfrm>
          <a:prstGeom prst="rect">
            <a:avLst/>
          </a:prstGeom>
        </p:spPr>
      </p:pic>
      <p:pic>
        <p:nvPicPr>
          <p:cNvPr id="8" name="Afbeelding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6407" y="3415162"/>
            <a:ext cx="1550037" cy="1724614"/>
          </a:xfrm>
          <a:prstGeom prst="rect">
            <a:avLst/>
          </a:prstGeom>
        </p:spPr>
      </p:pic>
      <p:pic>
        <p:nvPicPr>
          <p:cNvPr id="9" name="Afbeelding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77742" y="5097436"/>
            <a:ext cx="1320342" cy="1303671"/>
          </a:xfrm>
          <a:prstGeom prst="rect">
            <a:avLst/>
          </a:prstGeom>
        </p:spPr>
      </p:pic>
      <p:cxnSp>
        <p:nvCxnSpPr>
          <p:cNvPr id="11" name="Rechte verbindingslijn met pijl 10"/>
          <p:cNvCxnSpPr/>
          <p:nvPr/>
        </p:nvCxnSpPr>
        <p:spPr>
          <a:xfrm flipV="1">
            <a:off x="2669721" y="2149311"/>
            <a:ext cx="2681704" cy="681036"/>
          </a:xfrm>
          <a:prstGeom prst="straightConnector1">
            <a:avLst/>
          </a:prstGeom>
          <a:ln w="53975" cmpd="sng">
            <a:tailEnd type="triangle" w="lg" len="lg"/>
          </a:ln>
        </p:spPr>
        <p:style>
          <a:lnRef idx="2">
            <a:schemeClr val="accent1"/>
          </a:lnRef>
          <a:fillRef idx="0">
            <a:schemeClr val="accent1"/>
          </a:fillRef>
          <a:effectRef idx="1">
            <a:schemeClr val="accent1"/>
          </a:effectRef>
          <a:fontRef idx="minor">
            <a:schemeClr val="tx1"/>
          </a:fontRef>
        </p:style>
      </p:cxnSp>
      <p:cxnSp>
        <p:nvCxnSpPr>
          <p:cNvPr id="12" name="Rechte verbindingslijn met pijl 11"/>
          <p:cNvCxnSpPr/>
          <p:nvPr/>
        </p:nvCxnSpPr>
        <p:spPr>
          <a:xfrm>
            <a:off x="2163536" y="3079512"/>
            <a:ext cx="2412871" cy="621517"/>
          </a:xfrm>
          <a:prstGeom prst="straightConnector1">
            <a:avLst/>
          </a:prstGeom>
          <a:ln w="53975" cmpd="sng">
            <a:tailEnd type="triangle" w="lg" len="lg"/>
          </a:ln>
        </p:spPr>
        <p:style>
          <a:lnRef idx="2">
            <a:schemeClr val="accent1"/>
          </a:lnRef>
          <a:fillRef idx="0">
            <a:schemeClr val="accent1"/>
          </a:fillRef>
          <a:effectRef idx="1">
            <a:schemeClr val="accent1"/>
          </a:effectRef>
          <a:fontRef idx="minor">
            <a:schemeClr val="tx1"/>
          </a:fontRef>
        </p:style>
      </p:cxnSp>
      <p:cxnSp>
        <p:nvCxnSpPr>
          <p:cNvPr id="14" name="Rechte verbindingslijn met pijl 13"/>
          <p:cNvCxnSpPr/>
          <p:nvPr/>
        </p:nvCxnSpPr>
        <p:spPr>
          <a:xfrm>
            <a:off x="2817815" y="3604306"/>
            <a:ext cx="789489" cy="1458849"/>
          </a:xfrm>
          <a:prstGeom prst="straightConnector1">
            <a:avLst/>
          </a:prstGeom>
          <a:ln w="53975" cmpd="sng">
            <a:tailEnd type="triangle" w="lg" len="lg"/>
          </a:ln>
        </p:spPr>
        <p:style>
          <a:lnRef idx="2">
            <a:schemeClr val="accent1"/>
          </a:lnRef>
          <a:fillRef idx="0">
            <a:schemeClr val="accent1"/>
          </a:fillRef>
          <a:effectRef idx="1">
            <a:schemeClr val="accent1"/>
          </a:effectRef>
          <a:fontRef idx="minor">
            <a:schemeClr val="tx1"/>
          </a:fontRef>
        </p:style>
      </p:cxnSp>
      <p:sp>
        <p:nvSpPr>
          <p:cNvPr id="21" name="Toelichting met afgeronde rechthoek 20"/>
          <p:cNvSpPr/>
          <p:nvPr/>
        </p:nvSpPr>
        <p:spPr>
          <a:xfrm>
            <a:off x="7503736" y="1641142"/>
            <a:ext cx="1566421" cy="1135792"/>
          </a:xfrm>
          <a:prstGeom prst="wedgeRoundRectCallout">
            <a:avLst>
              <a:gd name="adj1" fmla="val -93740"/>
              <a:gd name="adj2" fmla="val -32964"/>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a:t>OZON  API</a:t>
            </a:r>
          </a:p>
          <a:p>
            <a:pPr algn="ctr"/>
            <a:r>
              <a:rPr lang="nl-NL" sz="1400" dirty="0"/>
              <a:t>(nieuwe omgevings- documenten)</a:t>
            </a:r>
          </a:p>
        </p:txBody>
      </p:sp>
      <p:sp>
        <p:nvSpPr>
          <p:cNvPr id="22" name="Toelichting met afgeronde rechthoek 21"/>
          <p:cNvSpPr/>
          <p:nvPr/>
        </p:nvSpPr>
        <p:spPr>
          <a:xfrm>
            <a:off x="6854858" y="3371483"/>
            <a:ext cx="1566421" cy="1135792"/>
          </a:xfrm>
          <a:prstGeom prst="wedgeRoundRectCallout">
            <a:avLst>
              <a:gd name="adj1" fmla="val -93740"/>
              <a:gd name="adj2" fmla="val -32964"/>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a:t>RP API</a:t>
            </a:r>
          </a:p>
          <a:p>
            <a:pPr algn="ctr"/>
            <a:r>
              <a:rPr lang="nl-NL" sz="1400" dirty="0"/>
              <a:t>(toekomstige omgevings- documenten</a:t>
            </a:r>
          </a:p>
          <a:p>
            <a:pPr algn="ctr"/>
            <a:r>
              <a:rPr lang="nl-NL" sz="1400" dirty="0"/>
              <a:t>van rechtswege)</a:t>
            </a:r>
          </a:p>
        </p:txBody>
      </p:sp>
      <p:sp>
        <p:nvSpPr>
          <p:cNvPr id="23" name="Toelichting met afgeronde rechthoek 22"/>
          <p:cNvSpPr/>
          <p:nvPr/>
        </p:nvSpPr>
        <p:spPr>
          <a:xfrm>
            <a:off x="5008776" y="5181375"/>
            <a:ext cx="1566421" cy="1135792"/>
          </a:xfrm>
          <a:prstGeom prst="wedgeRoundRectCallout">
            <a:avLst>
              <a:gd name="adj1" fmla="val -93740"/>
              <a:gd name="adj2" fmla="val -32964"/>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a:t>PDOK</a:t>
            </a:r>
          </a:p>
          <a:p>
            <a:pPr algn="ctr"/>
            <a:r>
              <a:rPr lang="nl-NL" sz="1400" dirty="0"/>
              <a:t>achtergrond</a:t>
            </a:r>
          </a:p>
          <a:p>
            <a:pPr algn="ctr"/>
            <a:r>
              <a:rPr lang="nl-NL" sz="1400" dirty="0"/>
              <a:t>kaarten</a:t>
            </a:r>
          </a:p>
        </p:txBody>
      </p:sp>
      <p:sp>
        <p:nvSpPr>
          <p:cNvPr id="20" name="Toelichting met afgeronde rechthoek 19"/>
          <p:cNvSpPr/>
          <p:nvPr/>
        </p:nvSpPr>
        <p:spPr>
          <a:xfrm>
            <a:off x="382259" y="5437668"/>
            <a:ext cx="1975758" cy="623206"/>
          </a:xfrm>
          <a:prstGeom prst="wedgeRoundRectCallout">
            <a:avLst>
              <a:gd name="adj1" fmla="val 21479"/>
              <a:gd name="adj2" fmla="val -312300"/>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a:t>Viewer in omgevingsloket</a:t>
            </a:r>
          </a:p>
        </p:txBody>
      </p:sp>
    </p:spTree>
    <p:extLst>
      <p:ext uri="{BB962C8B-B14F-4D97-AF65-F5344CB8AC3E}">
        <p14:creationId xmlns:p14="http://schemas.microsoft.com/office/powerpoint/2010/main" val="604993858"/>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2">
            <a:extLst>
              <a:ext uri="{FF2B5EF4-FFF2-40B4-BE49-F238E27FC236}">
                <a16:creationId xmlns:a16="http://schemas.microsoft.com/office/drawing/2014/main" id="{70BE3FEA-439B-4217-843E-EDF776868B2C}"/>
              </a:ext>
            </a:extLst>
          </p:cNvPr>
          <p:cNvSpPr>
            <a:spLocks noGrp="1"/>
          </p:cNvSpPr>
          <p:nvPr>
            <p:ph type="body" sz="quarter" idx="12"/>
          </p:nvPr>
        </p:nvSpPr>
        <p:spPr>
          <a:xfrm>
            <a:off x="450851" y="1811338"/>
            <a:ext cx="8223250" cy="4305685"/>
          </a:xfrm>
        </p:spPr>
        <p:txBody>
          <a:bodyPr/>
          <a:lstStyle/>
          <a:p>
            <a:r>
              <a:rPr lang="nl-NL" dirty="0"/>
              <a:t>Nieuwe features:</a:t>
            </a:r>
          </a:p>
          <a:p>
            <a:pPr marL="285750" indent="-285750">
              <a:buFont typeface="Arial" panose="020B0604020202020204" pitchFamily="34" charset="0"/>
              <a:buChar char="•"/>
            </a:pPr>
            <a:r>
              <a:rPr lang="nl-NL" dirty="0"/>
              <a:t>API 2.0 aangesloten van Objectgerichte Omgevingsdocumenten</a:t>
            </a:r>
          </a:p>
          <a:p>
            <a:pPr marL="742950" lvl="1" indent="-285750">
              <a:buFont typeface="Arial" panose="020B0604020202020204" pitchFamily="34" charset="0"/>
              <a:buChar char="•"/>
            </a:pPr>
            <a:r>
              <a:rPr lang="nl-NL" dirty="0"/>
              <a:t>Omgevingsdocumenten versie STOP 0.9</a:t>
            </a:r>
          </a:p>
          <a:p>
            <a:pPr marL="742950" lvl="1" indent="-285750">
              <a:buFont typeface="Arial" panose="020B0604020202020204" pitchFamily="34" charset="0"/>
              <a:buChar char="•"/>
            </a:pPr>
            <a:r>
              <a:rPr lang="nl-NL" dirty="0"/>
              <a:t>Ontsloten via Uitwisseling Standaard</a:t>
            </a:r>
          </a:p>
          <a:p>
            <a:pPr marL="742950" lvl="1" indent="-285750">
              <a:buFont typeface="Arial" panose="020B0604020202020204" pitchFamily="34" charset="0"/>
              <a:buChar char="•"/>
            </a:pPr>
            <a:r>
              <a:rPr lang="nl-NL" dirty="0"/>
              <a:t>Zoeken van Regels voor een bepaalde locatie</a:t>
            </a:r>
          </a:p>
          <a:p>
            <a:pPr marL="742950" lvl="1" indent="-285750">
              <a:buFont typeface="Arial" panose="020B0604020202020204" pitchFamily="34" charset="0"/>
              <a:buChar char="•"/>
            </a:pPr>
            <a:r>
              <a:rPr lang="nl-NL" dirty="0"/>
              <a:t>Zoeken van Regels voor een bepaalde locatie </a:t>
            </a:r>
            <a:r>
              <a:rPr lang="nl-NL" dirty="0" err="1"/>
              <a:t>èn</a:t>
            </a:r>
            <a:r>
              <a:rPr lang="nl-NL" dirty="0"/>
              <a:t> bepaalde activiteit</a:t>
            </a:r>
          </a:p>
          <a:p>
            <a:pPr lvl="1"/>
            <a:endParaRPr lang="nl-NL" dirty="0"/>
          </a:p>
          <a:p>
            <a:pPr marL="285750" indent="-285750">
              <a:buFont typeface="Arial" panose="020B0604020202020204" pitchFamily="34" charset="0"/>
              <a:buChar char="•"/>
            </a:pPr>
            <a:r>
              <a:rPr lang="nl-NL" dirty="0"/>
              <a:t>User interface aanpassingen aan de viewer</a:t>
            </a:r>
          </a:p>
          <a:p>
            <a:pPr marL="742950" lvl="1" indent="-285750">
              <a:buFont typeface="Arial" panose="020B0604020202020204" pitchFamily="34" charset="0"/>
              <a:buChar char="•"/>
            </a:pPr>
            <a:r>
              <a:rPr lang="nl-NL" dirty="0"/>
              <a:t>Links van objecten op locatie naar de bijbehorende regels (IHR)</a:t>
            </a:r>
          </a:p>
          <a:p>
            <a:pPr marL="742950" lvl="1" indent="-285750">
              <a:buFont typeface="Arial" panose="020B0604020202020204" pitchFamily="34" charset="0"/>
              <a:buChar char="•"/>
            </a:pPr>
            <a:r>
              <a:rPr lang="nl-NL" dirty="0"/>
              <a:t>Zoeken op coördinaten.</a:t>
            </a:r>
          </a:p>
          <a:p>
            <a:pPr marL="742950" lvl="1" indent="-285750">
              <a:buFont typeface="Arial" panose="020B0604020202020204" pitchFamily="34" charset="0"/>
              <a:buChar char="•"/>
            </a:pPr>
            <a:r>
              <a:rPr lang="nl-NL" dirty="0"/>
              <a:t>BGT achtergrond bij inzoomen naar grote schaal</a:t>
            </a:r>
          </a:p>
          <a:p>
            <a:pPr marL="742950" lvl="1" indent="-285750">
              <a:buFont typeface="Arial" panose="020B0604020202020204" pitchFamily="34" charset="0"/>
              <a:buChar char="•"/>
            </a:pPr>
            <a:endParaRPr lang="nl-NL" dirty="0"/>
          </a:p>
        </p:txBody>
      </p:sp>
      <p:sp>
        <p:nvSpPr>
          <p:cNvPr id="2" name="Titel 1"/>
          <p:cNvSpPr>
            <a:spLocks noGrp="1"/>
          </p:cNvSpPr>
          <p:nvPr>
            <p:ph type="title"/>
          </p:nvPr>
        </p:nvSpPr>
        <p:spPr/>
        <p:txBody>
          <a:bodyPr>
            <a:normAutofit/>
          </a:bodyPr>
          <a:lstStyle/>
          <a:p>
            <a:r>
              <a:rPr lang="nl-NL" dirty="0"/>
              <a:t>Viewer Regel en Kaart</a:t>
            </a:r>
          </a:p>
        </p:txBody>
      </p:sp>
    </p:spTree>
    <p:extLst>
      <p:ext uri="{BB962C8B-B14F-4D97-AF65-F5344CB8AC3E}">
        <p14:creationId xmlns:p14="http://schemas.microsoft.com/office/powerpoint/2010/main" val="2087709692"/>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2">
            <a:extLst>
              <a:ext uri="{FF2B5EF4-FFF2-40B4-BE49-F238E27FC236}">
                <a16:creationId xmlns:a16="http://schemas.microsoft.com/office/drawing/2014/main" id="{70BE3FEA-439B-4217-843E-EDF776868B2C}"/>
              </a:ext>
            </a:extLst>
          </p:cNvPr>
          <p:cNvSpPr>
            <a:spLocks noGrp="1"/>
          </p:cNvSpPr>
          <p:nvPr>
            <p:ph type="body" sz="quarter" idx="12"/>
          </p:nvPr>
        </p:nvSpPr>
        <p:spPr>
          <a:xfrm>
            <a:off x="450851" y="1811338"/>
            <a:ext cx="8223250" cy="4305685"/>
          </a:xfrm>
        </p:spPr>
        <p:txBody>
          <a:bodyPr/>
          <a:lstStyle/>
          <a:p>
            <a:r>
              <a:rPr lang="nl-NL" dirty="0"/>
              <a:t>Filteren op activiteit</a:t>
            </a:r>
          </a:p>
        </p:txBody>
      </p:sp>
      <p:sp>
        <p:nvSpPr>
          <p:cNvPr id="2" name="Titel 1"/>
          <p:cNvSpPr>
            <a:spLocks noGrp="1"/>
          </p:cNvSpPr>
          <p:nvPr>
            <p:ph type="title"/>
          </p:nvPr>
        </p:nvSpPr>
        <p:spPr/>
        <p:txBody>
          <a:bodyPr>
            <a:normAutofit/>
          </a:bodyPr>
          <a:lstStyle/>
          <a:p>
            <a:r>
              <a:rPr lang="nl-NL" dirty="0"/>
              <a:t>Viewer Regel en Kaart</a:t>
            </a:r>
          </a:p>
        </p:txBody>
      </p:sp>
      <p:pic>
        <p:nvPicPr>
          <p:cNvPr id="3" name="Afbeelding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90746" y="1905128"/>
            <a:ext cx="5298700" cy="4471179"/>
          </a:xfrm>
          <a:prstGeom prst="rect">
            <a:avLst/>
          </a:prstGeom>
        </p:spPr>
      </p:pic>
    </p:spTree>
    <p:extLst>
      <p:ext uri="{BB962C8B-B14F-4D97-AF65-F5344CB8AC3E}">
        <p14:creationId xmlns:p14="http://schemas.microsoft.com/office/powerpoint/2010/main" val="3127614172"/>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7120" y="3584108"/>
            <a:ext cx="4113564" cy="2859475"/>
          </a:xfrm>
          <a:prstGeom prst="rect">
            <a:avLst/>
          </a:prstGeom>
        </p:spPr>
      </p:pic>
      <p:sp>
        <p:nvSpPr>
          <p:cNvPr id="15" name="Text Placeholder 2">
            <a:extLst>
              <a:ext uri="{FF2B5EF4-FFF2-40B4-BE49-F238E27FC236}">
                <a16:creationId xmlns:a16="http://schemas.microsoft.com/office/drawing/2014/main" id="{70BE3FEA-439B-4217-843E-EDF776868B2C}"/>
              </a:ext>
            </a:extLst>
          </p:cNvPr>
          <p:cNvSpPr>
            <a:spLocks noGrp="1"/>
          </p:cNvSpPr>
          <p:nvPr>
            <p:ph type="body" sz="quarter" idx="12"/>
          </p:nvPr>
        </p:nvSpPr>
        <p:spPr>
          <a:xfrm>
            <a:off x="450851" y="1811338"/>
            <a:ext cx="8223250" cy="4305685"/>
          </a:xfrm>
        </p:spPr>
        <p:txBody>
          <a:bodyPr/>
          <a:lstStyle/>
          <a:p>
            <a:r>
              <a:rPr lang="nl-NL" dirty="0"/>
              <a:t>Van Object Enkelbestemming wonen</a:t>
            </a:r>
          </a:p>
          <a:p>
            <a:r>
              <a:rPr lang="nl-NL" dirty="0"/>
              <a:t>naar Artikel 4 over Wonen</a:t>
            </a:r>
          </a:p>
        </p:txBody>
      </p:sp>
      <p:sp>
        <p:nvSpPr>
          <p:cNvPr id="2" name="Titel 1"/>
          <p:cNvSpPr>
            <a:spLocks noGrp="1"/>
          </p:cNvSpPr>
          <p:nvPr>
            <p:ph type="title"/>
          </p:nvPr>
        </p:nvSpPr>
        <p:spPr/>
        <p:txBody>
          <a:bodyPr>
            <a:normAutofit/>
          </a:bodyPr>
          <a:lstStyle/>
          <a:p>
            <a:r>
              <a:rPr lang="nl-NL" dirty="0"/>
              <a:t>Viewer Regel en Kaart</a:t>
            </a:r>
          </a:p>
        </p:txBody>
      </p:sp>
      <p:pic>
        <p:nvPicPr>
          <p:cNvPr id="4" name="Afbeelding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28137" y="2465603"/>
            <a:ext cx="4585234" cy="2828501"/>
          </a:xfrm>
          <a:prstGeom prst="rect">
            <a:avLst/>
          </a:prstGeom>
        </p:spPr>
      </p:pic>
      <p:cxnSp>
        <p:nvCxnSpPr>
          <p:cNvPr id="6" name="Rechte verbindingslijn met pijl 5"/>
          <p:cNvCxnSpPr/>
          <p:nvPr/>
        </p:nvCxnSpPr>
        <p:spPr>
          <a:xfrm flipV="1">
            <a:off x="579664" y="2808503"/>
            <a:ext cx="3848473" cy="1910443"/>
          </a:xfrm>
          <a:prstGeom prst="straightConnector1">
            <a:avLst/>
          </a:prstGeom>
          <a:ln w="53975" cmpd="sng">
            <a:tailEnd type="triangle"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5634215"/>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3BD0C-C097-43F6-9C22-BED35156B0E3}"/>
              </a:ext>
            </a:extLst>
          </p:cNvPr>
          <p:cNvSpPr>
            <a:spLocks noGrp="1"/>
          </p:cNvSpPr>
          <p:nvPr>
            <p:ph type="title"/>
          </p:nvPr>
        </p:nvSpPr>
        <p:spPr/>
        <p:txBody>
          <a:bodyPr/>
          <a:lstStyle/>
          <a:p>
            <a:r>
              <a:rPr lang="nl-NL" dirty="0"/>
              <a:t>OZON</a:t>
            </a:r>
          </a:p>
        </p:txBody>
      </p:sp>
      <p:sp>
        <p:nvSpPr>
          <p:cNvPr id="3" name="Text Placeholder 2">
            <a:extLst>
              <a:ext uri="{FF2B5EF4-FFF2-40B4-BE49-F238E27FC236}">
                <a16:creationId xmlns:a16="http://schemas.microsoft.com/office/drawing/2014/main" id="{70BE3FEA-439B-4217-843E-EDF776868B2C}"/>
              </a:ext>
            </a:extLst>
          </p:cNvPr>
          <p:cNvSpPr>
            <a:spLocks noGrp="1"/>
          </p:cNvSpPr>
          <p:nvPr>
            <p:ph type="body" sz="quarter" idx="12"/>
          </p:nvPr>
        </p:nvSpPr>
        <p:spPr/>
        <p:txBody>
          <a:bodyPr/>
          <a:lstStyle/>
          <a:p>
            <a:r>
              <a:rPr lang="nl-NL" dirty="0"/>
              <a:t>Voormalig ROD</a:t>
            </a:r>
          </a:p>
        </p:txBody>
      </p:sp>
    </p:spTree>
    <p:extLst>
      <p:ext uri="{BB962C8B-B14F-4D97-AF65-F5344CB8AC3E}">
        <p14:creationId xmlns:p14="http://schemas.microsoft.com/office/powerpoint/2010/main" val="2904516451"/>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98428-4C86-44B9-A00B-DEE4FD6CF96A}"/>
              </a:ext>
            </a:extLst>
          </p:cNvPr>
          <p:cNvSpPr>
            <a:spLocks noGrp="1"/>
          </p:cNvSpPr>
          <p:nvPr>
            <p:ph type="title"/>
          </p:nvPr>
        </p:nvSpPr>
        <p:spPr>
          <a:xfrm>
            <a:off x="4868561" y="230279"/>
            <a:ext cx="4021953" cy="663123"/>
          </a:xfrm>
        </p:spPr>
        <p:txBody>
          <a:bodyPr>
            <a:normAutofit/>
          </a:bodyPr>
          <a:lstStyle/>
          <a:p>
            <a:pPr algn="r"/>
            <a:r>
              <a:rPr lang="nl-NL" sz="2000" dirty="0"/>
              <a:t>DSO Basisplaat </a:t>
            </a:r>
            <a:r>
              <a:rPr lang="nl-NL" sz="2000" b="0" dirty="0"/>
              <a:t>v0 9</a:t>
            </a:r>
          </a:p>
        </p:txBody>
      </p:sp>
      <p:pic>
        <p:nvPicPr>
          <p:cNvPr id="4" name="Picture 3">
            <a:extLst>
              <a:ext uri="{FF2B5EF4-FFF2-40B4-BE49-F238E27FC236}">
                <a16:creationId xmlns:a16="http://schemas.microsoft.com/office/drawing/2014/main" id="{56AF9C6D-D59E-4741-90B2-3500FEED22A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0194" y="893402"/>
            <a:ext cx="7500552" cy="5514649"/>
          </a:xfrm>
          <a:prstGeom prst="rect">
            <a:avLst/>
          </a:prstGeom>
        </p:spPr>
      </p:pic>
    </p:spTree>
    <p:extLst>
      <p:ext uri="{BB962C8B-B14F-4D97-AF65-F5344CB8AC3E}">
        <p14:creationId xmlns:p14="http://schemas.microsoft.com/office/powerpoint/2010/main" val="2556060527"/>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3BD0C-C097-43F6-9C22-BED35156B0E3}"/>
              </a:ext>
            </a:extLst>
          </p:cNvPr>
          <p:cNvSpPr>
            <a:spLocks noGrp="1"/>
          </p:cNvSpPr>
          <p:nvPr>
            <p:ph type="title"/>
          </p:nvPr>
        </p:nvSpPr>
        <p:spPr/>
        <p:txBody>
          <a:bodyPr/>
          <a:lstStyle/>
          <a:p>
            <a:r>
              <a:rPr lang="nl-NL" dirty="0"/>
              <a:t>Demo </a:t>
            </a:r>
            <a:r>
              <a:rPr lang="nl-NL" strike="dblStrike" dirty="0"/>
              <a:t>ROD</a:t>
            </a:r>
            <a:r>
              <a:rPr lang="nl-NL" dirty="0"/>
              <a:t> Ozon</a:t>
            </a:r>
          </a:p>
        </p:txBody>
      </p:sp>
      <p:sp>
        <p:nvSpPr>
          <p:cNvPr id="3" name="Text Placeholder 2">
            <a:extLst>
              <a:ext uri="{FF2B5EF4-FFF2-40B4-BE49-F238E27FC236}">
                <a16:creationId xmlns:a16="http://schemas.microsoft.com/office/drawing/2014/main" id="{70BE3FEA-439B-4217-843E-EDF776868B2C}"/>
              </a:ext>
            </a:extLst>
          </p:cNvPr>
          <p:cNvSpPr>
            <a:spLocks noGrp="1"/>
          </p:cNvSpPr>
          <p:nvPr>
            <p:ph type="body" sz="quarter" idx="12"/>
          </p:nvPr>
        </p:nvSpPr>
        <p:spPr/>
        <p:txBody>
          <a:bodyPr>
            <a:normAutofit/>
          </a:bodyPr>
          <a:lstStyle/>
          <a:p>
            <a:pPr marL="285750" indent="-285750">
              <a:buFont typeface="Arial" panose="020B0604020202020204" pitchFamily="34" charset="0"/>
              <a:buChar char="•"/>
            </a:pPr>
            <a:r>
              <a:rPr lang="nl-NL" dirty="0"/>
              <a:t>Omgevingsdocumenten Objectgericht Ontsluiten = O</a:t>
            </a:r>
            <a:r>
              <a:rPr lang="nl-NL" baseline="-25000" dirty="0"/>
              <a:t>3</a:t>
            </a:r>
            <a:r>
              <a:rPr lang="nl-NL" dirty="0"/>
              <a:t> = Ozon</a:t>
            </a:r>
          </a:p>
          <a:p>
            <a:pPr marL="285750" indent="-285750">
              <a:buFont typeface="Arial" panose="020B0604020202020204" pitchFamily="34" charset="0"/>
              <a:buChar char="•"/>
            </a:pPr>
            <a:r>
              <a:rPr lang="nl-NL" dirty="0"/>
              <a:t>Onderdeel van de DSO landelijke voorziening (DSO-LV)</a:t>
            </a:r>
          </a:p>
          <a:p>
            <a:pPr marL="285750" indent="-285750">
              <a:buFont typeface="Arial" panose="020B0604020202020204" pitchFamily="34" charset="0"/>
              <a:buChar char="•"/>
            </a:pPr>
            <a:r>
              <a:rPr lang="nl-NL" dirty="0"/>
              <a:t>IN: Toestanden van regelingen (levensloop)</a:t>
            </a:r>
          </a:p>
          <a:p>
            <a:pPr marL="285750" indent="-285750">
              <a:buFont typeface="Arial" panose="020B0604020202020204" pitchFamily="34" charset="0"/>
              <a:buChar char="•"/>
            </a:pPr>
            <a:r>
              <a:rPr lang="nl-NL" dirty="0"/>
              <a:t>UIT: Objecten op basis van het conceptueel informatiemodel (CIM)</a:t>
            </a:r>
          </a:p>
          <a:p>
            <a:pPr marL="285750" indent="-285750">
              <a:buFont typeface="Arial" panose="020B0604020202020204" pitchFamily="34" charset="0"/>
              <a:buChar char="•"/>
            </a:pPr>
            <a:r>
              <a:rPr lang="nl-NL" dirty="0"/>
              <a:t>Afnamepunt via Stelselknooppunt van DSO-LV</a:t>
            </a:r>
          </a:p>
          <a:p>
            <a:pPr marL="285750" indent="-285750">
              <a:buFont typeface="Arial" panose="020B0604020202020204" pitchFamily="34" charset="0"/>
              <a:buChar char="•"/>
            </a:pPr>
            <a:endParaRPr lang="nl-NL" dirty="0"/>
          </a:p>
        </p:txBody>
      </p:sp>
      <p:pic>
        <p:nvPicPr>
          <p:cNvPr id="4" name="Picture 35"/>
          <p:cNvPicPr/>
          <p:nvPr/>
        </p:nvPicPr>
        <p:blipFill rotWithShape="1">
          <a:blip r:embed="rId2" cstate="email">
            <a:extLst>
              <a:ext uri="{28A0092B-C50C-407E-A947-70E740481C1C}">
                <a14:useLocalDpi xmlns:a14="http://schemas.microsoft.com/office/drawing/2010/main"/>
              </a:ext>
            </a:extLst>
          </a:blip>
          <a:srcRect l="2669" t="11106" r="2407" b="9780"/>
          <a:stretch/>
        </p:blipFill>
        <p:spPr bwMode="auto">
          <a:xfrm>
            <a:off x="581892" y="3740727"/>
            <a:ext cx="8034520" cy="229515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58906106"/>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3BD0C-C097-43F6-9C22-BED35156B0E3}"/>
              </a:ext>
            </a:extLst>
          </p:cNvPr>
          <p:cNvSpPr>
            <a:spLocks noGrp="1"/>
          </p:cNvSpPr>
          <p:nvPr>
            <p:ph type="title"/>
          </p:nvPr>
        </p:nvSpPr>
        <p:spPr/>
        <p:txBody>
          <a:bodyPr/>
          <a:lstStyle/>
          <a:p>
            <a:r>
              <a:rPr lang="nl-NL" dirty="0"/>
              <a:t>Demo Ozon - Objectinformatie</a:t>
            </a:r>
          </a:p>
        </p:txBody>
      </p:sp>
      <p:sp>
        <p:nvSpPr>
          <p:cNvPr id="3" name="Text Placeholder 2">
            <a:extLst>
              <a:ext uri="{FF2B5EF4-FFF2-40B4-BE49-F238E27FC236}">
                <a16:creationId xmlns:a16="http://schemas.microsoft.com/office/drawing/2014/main" id="{70BE3FEA-439B-4217-843E-EDF776868B2C}"/>
              </a:ext>
            </a:extLst>
          </p:cNvPr>
          <p:cNvSpPr>
            <a:spLocks noGrp="1"/>
          </p:cNvSpPr>
          <p:nvPr>
            <p:ph type="body" sz="quarter" idx="12"/>
          </p:nvPr>
        </p:nvSpPr>
        <p:spPr/>
        <p:txBody>
          <a:bodyPr>
            <a:normAutofit/>
          </a:bodyPr>
          <a:lstStyle/>
          <a:p>
            <a:pPr marL="285750" indent="-285750">
              <a:buFont typeface="Arial" panose="020B0604020202020204" pitchFamily="34" charset="0"/>
              <a:buChar char="•"/>
            </a:pPr>
            <a:r>
              <a:rPr lang="nl-NL" dirty="0"/>
              <a:t>Informatie in </a:t>
            </a:r>
            <a:br>
              <a:rPr lang="nl-NL" dirty="0"/>
            </a:br>
            <a:r>
              <a:rPr lang="nl-NL" dirty="0"/>
              <a:t>gestandaardiseerde </a:t>
            </a:r>
            <a:br>
              <a:rPr lang="nl-NL" dirty="0"/>
            </a:br>
            <a:r>
              <a:rPr lang="nl-NL" dirty="0"/>
              <a:t>informatieklassen</a:t>
            </a:r>
          </a:p>
          <a:p>
            <a:pPr marL="285750" indent="-285750">
              <a:buFont typeface="Arial" panose="020B0604020202020204" pitchFamily="34" charset="0"/>
              <a:buChar char="•"/>
            </a:pPr>
            <a:r>
              <a:rPr lang="nl-NL" dirty="0"/>
              <a:t>In de context van de </a:t>
            </a:r>
            <a:br>
              <a:rPr lang="nl-NL" dirty="0"/>
            </a:br>
            <a:r>
              <a:rPr lang="nl-NL" dirty="0"/>
              <a:t>Omgevingswet </a:t>
            </a:r>
          </a:p>
          <a:p>
            <a:pPr marL="285750" indent="-285750">
              <a:buFont typeface="Arial" panose="020B0604020202020204" pitchFamily="34" charset="0"/>
              <a:buChar char="•"/>
            </a:pPr>
            <a:r>
              <a:rPr lang="nl-NL" dirty="0"/>
              <a:t>Op basis van </a:t>
            </a:r>
            <a:br>
              <a:rPr lang="nl-NL" dirty="0"/>
            </a:br>
            <a:r>
              <a:rPr lang="nl-NL" dirty="0"/>
              <a:t>Conceptueel Informatiemodel </a:t>
            </a:r>
            <a:br>
              <a:rPr lang="nl-NL" dirty="0"/>
            </a:br>
            <a:r>
              <a:rPr lang="nl-NL" dirty="0"/>
              <a:t>(CIM) Omgevingswet DSO </a:t>
            </a:r>
          </a:p>
          <a:p>
            <a:pPr marL="285750" indent="-285750">
              <a:buFont typeface="Arial" panose="020B0604020202020204" pitchFamily="34" charset="0"/>
              <a:buChar char="•"/>
            </a:pPr>
            <a:r>
              <a:rPr lang="nl-NL" dirty="0"/>
              <a:t>Voorbeelden: </a:t>
            </a:r>
            <a:br>
              <a:rPr lang="nl-NL" dirty="0"/>
            </a:br>
            <a:r>
              <a:rPr lang="nl-NL" dirty="0"/>
              <a:t>activiteit, functie </a:t>
            </a:r>
            <a:br>
              <a:rPr lang="nl-NL" dirty="0"/>
            </a:br>
            <a:r>
              <a:rPr lang="nl-NL" dirty="0"/>
              <a:t>of omgevingswaarde</a:t>
            </a:r>
          </a:p>
          <a:p>
            <a:endParaRPr lang="nl-NL" dirty="0"/>
          </a:p>
          <a:p>
            <a:endParaRPr lang="nl-NL" dirty="0"/>
          </a:p>
        </p:txBody>
      </p:sp>
      <p:pic>
        <p:nvPicPr>
          <p:cNvPr id="5" name="Afbeelding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043743" y="1832515"/>
            <a:ext cx="4743714" cy="4133693"/>
          </a:xfrm>
          <a:prstGeom prst="rect">
            <a:avLst/>
          </a:prstGeom>
        </p:spPr>
      </p:pic>
    </p:spTree>
    <p:extLst>
      <p:ext uri="{BB962C8B-B14F-4D97-AF65-F5344CB8AC3E}">
        <p14:creationId xmlns:p14="http://schemas.microsoft.com/office/powerpoint/2010/main" val="1910680391"/>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3BD0C-C097-43F6-9C22-BED35156B0E3}"/>
              </a:ext>
            </a:extLst>
          </p:cNvPr>
          <p:cNvSpPr>
            <a:spLocks noGrp="1"/>
          </p:cNvSpPr>
          <p:nvPr>
            <p:ph type="title"/>
          </p:nvPr>
        </p:nvSpPr>
        <p:spPr/>
        <p:txBody>
          <a:bodyPr/>
          <a:lstStyle/>
          <a:p>
            <a:r>
              <a:rPr lang="nl-NL" dirty="0"/>
              <a:t>Demo Ozon - API</a:t>
            </a:r>
          </a:p>
        </p:txBody>
      </p:sp>
      <p:sp>
        <p:nvSpPr>
          <p:cNvPr id="3" name="Text Placeholder 2">
            <a:extLst>
              <a:ext uri="{FF2B5EF4-FFF2-40B4-BE49-F238E27FC236}">
                <a16:creationId xmlns:a16="http://schemas.microsoft.com/office/drawing/2014/main" id="{70BE3FEA-439B-4217-843E-EDF776868B2C}"/>
              </a:ext>
            </a:extLst>
          </p:cNvPr>
          <p:cNvSpPr>
            <a:spLocks noGrp="1"/>
          </p:cNvSpPr>
          <p:nvPr>
            <p:ph type="body" sz="quarter" idx="12"/>
          </p:nvPr>
        </p:nvSpPr>
        <p:spPr/>
        <p:txBody>
          <a:bodyPr>
            <a:normAutofit/>
          </a:bodyPr>
          <a:lstStyle/>
          <a:p>
            <a:pPr marL="285750" indent="-285750">
              <a:buFont typeface="Arial" panose="020B0604020202020204" pitchFamily="34" charset="0"/>
              <a:buChar char="•"/>
            </a:pPr>
            <a:r>
              <a:rPr lang="nl-NL" dirty="0"/>
              <a:t>API Omgevingsdocumenten Opvragen</a:t>
            </a:r>
          </a:p>
          <a:p>
            <a:pPr marL="285750" indent="-285750">
              <a:buFont typeface="Arial" panose="020B0604020202020204" pitchFamily="34" charset="0"/>
              <a:buChar char="•"/>
            </a:pPr>
            <a:r>
              <a:rPr lang="nl-NL" dirty="0"/>
              <a:t>OTA:</a:t>
            </a:r>
          </a:p>
          <a:p>
            <a:pPr marL="742950" lvl="1" indent="-285750">
              <a:buFont typeface="Arial" panose="020B0604020202020204" pitchFamily="34" charset="0"/>
              <a:buChar char="•"/>
            </a:pPr>
            <a:r>
              <a:rPr lang="nl-NL" dirty="0"/>
              <a:t>Gebaseerd op Conceptueel Informatiemodel v0.90</a:t>
            </a:r>
          </a:p>
          <a:p>
            <a:pPr marL="742950" lvl="1" indent="-285750">
              <a:buFont typeface="Arial" panose="020B0604020202020204" pitchFamily="34" charset="0"/>
              <a:buChar char="•"/>
            </a:pPr>
            <a:r>
              <a:rPr lang="nl-NL" dirty="0"/>
              <a:t>Gebaseerd op brongegevens in STOP v0.90</a:t>
            </a:r>
          </a:p>
          <a:p>
            <a:pPr marL="285750" indent="-285750">
              <a:buFont typeface="Arial" panose="020B0604020202020204" pitchFamily="34" charset="0"/>
              <a:buChar char="•"/>
            </a:pPr>
            <a:r>
              <a:rPr lang="nl-NL" dirty="0"/>
              <a:t>PRE-productie:</a:t>
            </a:r>
          </a:p>
          <a:p>
            <a:pPr marL="742950" lvl="1" indent="-285750">
              <a:buFont typeface="Arial" panose="020B0604020202020204" pitchFamily="34" charset="0"/>
              <a:buChar char="•"/>
            </a:pPr>
            <a:r>
              <a:rPr lang="nl-NL" dirty="0"/>
              <a:t>Gebaseerd op STOP v0.75 einde maand naar STOP v0.9</a:t>
            </a:r>
          </a:p>
          <a:p>
            <a:pPr marL="742950" lvl="1" indent="-285750">
              <a:buFont typeface="Arial" panose="020B0604020202020204" pitchFamily="34" charset="0"/>
              <a:buChar char="•"/>
            </a:pPr>
            <a:r>
              <a:rPr lang="nl-NL" dirty="0">
                <a:hlinkClick r:id="rId2"/>
              </a:rPr>
              <a:t>https://aandeslagmetdeomgevingswet.nl/ontwikkelaarsportaal/</a:t>
            </a:r>
            <a:br>
              <a:rPr lang="nl-NL" dirty="0">
                <a:hlinkClick r:id="rId2"/>
              </a:rPr>
            </a:br>
            <a:r>
              <a:rPr lang="nl-NL" dirty="0" err="1">
                <a:hlinkClick r:id="rId2"/>
              </a:rPr>
              <a:t>api</a:t>
            </a:r>
            <a:r>
              <a:rPr lang="nl-NL" dirty="0">
                <a:hlinkClick r:id="rId2"/>
              </a:rPr>
              <a:t>-register/</a:t>
            </a:r>
            <a:r>
              <a:rPr lang="nl-NL" dirty="0" err="1">
                <a:hlinkClick r:id="rId2"/>
              </a:rPr>
              <a:t>api</a:t>
            </a:r>
            <a:r>
              <a:rPr lang="nl-NL" dirty="0">
                <a:hlinkClick r:id="rId2"/>
              </a:rPr>
              <a:t>/</a:t>
            </a:r>
            <a:r>
              <a:rPr lang="nl-NL" dirty="0" err="1">
                <a:hlinkClick r:id="rId2"/>
              </a:rPr>
              <a:t>omgdocs</a:t>
            </a:r>
            <a:r>
              <a:rPr lang="nl-NL" dirty="0">
                <a:hlinkClick r:id="rId2"/>
              </a:rPr>
              <a:t>-opvragen/</a:t>
            </a:r>
            <a:r>
              <a:rPr lang="nl-NL" dirty="0"/>
              <a:t> </a:t>
            </a:r>
          </a:p>
          <a:p>
            <a:pPr marL="285750" indent="-285750">
              <a:buFont typeface="Arial" panose="020B0604020202020204" pitchFamily="34" charset="0"/>
              <a:buChar char="•"/>
            </a:pPr>
            <a:r>
              <a:rPr lang="nl-NL" dirty="0"/>
              <a:t>Q4 2018: </a:t>
            </a:r>
          </a:p>
          <a:p>
            <a:pPr marL="742950" lvl="1" indent="-285750">
              <a:buFont typeface="Arial" panose="020B0604020202020204" pitchFamily="34" charset="0"/>
              <a:buChar char="•"/>
            </a:pPr>
            <a:r>
              <a:rPr lang="nl-NL" dirty="0"/>
              <a:t>API V2 beschikbaar op basis van CIM/STOP/TPOD v0.96</a:t>
            </a:r>
          </a:p>
          <a:p>
            <a:pPr marL="742950" lvl="1" indent="-285750">
              <a:buFont typeface="Arial" panose="020B0604020202020204" pitchFamily="34" charset="0"/>
              <a:buChar char="•"/>
            </a:pPr>
            <a:r>
              <a:rPr lang="nl-NL" dirty="0"/>
              <a:t>Beschikbaar op PRE-productie</a:t>
            </a:r>
          </a:p>
          <a:p>
            <a:pPr marL="285750" indent="-285750">
              <a:buFont typeface="Arial" panose="020B0604020202020204" pitchFamily="34" charset="0"/>
              <a:buChar char="•"/>
            </a:pPr>
            <a:r>
              <a:rPr lang="nl-NL" dirty="0"/>
              <a:t>Praat mee op </a:t>
            </a:r>
            <a:r>
              <a:rPr lang="nl-NL" dirty="0">
                <a:hlinkClick r:id="rId3"/>
              </a:rPr>
              <a:t>https://forum.pdok.nl/</a:t>
            </a: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p:txBody>
      </p:sp>
      <p:pic>
        <p:nvPicPr>
          <p:cNvPr id="1026" name="Picture 2" descr="Molecuulmodel van ozo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14434" y="708175"/>
            <a:ext cx="2759667" cy="1585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888728"/>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3BD0C-C097-43F6-9C22-BED35156B0E3}"/>
              </a:ext>
            </a:extLst>
          </p:cNvPr>
          <p:cNvSpPr>
            <a:spLocks noGrp="1"/>
          </p:cNvSpPr>
          <p:nvPr>
            <p:ph type="title"/>
          </p:nvPr>
        </p:nvSpPr>
        <p:spPr/>
        <p:txBody>
          <a:bodyPr/>
          <a:lstStyle/>
          <a:p>
            <a:r>
              <a:rPr lang="nl-NL" dirty="0"/>
              <a:t>LVBB</a:t>
            </a:r>
          </a:p>
        </p:txBody>
      </p:sp>
    </p:spTree>
    <p:extLst>
      <p:ext uri="{BB962C8B-B14F-4D97-AF65-F5344CB8AC3E}">
        <p14:creationId xmlns:p14="http://schemas.microsoft.com/office/powerpoint/2010/main" val="1546914290"/>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E8B9EC-7F27-CF4D-837D-F721B444BC0B}"/>
              </a:ext>
            </a:extLst>
          </p:cNvPr>
          <p:cNvSpPr>
            <a:spLocks noGrp="1"/>
          </p:cNvSpPr>
          <p:nvPr>
            <p:ph type="title"/>
          </p:nvPr>
        </p:nvSpPr>
        <p:spPr>
          <a:xfrm>
            <a:off x="1112331" y="206352"/>
            <a:ext cx="8229600" cy="663123"/>
          </a:xfrm>
        </p:spPr>
        <p:txBody>
          <a:bodyPr>
            <a:normAutofit fontScale="90000"/>
          </a:bodyPr>
          <a:lstStyle/>
          <a:p>
            <a:r>
              <a:rPr lang="nl-NL" dirty="0"/>
              <a:t>LVBB: bekendmaken en beschikbaar stellen</a:t>
            </a:r>
            <a:endParaRPr dirty="0"/>
          </a:p>
        </p:txBody>
      </p:sp>
      <p:sp>
        <p:nvSpPr>
          <p:cNvPr id="3" name="Tijdelijke aanduiding voor inhoud 2">
            <a:extLst>
              <a:ext uri="{FF2B5EF4-FFF2-40B4-BE49-F238E27FC236}">
                <a16:creationId xmlns:a16="http://schemas.microsoft.com/office/drawing/2014/main" id="{7AE88BEE-E048-424A-9C52-17F9FD0FC035}"/>
              </a:ext>
            </a:extLst>
          </p:cNvPr>
          <p:cNvSpPr>
            <a:spLocks noGrp="1"/>
          </p:cNvSpPr>
          <p:nvPr>
            <p:ph idx="1"/>
          </p:nvPr>
        </p:nvSpPr>
        <p:spPr>
          <a:xfrm>
            <a:off x="241306" y="4165035"/>
            <a:ext cx="8560949" cy="4016515"/>
          </a:xfrm>
        </p:spPr>
        <p:txBody>
          <a:bodyPr>
            <a:normAutofit/>
          </a:bodyPr>
          <a:lstStyle/>
          <a:p>
            <a:endParaRPr lang="nl-NL" dirty="0"/>
          </a:p>
          <a:p>
            <a:r>
              <a:rPr lang="nl-NL" dirty="0"/>
              <a:t>Aanleverkoppelvlak </a:t>
            </a:r>
            <a:r>
              <a:rPr lang="nl-NL" b="1" dirty="0" err="1"/>
              <a:t>Digikoppeling</a:t>
            </a:r>
            <a:r>
              <a:rPr lang="nl-NL" b="1" dirty="0"/>
              <a:t> </a:t>
            </a:r>
            <a:r>
              <a:rPr lang="nl-NL" b="1" dirty="0" err="1"/>
              <a:t>ebMS</a:t>
            </a:r>
            <a:endParaRPr lang="nl-NL" b="1" dirty="0"/>
          </a:p>
          <a:p>
            <a:endParaRPr lang="nl-NL" dirty="0"/>
          </a:p>
          <a:p>
            <a:r>
              <a:rPr lang="nl-NL" dirty="0"/>
              <a:t>Gebruiksvriendelijk </a:t>
            </a:r>
            <a:r>
              <a:rPr lang="nl-NL" b="1" dirty="0"/>
              <a:t>previewportaal</a:t>
            </a:r>
            <a:r>
              <a:rPr lang="nl-NL" dirty="0"/>
              <a:t> maakt hier gebruik van</a:t>
            </a:r>
          </a:p>
          <a:p>
            <a:pPr marL="342900" indent="-342900">
              <a:buFont typeface="+mj-lt"/>
              <a:buAutoNum type="arabicPeriod"/>
            </a:pPr>
            <a:endParaRPr lang="nl-NL" dirty="0"/>
          </a:p>
          <a:p>
            <a:pPr marL="342900" indent="-342900">
              <a:buFont typeface="+mj-lt"/>
              <a:buAutoNum type="arabicPeriod"/>
            </a:pPr>
            <a:endParaRPr lang="nl-NL" dirty="0"/>
          </a:p>
        </p:txBody>
      </p:sp>
      <p:sp>
        <p:nvSpPr>
          <p:cNvPr id="4" name="Tijdelijke aanduiding voor voettekst 3">
            <a:extLst>
              <a:ext uri="{FF2B5EF4-FFF2-40B4-BE49-F238E27FC236}">
                <a16:creationId xmlns:a16="http://schemas.microsoft.com/office/drawing/2014/main" id="{61873199-A22A-3F45-8FD6-D1D55B7476A5}"/>
              </a:ext>
            </a:extLst>
          </p:cNvPr>
          <p:cNvSpPr>
            <a:spLocks noGrp="1"/>
          </p:cNvSpPr>
          <p:nvPr>
            <p:ph type="ftr" sz="quarter" idx="10"/>
          </p:nvPr>
        </p:nvSpPr>
        <p:spPr/>
        <p:txBody>
          <a:bodyPr/>
          <a:lstStyle/>
          <a:p>
            <a:pPr>
              <a:defRPr/>
            </a:pPr>
            <a:r>
              <a:rPr lang="nl-NL" dirty="0"/>
              <a:t>PI7 demo LVBB</a:t>
            </a:r>
          </a:p>
        </p:txBody>
      </p:sp>
      <p:sp>
        <p:nvSpPr>
          <p:cNvPr id="5" name="Tijdelijke aanduiding voor datum 4">
            <a:extLst>
              <a:ext uri="{FF2B5EF4-FFF2-40B4-BE49-F238E27FC236}">
                <a16:creationId xmlns:a16="http://schemas.microsoft.com/office/drawing/2014/main" id="{BB83392B-FCD1-FC47-8941-1258C9070223}"/>
              </a:ext>
            </a:extLst>
          </p:cNvPr>
          <p:cNvSpPr>
            <a:spLocks noGrp="1"/>
          </p:cNvSpPr>
          <p:nvPr>
            <p:ph type="dt" sz="half" idx="11"/>
          </p:nvPr>
        </p:nvSpPr>
        <p:spPr/>
        <p:txBody>
          <a:bodyPr/>
          <a:lstStyle/>
          <a:p>
            <a:pPr>
              <a:defRPr/>
            </a:pPr>
            <a:r>
              <a:rPr lang="nl-NL" dirty="0"/>
              <a:t>11 september 2018</a:t>
            </a:r>
          </a:p>
        </p:txBody>
      </p:sp>
      <p:graphicFrame>
        <p:nvGraphicFramePr>
          <p:cNvPr id="6" name="Diagram 5">
            <a:extLst>
              <a:ext uri="{FF2B5EF4-FFF2-40B4-BE49-F238E27FC236}">
                <a16:creationId xmlns:a16="http://schemas.microsoft.com/office/drawing/2014/main" id="{A4EA98F5-7049-4643-A0E6-D80779C3EC93}"/>
              </a:ext>
            </a:extLst>
          </p:cNvPr>
          <p:cNvGraphicFramePr/>
          <p:nvPr>
            <p:extLst/>
          </p:nvPr>
        </p:nvGraphicFramePr>
        <p:xfrm>
          <a:off x="145915" y="869475"/>
          <a:ext cx="8860885"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29323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Afgeronde rechthoek 117">
            <a:extLst>
              <a:ext uri="{FF2B5EF4-FFF2-40B4-BE49-F238E27FC236}">
                <a16:creationId xmlns:a16="http://schemas.microsoft.com/office/drawing/2014/main" id="{5D65D58A-2BCD-F446-BD0F-F05775F9C38A}"/>
              </a:ext>
            </a:extLst>
          </p:cNvPr>
          <p:cNvSpPr/>
          <p:nvPr/>
        </p:nvSpPr>
        <p:spPr>
          <a:xfrm>
            <a:off x="7165776" y="2197060"/>
            <a:ext cx="1955054" cy="322872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t"/>
          <a:lstStyle/>
          <a:p>
            <a:r>
              <a:rPr lang="nl-NL" sz="1350" b="1" dirty="0">
                <a:latin typeface="Verdana" panose="020B0604030504040204" pitchFamily="34" charset="0"/>
                <a:ea typeface="Verdana" panose="020B0604030504040204" pitchFamily="34" charset="0"/>
                <a:cs typeface="Verdana" panose="020B0604030504040204" pitchFamily="34" charset="0"/>
              </a:rPr>
              <a:t>DSO-LV</a:t>
            </a:r>
            <a:endParaRPr sz="1350" b="1" dirty="0">
              <a:latin typeface="Verdana" panose="020B0604030504040204" pitchFamily="34" charset="0"/>
              <a:ea typeface="Verdana" panose="020B0604030504040204" pitchFamily="34" charset="0"/>
              <a:cs typeface="Verdana" panose="020B0604030504040204" pitchFamily="34" charset="0"/>
            </a:endParaRPr>
          </a:p>
        </p:txBody>
      </p:sp>
      <p:sp>
        <p:nvSpPr>
          <p:cNvPr id="127" name="Afgeronde rechthoek 126">
            <a:extLst>
              <a:ext uri="{FF2B5EF4-FFF2-40B4-BE49-F238E27FC236}">
                <a16:creationId xmlns:a16="http://schemas.microsoft.com/office/drawing/2014/main" id="{75980CAE-27D2-2C45-8F5A-32D3BA81E050}"/>
              </a:ext>
            </a:extLst>
          </p:cNvPr>
          <p:cNvSpPr/>
          <p:nvPr/>
        </p:nvSpPr>
        <p:spPr>
          <a:xfrm>
            <a:off x="1485490" y="1485461"/>
            <a:ext cx="1756594" cy="3118371"/>
          </a:xfrm>
          <a:prstGeom prst="roundRect">
            <a:avLst>
              <a:gd name="adj" fmla="val 2823"/>
            </a:avLst>
          </a:prstGeom>
          <a:gradFill>
            <a:gsLst>
              <a:gs pos="41984">
                <a:schemeClr val="bg1">
                  <a:lumMod val="95000"/>
                </a:schemeClr>
              </a:gs>
              <a:gs pos="0">
                <a:schemeClr val="bg1">
                  <a:lumMod val="85000"/>
                </a:schemeClr>
              </a:gs>
              <a:gs pos="20000">
                <a:schemeClr val="bg1">
                  <a:lumMod val="85000"/>
                </a:schemeClr>
              </a:gs>
              <a:gs pos="100000">
                <a:schemeClr val="bg1"/>
              </a:gs>
            </a:gsLst>
          </a:gradFill>
          <a:ln/>
        </p:spPr>
        <p:style>
          <a:lnRef idx="1">
            <a:schemeClr val="dk1"/>
          </a:lnRef>
          <a:fillRef idx="2">
            <a:schemeClr val="dk1"/>
          </a:fillRef>
          <a:effectRef idx="1">
            <a:schemeClr val="dk1"/>
          </a:effectRef>
          <a:fontRef idx="minor">
            <a:schemeClr val="dk1"/>
          </a:fontRef>
        </p:style>
        <p:txBody>
          <a:bodyPr vert="horz" rtlCol="0" anchor="t"/>
          <a:lstStyle/>
          <a:p>
            <a:pPr algn="ctr"/>
            <a:endParaRPr lang="nl-NL" sz="1050" dirty="0"/>
          </a:p>
        </p:txBody>
      </p:sp>
      <p:sp>
        <p:nvSpPr>
          <p:cNvPr id="85" name="Tekstvak 84">
            <a:extLst>
              <a:ext uri="{FF2B5EF4-FFF2-40B4-BE49-F238E27FC236}">
                <a16:creationId xmlns:a16="http://schemas.microsoft.com/office/drawing/2014/main" id="{CA86DC03-CF71-E14B-8FA6-695DCCF2D5CE}"/>
              </a:ext>
            </a:extLst>
          </p:cNvPr>
          <p:cNvSpPr txBox="1"/>
          <p:nvPr/>
        </p:nvSpPr>
        <p:spPr>
          <a:xfrm>
            <a:off x="1744995" y="2820701"/>
            <a:ext cx="1174155" cy="715581"/>
          </a:xfrm>
          <a:prstGeom prst="rect">
            <a:avLst/>
          </a:prstGeom>
          <a:noFill/>
        </p:spPr>
        <p:txBody>
          <a:bodyPr wrap="square" rtlCol="0">
            <a:spAutoFit/>
          </a:bodyPr>
          <a:lstStyle/>
          <a:p>
            <a:pPr algn="ctr"/>
            <a:r>
              <a:rPr lang="nl-NL" sz="1350" dirty="0" err="1"/>
              <a:t>Digikoppeling</a:t>
            </a:r>
            <a:r>
              <a:rPr lang="nl-NL" sz="1350" dirty="0"/>
              <a:t> </a:t>
            </a:r>
            <a:r>
              <a:rPr lang="nl-NL" sz="1350" dirty="0" err="1"/>
              <a:t>ebMS</a:t>
            </a:r>
            <a:endParaRPr lang="nl-NL" sz="1350" dirty="0"/>
          </a:p>
          <a:p>
            <a:pPr algn="ctr"/>
            <a:r>
              <a:rPr lang="nl-NL" sz="1350" dirty="0"/>
              <a:t> </a:t>
            </a:r>
            <a:endParaRPr sz="1350" dirty="0"/>
          </a:p>
        </p:txBody>
      </p:sp>
      <p:pic>
        <p:nvPicPr>
          <p:cNvPr id="87" name="Afbeelding 86">
            <a:extLst>
              <a:ext uri="{FF2B5EF4-FFF2-40B4-BE49-F238E27FC236}">
                <a16:creationId xmlns:a16="http://schemas.microsoft.com/office/drawing/2014/main" id="{7F27C031-150F-5F46-A4E5-263C80FCC5E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5001" y="5939865"/>
            <a:ext cx="571637" cy="571637"/>
          </a:xfrm>
          <a:prstGeom prst="rect">
            <a:avLst/>
          </a:prstGeom>
        </p:spPr>
      </p:pic>
      <p:sp>
        <p:nvSpPr>
          <p:cNvPr id="90" name="Tekstvak 89">
            <a:extLst>
              <a:ext uri="{FF2B5EF4-FFF2-40B4-BE49-F238E27FC236}">
                <a16:creationId xmlns:a16="http://schemas.microsoft.com/office/drawing/2014/main" id="{32BB04B4-7E39-EA45-BAA0-5DA1000CADA0}"/>
              </a:ext>
            </a:extLst>
          </p:cNvPr>
          <p:cNvSpPr txBox="1"/>
          <p:nvPr/>
        </p:nvSpPr>
        <p:spPr>
          <a:xfrm>
            <a:off x="282293" y="5524367"/>
            <a:ext cx="1011815" cy="415498"/>
          </a:xfrm>
          <a:prstGeom prst="rect">
            <a:avLst/>
          </a:prstGeom>
          <a:noFill/>
        </p:spPr>
        <p:txBody>
          <a:bodyPr wrap="none" rtlCol="0">
            <a:spAutoFit/>
          </a:bodyPr>
          <a:lstStyle/>
          <a:p>
            <a:pPr algn="ctr"/>
            <a:r>
              <a:rPr lang="nl-NL" sz="1050" b="1" dirty="0"/>
              <a:t>Bevoegd gezag</a:t>
            </a:r>
          </a:p>
          <a:p>
            <a:pPr algn="ctr"/>
            <a:r>
              <a:rPr lang="nl-NL" sz="1050" b="1" dirty="0"/>
              <a:t>gebruiker </a:t>
            </a:r>
            <a:r>
              <a:rPr lang="nl-NL" sz="1050" dirty="0"/>
              <a:t> </a:t>
            </a:r>
          </a:p>
        </p:txBody>
      </p:sp>
      <p:grpSp>
        <p:nvGrpSpPr>
          <p:cNvPr id="11" name="Groep 10">
            <a:extLst>
              <a:ext uri="{FF2B5EF4-FFF2-40B4-BE49-F238E27FC236}">
                <a16:creationId xmlns:a16="http://schemas.microsoft.com/office/drawing/2014/main" id="{A5128171-462E-CC42-BE72-4231DA2987A6}"/>
              </a:ext>
            </a:extLst>
          </p:cNvPr>
          <p:cNvGrpSpPr/>
          <p:nvPr/>
        </p:nvGrpSpPr>
        <p:grpSpPr>
          <a:xfrm>
            <a:off x="76938" y="3046575"/>
            <a:ext cx="2872620" cy="1698355"/>
            <a:chOff x="79568" y="1241078"/>
            <a:chExt cx="2872620" cy="1698355"/>
          </a:xfrm>
        </p:grpSpPr>
        <p:sp>
          <p:nvSpPr>
            <p:cNvPr id="73" name="Rechthoek: afgeronde hoeken 4">
              <a:extLst>
                <a:ext uri="{FF2B5EF4-FFF2-40B4-BE49-F238E27FC236}">
                  <a16:creationId xmlns:a16="http://schemas.microsoft.com/office/drawing/2014/main" id="{A25170B1-5AE4-D844-806D-44E092AF81F3}"/>
                </a:ext>
              </a:extLst>
            </p:cNvPr>
            <p:cNvSpPr/>
            <p:nvPr/>
          </p:nvSpPr>
          <p:spPr>
            <a:xfrm>
              <a:off x="79568" y="1303120"/>
              <a:ext cx="1395702" cy="1636313"/>
            </a:xfrm>
            <a:prstGeom prst="roundRect">
              <a:avLst>
                <a:gd name="adj" fmla="val 8581"/>
              </a:avLst>
            </a:prstGeom>
            <a:ln/>
          </p:spPr>
          <p:style>
            <a:lnRef idx="2">
              <a:schemeClr val="dk1"/>
            </a:lnRef>
            <a:fillRef idx="1">
              <a:schemeClr val="lt1"/>
            </a:fillRef>
            <a:effectRef idx="0">
              <a:schemeClr val="dk1"/>
            </a:effectRef>
            <a:fontRef idx="minor">
              <a:schemeClr val="dk1"/>
            </a:fontRef>
          </p:style>
          <p:txBody>
            <a:bodyPr rtlCol="0" anchor="t"/>
            <a:lstStyle/>
            <a:p>
              <a:r>
                <a:rPr lang="nl-NL" sz="1200" b="1" dirty="0"/>
                <a:t>Previewportaal</a:t>
              </a:r>
            </a:p>
            <a:p>
              <a:endParaRPr lang="nl-NL" sz="750" b="1" dirty="0">
                <a:latin typeface="Verdana" panose="020B0604030504040204" pitchFamily="34" charset="0"/>
                <a:ea typeface="Verdana" panose="020B0604030504040204" pitchFamily="34" charset="0"/>
                <a:cs typeface="Verdana" panose="020B0604030504040204" pitchFamily="34" charset="0"/>
              </a:endParaRPr>
            </a:p>
            <a:p>
              <a:endParaRPr lang="nl-NL" sz="750" dirty="0">
                <a:latin typeface="Verdana" panose="020B0604030504040204" pitchFamily="34" charset="0"/>
                <a:ea typeface="Verdana" panose="020B0604030504040204" pitchFamily="34" charset="0"/>
                <a:cs typeface="Verdana" panose="020B0604030504040204" pitchFamily="34" charset="0"/>
              </a:endParaRPr>
            </a:p>
            <a:p>
              <a:endParaRPr lang="nl-NL" sz="750" dirty="0">
                <a:latin typeface="Verdana" panose="020B0604030504040204" pitchFamily="34" charset="0"/>
                <a:ea typeface="Verdana" panose="020B0604030504040204" pitchFamily="34" charset="0"/>
                <a:cs typeface="Verdana" panose="020B0604030504040204" pitchFamily="34" charset="0"/>
              </a:endParaRPr>
            </a:p>
            <a:p>
              <a:endParaRPr lang="nl-NL" sz="750" dirty="0">
                <a:latin typeface="Verdana" panose="020B0604030504040204" pitchFamily="34" charset="0"/>
                <a:ea typeface="Verdana" panose="020B0604030504040204" pitchFamily="34" charset="0"/>
                <a:cs typeface="Verdana" panose="020B0604030504040204" pitchFamily="34" charset="0"/>
              </a:endParaRPr>
            </a:p>
            <a:p>
              <a:endParaRPr lang="nl-NL" sz="750" dirty="0">
                <a:latin typeface="Verdana" panose="020B0604030504040204" pitchFamily="34" charset="0"/>
                <a:ea typeface="Verdana" panose="020B0604030504040204" pitchFamily="34" charset="0"/>
                <a:cs typeface="Verdana" panose="020B0604030504040204" pitchFamily="34" charset="0"/>
              </a:endParaRPr>
            </a:p>
            <a:p>
              <a:endParaRPr lang="nl-NL" sz="750" dirty="0">
                <a:latin typeface="Verdana" panose="020B0604030504040204" pitchFamily="34" charset="0"/>
                <a:ea typeface="Verdana" panose="020B0604030504040204" pitchFamily="34" charset="0"/>
                <a:cs typeface="Verdana" panose="020B0604030504040204" pitchFamily="34" charset="0"/>
              </a:endParaRPr>
            </a:p>
            <a:p>
              <a:endParaRPr lang="nl-NL" sz="750" dirty="0">
                <a:latin typeface="Verdana" panose="020B0604030504040204" pitchFamily="34" charset="0"/>
                <a:ea typeface="Verdana" panose="020B0604030504040204" pitchFamily="34" charset="0"/>
                <a:cs typeface="Verdana" panose="020B0604030504040204" pitchFamily="34" charset="0"/>
              </a:endParaRPr>
            </a:p>
            <a:p>
              <a:endParaRPr lang="nl-NL" sz="750" dirty="0">
                <a:latin typeface="Verdana" panose="020B0604030504040204" pitchFamily="34" charset="0"/>
                <a:ea typeface="Verdana" panose="020B0604030504040204" pitchFamily="34" charset="0"/>
                <a:cs typeface="Verdana" panose="020B0604030504040204" pitchFamily="34" charset="0"/>
              </a:endParaRPr>
            </a:p>
            <a:p>
              <a:endParaRPr lang="nl-NL" sz="750" dirty="0">
                <a:latin typeface="Verdana" panose="020B0604030504040204" pitchFamily="34" charset="0"/>
                <a:ea typeface="Verdana" panose="020B0604030504040204" pitchFamily="34" charset="0"/>
                <a:cs typeface="Verdana" panose="020B0604030504040204" pitchFamily="34" charset="0"/>
              </a:endParaRPr>
            </a:p>
            <a:p>
              <a:r>
                <a:rPr lang="nl-NL" sz="750" dirty="0">
                  <a:latin typeface="Verdana" panose="020B0604030504040204" pitchFamily="34" charset="0"/>
                  <a:ea typeface="Verdana" panose="020B0604030504040204" pitchFamily="34" charset="0"/>
                  <a:cs typeface="Verdana" panose="020B0604030504040204" pitchFamily="34" charset="0"/>
                </a:rPr>
                <a:t>		</a:t>
              </a:r>
            </a:p>
          </p:txBody>
        </p:sp>
        <p:pic>
          <p:nvPicPr>
            <p:cNvPr id="75" name="Afbeelding 74">
              <a:extLst>
                <a:ext uri="{FF2B5EF4-FFF2-40B4-BE49-F238E27FC236}">
                  <a16:creationId xmlns:a16="http://schemas.microsoft.com/office/drawing/2014/main" id="{758C62C4-8B97-E949-A742-4656B2A1E57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5960" y="2016957"/>
              <a:ext cx="1324748" cy="766588"/>
            </a:xfrm>
            <a:prstGeom prst="rect">
              <a:avLst/>
            </a:prstGeom>
          </p:spPr>
        </p:pic>
        <p:sp>
          <p:nvSpPr>
            <p:cNvPr id="80" name="Afgeronde rechthoek 79">
              <a:extLst>
                <a:ext uri="{FF2B5EF4-FFF2-40B4-BE49-F238E27FC236}">
                  <a16:creationId xmlns:a16="http://schemas.microsoft.com/office/drawing/2014/main" id="{781A69A5-14EE-104B-B5C4-C1E4631353B8}"/>
                </a:ext>
              </a:extLst>
            </p:cNvPr>
            <p:cNvSpPr/>
            <p:nvPr/>
          </p:nvSpPr>
          <p:spPr>
            <a:xfrm>
              <a:off x="1495219" y="1485461"/>
              <a:ext cx="266095" cy="1298084"/>
            </a:xfrm>
            <a:prstGeom prst="roundRect">
              <a:avLst/>
            </a:prstGeom>
          </p:spPr>
          <p:style>
            <a:lnRef idx="1">
              <a:schemeClr val="dk1"/>
            </a:lnRef>
            <a:fillRef idx="2">
              <a:schemeClr val="dk1"/>
            </a:fillRef>
            <a:effectRef idx="1">
              <a:schemeClr val="dk1"/>
            </a:effectRef>
            <a:fontRef idx="minor">
              <a:schemeClr val="dk1"/>
            </a:fontRef>
          </p:style>
          <p:txBody>
            <a:bodyPr vert="horz" rtlCol="0" anchor="t"/>
            <a:lstStyle/>
            <a:p>
              <a:pPr algn="ctr"/>
              <a:endParaRPr lang="nl-NL" sz="1050" dirty="0"/>
            </a:p>
          </p:txBody>
        </p:sp>
        <p:pic>
          <p:nvPicPr>
            <p:cNvPr id="94" name="Afbeelding 93">
              <a:extLst>
                <a:ext uri="{FF2B5EF4-FFF2-40B4-BE49-F238E27FC236}">
                  <a16:creationId xmlns:a16="http://schemas.microsoft.com/office/drawing/2014/main" id="{C6587AD7-934D-FD43-A87F-6CB37947276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5184" y="1241078"/>
              <a:ext cx="1026034" cy="1026034"/>
            </a:xfrm>
            <a:prstGeom prst="rect">
              <a:avLst/>
            </a:prstGeom>
          </p:spPr>
        </p:pic>
        <p:sp>
          <p:nvSpPr>
            <p:cNvPr id="101" name="Pijl links en rechts 100">
              <a:extLst>
                <a:ext uri="{FF2B5EF4-FFF2-40B4-BE49-F238E27FC236}">
                  <a16:creationId xmlns:a16="http://schemas.microsoft.com/office/drawing/2014/main" id="{5093B7D2-72B6-5342-AA9C-2783F55A35C8}"/>
                </a:ext>
              </a:extLst>
            </p:cNvPr>
            <p:cNvSpPr/>
            <p:nvPr/>
          </p:nvSpPr>
          <p:spPr>
            <a:xfrm>
              <a:off x="1789038" y="1618604"/>
              <a:ext cx="1160463" cy="37136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350" dirty="0"/>
                <a:t>Validatie </a:t>
              </a:r>
              <a:endParaRPr sz="1350" dirty="0"/>
            </a:p>
          </p:txBody>
        </p:sp>
        <p:sp>
          <p:nvSpPr>
            <p:cNvPr id="102" name="Pijl links en rechts 101">
              <a:extLst>
                <a:ext uri="{FF2B5EF4-FFF2-40B4-BE49-F238E27FC236}">
                  <a16:creationId xmlns:a16="http://schemas.microsoft.com/office/drawing/2014/main" id="{B09BC780-FCEF-2E42-A434-32493EC75C27}"/>
                </a:ext>
              </a:extLst>
            </p:cNvPr>
            <p:cNvSpPr/>
            <p:nvPr/>
          </p:nvSpPr>
          <p:spPr>
            <a:xfrm>
              <a:off x="1789038" y="2148049"/>
              <a:ext cx="1163150" cy="37136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350" dirty="0"/>
                <a:t>Publicatie  </a:t>
              </a:r>
              <a:endParaRPr sz="1350" dirty="0"/>
            </a:p>
          </p:txBody>
        </p:sp>
      </p:grpSp>
      <p:sp>
        <p:nvSpPr>
          <p:cNvPr id="103" name="Tekstvak 102">
            <a:extLst>
              <a:ext uri="{FF2B5EF4-FFF2-40B4-BE49-F238E27FC236}">
                <a16:creationId xmlns:a16="http://schemas.microsoft.com/office/drawing/2014/main" id="{C5A811A0-34AE-4244-9138-BF4C6631749A}"/>
              </a:ext>
            </a:extLst>
          </p:cNvPr>
          <p:cNvSpPr txBox="1"/>
          <p:nvPr/>
        </p:nvSpPr>
        <p:spPr>
          <a:xfrm>
            <a:off x="1386242" y="1127859"/>
            <a:ext cx="1957644" cy="300082"/>
          </a:xfrm>
          <a:prstGeom prst="rect">
            <a:avLst/>
          </a:prstGeom>
          <a:noFill/>
        </p:spPr>
        <p:txBody>
          <a:bodyPr wrap="square" rtlCol="0">
            <a:spAutoFit/>
          </a:bodyPr>
          <a:lstStyle/>
          <a:p>
            <a:pPr algn="ctr"/>
            <a:endParaRPr sz="1350" dirty="0"/>
          </a:p>
        </p:txBody>
      </p:sp>
      <p:sp>
        <p:nvSpPr>
          <p:cNvPr id="37" name="Titel 1">
            <a:extLst>
              <a:ext uri="{FF2B5EF4-FFF2-40B4-BE49-F238E27FC236}">
                <a16:creationId xmlns:a16="http://schemas.microsoft.com/office/drawing/2014/main" id="{831871C9-7CDE-614E-927D-2A9F6E72AAF6}"/>
              </a:ext>
            </a:extLst>
          </p:cNvPr>
          <p:cNvSpPr>
            <a:spLocks noGrp="1"/>
          </p:cNvSpPr>
          <p:nvPr>
            <p:ph type="title"/>
          </p:nvPr>
        </p:nvSpPr>
        <p:spPr>
          <a:xfrm>
            <a:off x="932493" y="208529"/>
            <a:ext cx="8229600" cy="663123"/>
          </a:xfrm>
        </p:spPr>
        <p:txBody>
          <a:bodyPr>
            <a:normAutofit/>
          </a:bodyPr>
          <a:lstStyle/>
          <a:p>
            <a:r>
              <a:rPr lang="nl-NL" sz="2400" dirty="0"/>
              <a:t>Previewportaal</a:t>
            </a:r>
            <a:endParaRPr sz="2400" dirty="0"/>
          </a:p>
        </p:txBody>
      </p:sp>
      <p:grpSp>
        <p:nvGrpSpPr>
          <p:cNvPr id="3" name="Groep 2">
            <a:extLst>
              <a:ext uri="{FF2B5EF4-FFF2-40B4-BE49-F238E27FC236}">
                <a16:creationId xmlns:a16="http://schemas.microsoft.com/office/drawing/2014/main" id="{F996FBB9-5851-1142-8621-C46566EB2BA2}"/>
              </a:ext>
            </a:extLst>
          </p:cNvPr>
          <p:cNvGrpSpPr/>
          <p:nvPr/>
        </p:nvGrpSpPr>
        <p:grpSpPr>
          <a:xfrm>
            <a:off x="59418" y="1501092"/>
            <a:ext cx="1395702" cy="1568863"/>
            <a:chOff x="508691" y="4731539"/>
            <a:chExt cx="1395702" cy="1568863"/>
          </a:xfrm>
        </p:grpSpPr>
        <p:sp>
          <p:nvSpPr>
            <p:cNvPr id="39" name="Rechthoek: afgeronde hoeken 4">
              <a:extLst>
                <a:ext uri="{FF2B5EF4-FFF2-40B4-BE49-F238E27FC236}">
                  <a16:creationId xmlns:a16="http://schemas.microsoft.com/office/drawing/2014/main" id="{F35D2382-A9E0-F74C-B8BE-3D36ED0E5332}"/>
                </a:ext>
              </a:extLst>
            </p:cNvPr>
            <p:cNvSpPr/>
            <p:nvPr/>
          </p:nvSpPr>
          <p:spPr>
            <a:xfrm>
              <a:off x="508691" y="4731539"/>
              <a:ext cx="1395702" cy="1568863"/>
            </a:xfrm>
            <a:prstGeom prst="roundRect">
              <a:avLst>
                <a:gd name="adj" fmla="val 8581"/>
              </a:avLst>
            </a:prstGeom>
            <a:ln/>
          </p:spPr>
          <p:style>
            <a:lnRef idx="2">
              <a:schemeClr val="dk1"/>
            </a:lnRef>
            <a:fillRef idx="1">
              <a:schemeClr val="lt1"/>
            </a:fillRef>
            <a:effectRef idx="0">
              <a:schemeClr val="dk1"/>
            </a:effectRef>
            <a:fontRef idx="minor">
              <a:schemeClr val="dk1"/>
            </a:fontRef>
          </p:style>
          <p:txBody>
            <a:bodyPr rtlCol="0" anchor="t"/>
            <a:lstStyle/>
            <a:p>
              <a:r>
                <a:rPr lang="nl-NL" sz="1200" dirty="0"/>
                <a:t>Leverancier/BG  </a:t>
              </a:r>
              <a:r>
                <a:rPr lang="nl-NL" sz="1200" b="1" dirty="0"/>
                <a:t>plansoftware</a:t>
              </a:r>
            </a:p>
            <a:p>
              <a:endParaRPr lang="nl-NL" sz="750" dirty="0">
                <a:latin typeface="Verdana" panose="020B0604030504040204" pitchFamily="34" charset="0"/>
                <a:ea typeface="Verdana" panose="020B0604030504040204" pitchFamily="34" charset="0"/>
                <a:cs typeface="Verdana" panose="020B0604030504040204" pitchFamily="34" charset="0"/>
              </a:endParaRPr>
            </a:p>
            <a:p>
              <a:endParaRPr lang="nl-NL" sz="750" dirty="0">
                <a:latin typeface="Verdana" panose="020B0604030504040204" pitchFamily="34" charset="0"/>
                <a:ea typeface="Verdana" panose="020B0604030504040204" pitchFamily="34" charset="0"/>
                <a:cs typeface="Verdana" panose="020B0604030504040204" pitchFamily="34" charset="0"/>
              </a:endParaRPr>
            </a:p>
            <a:p>
              <a:endParaRPr lang="nl-NL" sz="750" dirty="0">
                <a:latin typeface="Verdana" panose="020B0604030504040204" pitchFamily="34" charset="0"/>
                <a:ea typeface="Verdana" panose="020B0604030504040204" pitchFamily="34" charset="0"/>
                <a:cs typeface="Verdana" panose="020B0604030504040204" pitchFamily="34" charset="0"/>
              </a:endParaRPr>
            </a:p>
            <a:p>
              <a:endParaRPr lang="nl-NL" sz="750" dirty="0">
                <a:latin typeface="Verdana" panose="020B0604030504040204" pitchFamily="34" charset="0"/>
                <a:ea typeface="Verdana" panose="020B0604030504040204" pitchFamily="34" charset="0"/>
                <a:cs typeface="Verdana" panose="020B0604030504040204" pitchFamily="34" charset="0"/>
              </a:endParaRPr>
            </a:p>
            <a:p>
              <a:endParaRPr lang="nl-NL" sz="750" dirty="0">
                <a:latin typeface="Verdana" panose="020B0604030504040204" pitchFamily="34" charset="0"/>
                <a:ea typeface="Verdana" panose="020B0604030504040204" pitchFamily="34" charset="0"/>
                <a:cs typeface="Verdana" panose="020B0604030504040204" pitchFamily="34" charset="0"/>
              </a:endParaRPr>
            </a:p>
            <a:p>
              <a:endParaRPr lang="nl-NL" sz="750" dirty="0">
                <a:latin typeface="Verdana" panose="020B0604030504040204" pitchFamily="34" charset="0"/>
                <a:ea typeface="Verdana" panose="020B0604030504040204" pitchFamily="34" charset="0"/>
                <a:cs typeface="Verdana" panose="020B0604030504040204" pitchFamily="34" charset="0"/>
              </a:endParaRPr>
            </a:p>
            <a:p>
              <a:endParaRPr lang="nl-NL" sz="750" dirty="0">
                <a:latin typeface="Verdana" panose="020B0604030504040204" pitchFamily="34" charset="0"/>
                <a:ea typeface="Verdana" panose="020B0604030504040204" pitchFamily="34" charset="0"/>
                <a:cs typeface="Verdana" panose="020B0604030504040204" pitchFamily="34" charset="0"/>
              </a:endParaRPr>
            </a:p>
            <a:p>
              <a:endParaRPr lang="nl-NL" sz="750" dirty="0">
                <a:latin typeface="Verdana" panose="020B0604030504040204" pitchFamily="34" charset="0"/>
                <a:ea typeface="Verdana" panose="020B0604030504040204" pitchFamily="34" charset="0"/>
                <a:cs typeface="Verdana" panose="020B0604030504040204" pitchFamily="34" charset="0"/>
              </a:endParaRPr>
            </a:p>
            <a:p>
              <a:r>
                <a:rPr lang="nl-NL" sz="750" dirty="0">
                  <a:latin typeface="Verdana" panose="020B0604030504040204" pitchFamily="34" charset="0"/>
                  <a:ea typeface="Verdana" panose="020B0604030504040204" pitchFamily="34" charset="0"/>
                  <a:cs typeface="Verdana" panose="020B0604030504040204" pitchFamily="34" charset="0"/>
                </a:rPr>
                <a:t>		</a:t>
              </a:r>
            </a:p>
          </p:txBody>
        </p:sp>
        <p:pic>
          <p:nvPicPr>
            <p:cNvPr id="42" name="Afbeelding 41">
              <a:extLst>
                <a:ext uri="{FF2B5EF4-FFF2-40B4-BE49-F238E27FC236}">
                  <a16:creationId xmlns:a16="http://schemas.microsoft.com/office/drawing/2014/main" id="{0852C6B0-78E8-2B45-9AF3-B154607FD6E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2790" y="5267536"/>
              <a:ext cx="1324748" cy="766588"/>
            </a:xfrm>
            <a:prstGeom prst="rect">
              <a:avLst/>
            </a:prstGeom>
          </p:spPr>
        </p:pic>
      </p:grpSp>
      <p:sp>
        <p:nvSpPr>
          <p:cNvPr id="53" name="Rechthoek: afgeronde hoeken 4">
            <a:extLst>
              <a:ext uri="{FF2B5EF4-FFF2-40B4-BE49-F238E27FC236}">
                <a16:creationId xmlns:a16="http://schemas.microsoft.com/office/drawing/2014/main" id="{0C3FC0C5-F121-214D-9028-3BD36B66A992}"/>
              </a:ext>
            </a:extLst>
          </p:cNvPr>
          <p:cNvSpPr/>
          <p:nvPr/>
        </p:nvSpPr>
        <p:spPr>
          <a:xfrm>
            <a:off x="3505380" y="4016704"/>
            <a:ext cx="3633077" cy="1409084"/>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t"/>
          <a:lstStyle/>
          <a:p>
            <a:r>
              <a:rPr lang="nl-NL" sz="1350" b="1" dirty="0">
                <a:latin typeface="Verdana" panose="020B0604030504040204" pitchFamily="34" charset="0"/>
                <a:ea typeface="Verdana" panose="020B0604030504040204" pitchFamily="34" charset="0"/>
                <a:cs typeface="Verdana" panose="020B0604030504040204" pitchFamily="34" charset="0"/>
              </a:rPr>
              <a:t>Portalen</a:t>
            </a:r>
            <a:endParaRPr lang="nl-NL" sz="750" dirty="0">
              <a:latin typeface="Verdana" panose="020B0604030504040204" pitchFamily="34" charset="0"/>
              <a:ea typeface="Verdana" panose="020B0604030504040204" pitchFamily="34" charset="0"/>
              <a:cs typeface="Verdana" panose="020B0604030504040204" pitchFamily="34" charset="0"/>
            </a:endParaRPr>
          </a:p>
          <a:p>
            <a:endParaRPr lang="nl-NL" sz="750" dirty="0">
              <a:latin typeface="Verdana" panose="020B0604030504040204" pitchFamily="34" charset="0"/>
              <a:ea typeface="Verdana" panose="020B0604030504040204" pitchFamily="34" charset="0"/>
              <a:cs typeface="Verdana" panose="020B0604030504040204" pitchFamily="34" charset="0"/>
            </a:endParaRPr>
          </a:p>
          <a:p>
            <a:endParaRPr lang="nl-NL" sz="750" dirty="0">
              <a:latin typeface="Verdana" panose="020B0604030504040204" pitchFamily="34" charset="0"/>
              <a:ea typeface="Verdana" panose="020B0604030504040204" pitchFamily="34" charset="0"/>
              <a:cs typeface="Verdana" panose="020B0604030504040204" pitchFamily="34" charset="0"/>
            </a:endParaRPr>
          </a:p>
          <a:p>
            <a:endParaRPr lang="nl-NL" sz="750" dirty="0">
              <a:latin typeface="Verdana" panose="020B0604030504040204" pitchFamily="34" charset="0"/>
              <a:ea typeface="Verdana" panose="020B0604030504040204" pitchFamily="34" charset="0"/>
              <a:cs typeface="Verdana" panose="020B0604030504040204" pitchFamily="34" charset="0"/>
            </a:endParaRPr>
          </a:p>
          <a:p>
            <a:endParaRPr lang="nl-NL" sz="750" dirty="0">
              <a:latin typeface="Verdana" panose="020B0604030504040204" pitchFamily="34" charset="0"/>
              <a:ea typeface="Verdana" panose="020B0604030504040204" pitchFamily="34" charset="0"/>
              <a:cs typeface="Verdana" panose="020B0604030504040204" pitchFamily="34" charset="0"/>
            </a:endParaRPr>
          </a:p>
          <a:p>
            <a:endParaRPr lang="nl-NL" sz="750" dirty="0">
              <a:latin typeface="Verdana" panose="020B0604030504040204" pitchFamily="34" charset="0"/>
              <a:ea typeface="Verdana" panose="020B0604030504040204" pitchFamily="34" charset="0"/>
              <a:cs typeface="Verdana" panose="020B0604030504040204" pitchFamily="34" charset="0"/>
            </a:endParaRPr>
          </a:p>
          <a:p>
            <a:endParaRPr lang="nl-NL" sz="750" dirty="0">
              <a:latin typeface="Verdana" panose="020B0604030504040204" pitchFamily="34" charset="0"/>
              <a:ea typeface="Verdana" panose="020B0604030504040204" pitchFamily="34" charset="0"/>
              <a:cs typeface="Verdana" panose="020B0604030504040204" pitchFamily="34" charset="0"/>
            </a:endParaRPr>
          </a:p>
          <a:p>
            <a:r>
              <a:rPr lang="nl-NL" sz="750" dirty="0">
                <a:latin typeface="Verdana" panose="020B0604030504040204" pitchFamily="34" charset="0"/>
                <a:ea typeface="Verdana" panose="020B0604030504040204" pitchFamily="34" charset="0"/>
                <a:cs typeface="Verdana" panose="020B0604030504040204" pitchFamily="34" charset="0"/>
              </a:rPr>
              <a:t>		</a:t>
            </a:r>
          </a:p>
        </p:txBody>
      </p:sp>
      <p:sp>
        <p:nvSpPr>
          <p:cNvPr id="54" name="Rechthoek: afgeronde hoeken 4">
            <a:extLst>
              <a:ext uri="{FF2B5EF4-FFF2-40B4-BE49-F238E27FC236}">
                <a16:creationId xmlns:a16="http://schemas.microsoft.com/office/drawing/2014/main" id="{2173EC42-91EE-1A45-9A87-061850333674}"/>
              </a:ext>
            </a:extLst>
          </p:cNvPr>
          <p:cNvSpPr/>
          <p:nvPr/>
        </p:nvSpPr>
        <p:spPr>
          <a:xfrm>
            <a:off x="3247493" y="1285978"/>
            <a:ext cx="3892498" cy="1653455"/>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t"/>
          <a:lstStyle/>
          <a:p>
            <a:r>
              <a:rPr lang="nl-NL" sz="1350" b="1" dirty="0">
                <a:latin typeface="Verdana" panose="020B0604030504040204" pitchFamily="34" charset="0"/>
                <a:ea typeface="Verdana" panose="020B0604030504040204" pitchFamily="34" charset="0"/>
                <a:cs typeface="Verdana" panose="020B0604030504040204" pitchFamily="34" charset="0"/>
              </a:rPr>
              <a:t>LVBB</a:t>
            </a:r>
          </a:p>
          <a:p>
            <a:endParaRPr lang="nl-NL" sz="750" dirty="0">
              <a:latin typeface="Verdana" panose="020B0604030504040204" pitchFamily="34" charset="0"/>
              <a:ea typeface="Verdana" panose="020B0604030504040204" pitchFamily="34" charset="0"/>
              <a:cs typeface="Verdana" panose="020B0604030504040204" pitchFamily="34" charset="0"/>
            </a:endParaRPr>
          </a:p>
          <a:p>
            <a:endParaRPr lang="nl-NL" sz="750" dirty="0">
              <a:latin typeface="Verdana" panose="020B0604030504040204" pitchFamily="34" charset="0"/>
              <a:ea typeface="Verdana" panose="020B0604030504040204" pitchFamily="34" charset="0"/>
              <a:cs typeface="Verdana" panose="020B0604030504040204" pitchFamily="34" charset="0"/>
            </a:endParaRPr>
          </a:p>
          <a:p>
            <a:endParaRPr lang="nl-NL" sz="750" dirty="0">
              <a:latin typeface="Verdana" panose="020B0604030504040204" pitchFamily="34" charset="0"/>
              <a:ea typeface="Verdana" panose="020B0604030504040204" pitchFamily="34" charset="0"/>
              <a:cs typeface="Verdana" panose="020B0604030504040204" pitchFamily="34" charset="0"/>
            </a:endParaRPr>
          </a:p>
          <a:p>
            <a:endParaRPr lang="nl-NL" sz="750" dirty="0">
              <a:latin typeface="Verdana" panose="020B0604030504040204" pitchFamily="34" charset="0"/>
              <a:ea typeface="Verdana" panose="020B0604030504040204" pitchFamily="34" charset="0"/>
              <a:cs typeface="Verdana" panose="020B0604030504040204" pitchFamily="34" charset="0"/>
            </a:endParaRPr>
          </a:p>
          <a:p>
            <a:endParaRPr lang="nl-NL" sz="750" dirty="0">
              <a:latin typeface="Verdana" panose="020B0604030504040204" pitchFamily="34" charset="0"/>
              <a:ea typeface="Verdana" panose="020B0604030504040204" pitchFamily="34" charset="0"/>
              <a:cs typeface="Verdana" panose="020B0604030504040204" pitchFamily="34" charset="0"/>
            </a:endParaRPr>
          </a:p>
          <a:p>
            <a:endParaRPr lang="nl-NL" sz="750" dirty="0">
              <a:latin typeface="Verdana" panose="020B0604030504040204" pitchFamily="34" charset="0"/>
              <a:ea typeface="Verdana" panose="020B0604030504040204" pitchFamily="34" charset="0"/>
              <a:cs typeface="Verdana" panose="020B0604030504040204" pitchFamily="34" charset="0"/>
            </a:endParaRPr>
          </a:p>
          <a:p>
            <a:endParaRPr lang="nl-NL" sz="750" dirty="0">
              <a:latin typeface="Verdana" panose="020B0604030504040204" pitchFamily="34" charset="0"/>
              <a:ea typeface="Verdana" panose="020B0604030504040204" pitchFamily="34" charset="0"/>
              <a:cs typeface="Verdana" panose="020B0604030504040204" pitchFamily="34" charset="0"/>
            </a:endParaRPr>
          </a:p>
          <a:p>
            <a:endParaRPr lang="nl-NL" sz="750" dirty="0">
              <a:latin typeface="Verdana" panose="020B0604030504040204" pitchFamily="34" charset="0"/>
              <a:ea typeface="Verdana" panose="020B0604030504040204" pitchFamily="34" charset="0"/>
              <a:cs typeface="Verdana" panose="020B0604030504040204" pitchFamily="34" charset="0"/>
            </a:endParaRPr>
          </a:p>
          <a:p>
            <a:r>
              <a:rPr lang="nl-NL" sz="750" dirty="0">
                <a:latin typeface="Verdana" panose="020B0604030504040204" pitchFamily="34" charset="0"/>
                <a:ea typeface="Verdana" panose="020B0604030504040204" pitchFamily="34" charset="0"/>
                <a:cs typeface="Verdana" panose="020B0604030504040204" pitchFamily="34" charset="0"/>
              </a:rPr>
              <a:t>		</a:t>
            </a:r>
          </a:p>
        </p:txBody>
      </p:sp>
      <p:cxnSp>
        <p:nvCxnSpPr>
          <p:cNvPr id="55" name="Rechte verbindingslijn 54">
            <a:extLst>
              <a:ext uri="{FF2B5EF4-FFF2-40B4-BE49-F238E27FC236}">
                <a16:creationId xmlns:a16="http://schemas.microsoft.com/office/drawing/2014/main" id="{C2F8F523-2CEE-004D-9BFE-A7E36CA5BB2F}"/>
              </a:ext>
            </a:extLst>
          </p:cNvPr>
          <p:cNvCxnSpPr/>
          <p:nvPr/>
        </p:nvCxnSpPr>
        <p:spPr>
          <a:xfrm>
            <a:off x="3316824" y="1728148"/>
            <a:ext cx="0" cy="744748"/>
          </a:xfrm>
          <a:prstGeom prst="line">
            <a:avLst/>
          </a:prstGeom>
          <a:ln w="9525" cap="flat" cmpd="sng" algn="ctr">
            <a:solidFill>
              <a:schemeClr val="bg1">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6" name="Rechthoek: afgeronde hoeken 37">
            <a:extLst>
              <a:ext uri="{FF2B5EF4-FFF2-40B4-BE49-F238E27FC236}">
                <a16:creationId xmlns:a16="http://schemas.microsoft.com/office/drawing/2014/main" id="{CB5DA553-ED17-F449-957B-F4F655019B0F}"/>
              </a:ext>
            </a:extLst>
          </p:cNvPr>
          <p:cNvSpPr/>
          <p:nvPr/>
        </p:nvSpPr>
        <p:spPr>
          <a:xfrm>
            <a:off x="3577576" y="4520271"/>
            <a:ext cx="1255756" cy="787990"/>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050" dirty="0">
                <a:latin typeface="Verdana" panose="020B0604030504040204" pitchFamily="34" charset="0"/>
                <a:ea typeface="Verdana" panose="020B0604030504040204" pitchFamily="34" charset="0"/>
                <a:cs typeface="Verdana" panose="020B0604030504040204" pitchFamily="34" charset="0"/>
              </a:rPr>
              <a:t>Bekendmakingo.a. </a:t>
            </a:r>
            <a:r>
              <a:rPr lang="nl-NL" sz="1050" dirty="0" err="1">
                <a:latin typeface="Verdana" panose="020B0604030504040204" pitchFamily="34" charset="0"/>
                <a:ea typeface="Verdana" panose="020B0604030504040204" pitchFamily="34" charset="0"/>
                <a:cs typeface="Verdana" panose="020B0604030504040204" pitchFamily="34" charset="0"/>
              </a:rPr>
              <a:t>Staats-courant</a:t>
            </a:r>
            <a:endParaRPr lang="nl-NL" sz="1050" dirty="0">
              <a:latin typeface="Verdana" panose="020B0604030504040204" pitchFamily="34" charset="0"/>
              <a:ea typeface="Verdana" panose="020B0604030504040204" pitchFamily="34" charset="0"/>
              <a:cs typeface="Verdana" panose="020B0604030504040204" pitchFamily="34" charset="0"/>
            </a:endParaRPr>
          </a:p>
        </p:txBody>
      </p:sp>
      <p:sp>
        <p:nvSpPr>
          <p:cNvPr id="57" name="Rechthoek: afgeronde hoeken 37">
            <a:extLst>
              <a:ext uri="{FF2B5EF4-FFF2-40B4-BE49-F238E27FC236}">
                <a16:creationId xmlns:a16="http://schemas.microsoft.com/office/drawing/2014/main" id="{86735A7B-940E-3749-8047-3527CF957308}"/>
              </a:ext>
            </a:extLst>
          </p:cNvPr>
          <p:cNvSpPr/>
          <p:nvPr/>
        </p:nvSpPr>
        <p:spPr>
          <a:xfrm>
            <a:off x="4879539" y="4520270"/>
            <a:ext cx="1085406" cy="787991"/>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050" dirty="0">
                <a:latin typeface="Verdana" panose="020B0604030504040204" pitchFamily="34" charset="0"/>
                <a:ea typeface="Verdana" panose="020B0604030504040204" pitchFamily="34" charset="0"/>
                <a:cs typeface="Verdana" panose="020B0604030504040204" pitchFamily="34" charset="0"/>
              </a:rPr>
              <a:t>Consolidatie Decentraal:  CVDR</a:t>
            </a:r>
          </a:p>
        </p:txBody>
      </p:sp>
      <p:sp>
        <p:nvSpPr>
          <p:cNvPr id="58" name="Rechthoek: afgeronde hoeken 37">
            <a:extLst>
              <a:ext uri="{FF2B5EF4-FFF2-40B4-BE49-F238E27FC236}">
                <a16:creationId xmlns:a16="http://schemas.microsoft.com/office/drawing/2014/main" id="{B1B8C0DD-3E43-A346-8108-75A4D4B510E1}"/>
              </a:ext>
            </a:extLst>
          </p:cNvPr>
          <p:cNvSpPr/>
          <p:nvPr/>
        </p:nvSpPr>
        <p:spPr>
          <a:xfrm>
            <a:off x="6011152" y="4520271"/>
            <a:ext cx="1087754" cy="787990"/>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050" dirty="0">
                <a:latin typeface="Verdana" panose="020B0604030504040204" pitchFamily="34" charset="0"/>
                <a:ea typeface="Verdana" panose="020B0604030504040204" pitchFamily="34" charset="0"/>
                <a:cs typeface="Verdana" panose="020B0604030504040204" pitchFamily="34" charset="0"/>
              </a:rPr>
              <a:t>Consolidatie Centraal: BWB</a:t>
            </a:r>
          </a:p>
        </p:txBody>
      </p:sp>
      <p:sp>
        <p:nvSpPr>
          <p:cNvPr id="64" name="Rechthoek: afgeronde hoeken 4">
            <a:extLst>
              <a:ext uri="{FF2B5EF4-FFF2-40B4-BE49-F238E27FC236}">
                <a16:creationId xmlns:a16="http://schemas.microsoft.com/office/drawing/2014/main" id="{C3BC3EBC-4962-8D4C-A5DA-91C8A6822886}"/>
              </a:ext>
            </a:extLst>
          </p:cNvPr>
          <p:cNvSpPr/>
          <p:nvPr/>
        </p:nvSpPr>
        <p:spPr>
          <a:xfrm>
            <a:off x="3505380" y="2974181"/>
            <a:ext cx="3633077" cy="1019740"/>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t"/>
          <a:lstStyle/>
          <a:p>
            <a:r>
              <a:rPr lang="nl-NL" sz="1350" b="1" dirty="0">
                <a:latin typeface="Verdana" panose="020B0604030504040204" pitchFamily="34" charset="0"/>
                <a:ea typeface="Verdana" panose="020B0604030504040204" pitchFamily="34" charset="0"/>
                <a:cs typeface="Verdana" panose="020B0604030504040204" pitchFamily="34" charset="0"/>
              </a:rPr>
              <a:t>Publiceren en </a:t>
            </a:r>
          </a:p>
          <a:p>
            <a:r>
              <a:rPr lang="nl-NL" sz="1350" b="1" dirty="0">
                <a:latin typeface="Verdana" panose="020B0604030504040204" pitchFamily="34" charset="0"/>
                <a:ea typeface="Verdana" panose="020B0604030504040204" pitchFamily="34" charset="0"/>
                <a:cs typeface="Verdana" panose="020B0604030504040204" pitchFamily="34" charset="0"/>
              </a:rPr>
              <a:t>Attenderen</a:t>
            </a:r>
          </a:p>
        </p:txBody>
      </p:sp>
      <p:sp>
        <p:nvSpPr>
          <p:cNvPr id="65" name="Gestreepte pijl rechts 64">
            <a:extLst>
              <a:ext uri="{FF2B5EF4-FFF2-40B4-BE49-F238E27FC236}">
                <a16:creationId xmlns:a16="http://schemas.microsoft.com/office/drawing/2014/main" id="{E7E92BFB-CE17-5440-9937-00DA26D55848}"/>
              </a:ext>
            </a:extLst>
          </p:cNvPr>
          <p:cNvSpPr/>
          <p:nvPr/>
        </p:nvSpPr>
        <p:spPr>
          <a:xfrm>
            <a:off x="6083160" y="3122511"/>
            <a:ext cx="1877048" cy="400453"/>
          </a:xfrm>
          <a:prstGeom prst="stripedRightArrow">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nl-NL" sz="1400" dirty="0"/>
              <a:t>Notificatie</a:t>
            </a:r>
            <a:endParaRPr sz="1400" dirty="0"/>
          </a:p>
        </p:txBody>
      </p:sp>
      <p:sp>
        <p:nvSpPr>
          <p:cNvPr id="66" name="Cilinder 65">
            <a:extLst>
              <a:ext uri="{FF2B5EF4-FFF2-40B4-BE49-F238E27FC236}">
                <a16:creationId xmlns:a16="http://schemas.microsoft.com/office/drawing/2014/main" id="{13089CDD-F9B2-4141-88F1-A6BB7615E5C9}"/>
              </a:ext>
            </a:extLst>
          </p:cNvPr>
          <p:cNvSpPr/>
          <p:nvPr/>
        </p:nvSpPr>
        <p:spPr>
          <a:xfrm>
            <a:off x="5019336" y="1523134"/>
            <a:ext cx="1040471" cy="824924"/>
          </a:xfrm>
          <a:prstGeom prst="can">
            <a:avLst/>
          </a:prstGeom>
          <a:solidFill>
            <a:srgbClr val="275937"/>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200" dirty="0"/>
              <a:t>OPERA</a:t>
            </a:r>
          </a:p>
        </p:txBody>
      </p:sp>
      <p:sp>
        <p:nvSpPr>
          <p:cNvPr id="67" name="Gestreepte pijl rechts 66">
            <a:extLst>
              <a:ext uri="{FF2B5EF4-FFF2-40B4-BE49-F238E27FC236}">
                <a16:creationId xmlns:a16="http://schemas.microsoft.com/office/drawing/2014/main" id="{73A92418-7AE0-D545-9FFF-FD629583B0C5}"/>
              </a:ext>
            </a:extLst>
          </p:cNvPr>
          <p:cNvSpPr/>
          <p:nvPr/>
        </p:nvSpPr>
        <p:spPr>
          <a:xfrm rot="8586247">
            <a:off x="4155967" y="3951149"/>
            <a:ext cx="1417018" cy="400453"/>
          </a:xfrm>
          <a:prstGeom prst="stripedRightArrow">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sz="1350" dirty="0"/>
          </a:p>
        </p:txBody>
      </p:sp>
      <p:sp>
        <p:nvSpPr>
          <p:cNvPr id="68" name="Pijl rechts 67">
            <a:extLst>
              <a:ext uri="{FF2B5EF4-FFF2-40B4-BE49-F238E27FC236}">
                <a16:creationId xmlns:a16="http://schemas.microsoft.com/office/drawing/2014/main" id="{6E770327-4C6D-A443-B4EC-40C4420A1D5E}"/>
              </a:ext>
            </a:extLst>
          </p:cNvPr>
          <p:cNvSpPr/>
          <p:nvPr/>
        </p:nvSpPr>
        <p:spPr>
          <a:xfrm>
            <a:off x="6041547" y="3442619"/>
            <a:ext cx="1918661" cy="406950"/>
          </a:xfrm>
          <a:prstGeom prst="lef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nl-NL" sz="1400" dirty="0"/>
              <a:t>Ophalen toestand</a:t>
            </a:r>
            <a:endParaRPr sz="1400" dirty="0"/>
          </a:p>
        </p:txBody>
      </p:sp>
      <p:sp>
        <p:nvSpPr>
          <p:cNvPr id="69" name="Gestreepte pijl rechts 68">
            <a:extLst>
              <a:ext uri="{FF2B5EF4-FFF2-40B4-BE49-F238E27FC236}">
                <a16:creationId xmlns:a16="http://schemas.microsoft.com/office/drawing/2014/main" id="{738A0A9C-716A-8246-8A44-86200BDCE484}"/>
              </a:ext>
            </a:extLst>
          </p:cNvPr>
          <p:cNvSpPr/>
          <p:nvPr/>
        </p:nvSpPr>
        <p:spPr>
          <a:xfrm rot="5400000">
            <a:off x="5072345" y="3964110"/>
            <a:ext cx="878991" cy="400453"/>
          </a:xfrm>
          <a:prstGeom prst="stripedRightArrow">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sz="1350" dirty="0"/>
          </a:p>
        </p:txBody>
      </p:sp>
      <p:sp>
        <p:nvSpPr>
          <p:cNvPr id="70" name="Gestreepte pijl rechts 69">
            <a:extLst>
              <a:ext uri="{FF2B5EF4-FFF2-40B4-BE49-F238E27FC236}">
                <a16:creationId xmlns:a16="http://schemas.microsoft.com/office/drawing/2014/main" id="{4BC3EED2-50B4-A14A-B1EA-C8D2EE06F4D7}"/>
              </a:ext>
            </a:extLst>
          </p:cNvPr>
          <p:cNvSpPr/>
          <p:nvPr/>
        </p:nvSpPr>
        <p:spPr>
          <a:xfrm rot="3210699">
            <a:off x="5584379" y="3957469"/>
            <a:ext cx="1072093" cy="400453"/>
          </a:xfrm>
          <a:prstGeom prst="stripedRightArrow">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sz="1350" dirty="0"/>
          </a:p>
        </p:txBody>
      </p:sp>
      <p:sp>
        <p:nvSpPr>
          <p:cNvPr id="71" name="Cilinder 70">
            <a:extLst>
              <a:ext uri="{FF2B5EF4-FFF2-40B4-BE49-F238E27FC236}">
                <a16:creationId xmlns:a16="http://schemas.microsoft.com/office/drawing/2014/main" id="{652560A7-716E-684F-8274-6A99EF2CF0F8}"/>
              </a:ext>
            </a:extLst>
          </p:cNvPr>
          <p:cNvSpPr/>
          <p:nvPr/>
        </p:nvSpPr>
        <p:spPr>
          <a:xfrm>
            <a:off x="5019337" y="3014060"/>
            <a:ext cx="1040471" cy="824924"/>
          </a:xfrm>
          <a:prstGeom prst="can">
            <a:avLst/>
          </a:prstGeom>
          <a:solidFill>
            <a:srgbClr val="275937"/>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200" dirty="0"/>
              <a:t>Publicaties</a:t>
            </a:r>
          </a:p>
        </p:txBody>
      </p:sp>
      <p:sp>
        <p:nvSpPr>
          <p:cNvPr id="72" name="Gestreepte pijl rechts 71">
            <a:extLst>
              <a:ext uri="{FF2B5EF4-FFF2-40B4-BE49-F238E27FC236}">
                <a16:creationId xmlns:a16="http://schemas.microsoft.com/office/drawing/2014/main" id="{5A2F84AB-A5FE-214A-9190-316360EA9321}"/>
              </a:ext>
            </a:extLst>
          </p:cNvPr>
          <p:cNvSpPr/>
          <p:nvPr/>
        </p:nvSpPr>
        <p:spPr>
          <a:xfrm rot="5400000">
            <a:off x="4950860" y="2433155"/>
            <a:ext cx="685719" cy="548769"/>
          </a:xfrm>
          <a:prstGeom prst="stripedRightArrow">
            <a:avLst>
              <a:gd name="adj1" fmla="val 42866"/>
              <a:gd name="adj2"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sz="1350" dirty="0"/>
          </a:p>
        </p:txBody>
      </p:sp>
      <p:sp>
        <p:nvSpPr>
          <p:cNvPr id="111" name="Gestreepte pijl rechts 110">
            <a:extLst>
              <a:ext uri="{FF2B5EF4-FFF2-40B4-BE49-F238E27FC236}">
                <a16:creationId xmlns:a16="http://schemas.microsoft.com/office/drawing/2014/main" id="{9D920319-8A38-9F47-B967-DA9994AE1219}"/>
              </a:ext>
            </a:extLst>
          </p:cNvPr>
          <p:cNvSpPr/>
          <p:nvPr/>
        </p:nvSpPr>
        <p:spPr>
          <a:xfrm rot="5400000">
            <a:off x="5421692" y="2442933"/>
            <a:ext cx="705275" cy="548769"/>
          </a:xfrm>
          <a:prstGeom prst="stripedRightArrow">
            <a:avLst>
              <a:gd name="adj1" fmla="val 42866"/>
              <a:gd name="adj2"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sz="1350" dirty="0"/>
          </a:p>
        </p:txBody>
      </p:sp>
      <p:grpSp>
        <p:nvGrpSpPr>
          <p:cNvPr id="7" name="Groep 6">
            <a:extLst>
              <a:ext uri="{FF2B5EF4-FFF2-40B4-BE49-F238E27FC236}">
                <a16:creationId xmlns:a16="http://schemas.microsoft.com/office/drawing/2014/main" id="{6B63F3B8-3C55-2B46-AD66-69A8840090B1}"/>
              </a:ext>
            </a:extLst>
          </p:cNvPr>
          <p:cNvGrpSpPr/>
          <p:nvPr/>
        </p:nvGrpSpPr>
        <p:grpSpPr>
          <a:xfrm>
            <a:off x="7906762" y="5475369"/>
            <a:ext cx="721672" cy="1020171"/>
            <a:chOff x="7658555" y="1759145"/>
            <a:chExt cx="721672" cy="1020171"/>
          </a:xfrm>
        </p:grpSpPr>
        <p:pic>
          <p:nvPicPr>
            <p:cNvPr id="116" name="Afbeelding 115">
              <a:extLst>
                <a:ext uri="{FF2B5EF4-FFF2-40B4-BE49-F238E27FC236}">
                  <a16:creationId xmlns:a16="http://schemas.microsoft.com/office/drawing/2014/main" id="{F96D6CAB-32AC-4243-8AE8-4617BC71118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33572" y="2207679"/>
              <a:ext cx="571637" cy="571637"/>
            </a:xfrm>
            <a:prstGeom prst="rect">
              <a:avLst/>
            </a:prstGeom>
          </p:spPr>
        </p:pic>
        <p:sp>
          <p:nvSpPr>
            <p:cNvPr id="117" name="Tekstvak 116">
              <a:extLst>
                <a:ext uri="{FF2B5EF4-FFF2-40B4-BE49-F238E27FC236}">
                  <a16:creationId xmlns:a16="http://schemas.microsoft.com/office/drawing/2014/main" id="{9BEAD7C2-5B97-5C4E-BAB9-DB47E24A017F}"/>
                </a:ext>
              </a:extLst>
            </p:cNvPr>
            <p:cNvSpPr txBox="1"/>
            <p:nvPr/>
          </p:nvSpPr>
          <p:spPr>
            <a:xfrm>
              <a:off x="7658555" y="1759145"/>
              <a:ext cx="721672" cy="415498"/>
            </a:xfrm>
            <a:prstGeom prst="rect">
              <a:avLst/>
            </a:prstGeom>
            <a:noFill/>
          </p:spPr>
          <p:txBody>
            <a:bodyPr wrap="none" rtlCol="0">
              <a:spAutoFit/>
            </a:bodyPr>
            <a:lstStyle/>
            <a:p>
              <a:pPr algn="ctr"/>
              <a:r>
                <a:rPr lang="nl-NL" sz="1050" b="1" dirty="0"/>
                <a:t>DSO</a:t>
              </a:r>
            </a:p>
            <a:p>
              <a:pPr algn="ctr"/>
              <a:r>
                <a:rPr lang="nl-NL" sz="1050" b="1" dirty="0"/>
                <a:t>gebruiker</a:t>
              </a:r>
              <a:endParaRPr sz="1050" b="1" dirty="0"/>
            </a:p>
          </p:txBody>
        </p:sp>
      </p:grpSp>
      <p:grpSp>
        <p:nvGrpSpPr>
          <p:cNvPr id="120" name="Groep 119">
            <a:extLst>
              <a:ext uri="{FF2B5EF4-FFF2-40B4-BE49-F238E27FC236}">
                <a16:creationId xmlns:a16="http://schemas.microsoft.com/office/drawing/2014/main" id="{E0027FB3-4CBF-A54B-86DE-93D7259DB366}"/>
              </a:ext>
            </a:extLst>
          </p:cNvPr>
          <p:cNvGrpSpPr/>
          <p:nvPr/>
        </p:nvGrpSpPr>
        <p:grpSpPr>
          <a:xfrm>
            <a:off x="4781876" y="5458679"/>
            <a:ext cx="841897" cy="1020171"/>
            <a:chOff x="7598443" y="1759145"/>
            <a:chExt cx="841897" cy="1020171"/>
          </a:xfrm>
        </p:grpSpPr>
        <p:pic>
          <p:nvPicPr>
            <p:cNvPr id="121" name="Afbeelding 120">
              <a:extLst>
                <a:ext uri="{FF2B5EF4-FFF2-40B4-BE49-F238E27FC236}">
                  <a16:creationId xmlns:a16="http://schemas.microsoft.com/office/drawing/2014/main" id="{6867491F-90E8-3E4B-8CCC-1AEEB1FE335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33572" y="2207679"/>
              <a:ext cx="571637" cy="571637"/>
            </a:xfrm>
            <a:prstGeom prst="rect">
              <a:avLst/>
            </a:prstGeom>
          </p:spPr>
        </p:pic>
        <p:sp>
          <p:nvSpPr>
            <p:cNvPr id="122" name="Tekstvak 121">
              <a:extLst>
                <a:ext uri="{FF2B5EF4-FFF2-40B4-BE49-F238E27FC236}">
                  <a16:creationId xmlns:a16="http://schemas.microsoft.com/office/drawing/2014/main" id="{B8F664B0-CFB8-6543-B829-9B600E0885DD}"/>
                </a:ext>
              </a:extLst>
            </p:cNvPr>
            <p:cNvSpPr txBox="1"/>
            <p:nvPr/>
          </p:nvSpPr>
          <p:spPr>
            <a:xfrm>
              <a:off x="7598443" y="1759145"/>
              <a:ext cx="841897" cy="415498"/>
            </a:xfrm>
            <a:prstGeom prst="rect">
              <a:avLst/>
            </a:prstGeom>
            <a:noFill/>
          </p:spPr>
          <p:txBody>
            <a:bodyPr wrap="none" rtlCol="0">
              <a:spAutoFit/>
            </a:bodyPr>
            <a:lstStyle/>
            <a:p>
              <a:pPr algn="ctr"/>
              <a:r>
                <a:rPr lang="nl-NL" sz="1050" b="1" dirty="0" err="1"/>
                <a:t>Overheid.nl</a:t>
              </a:r>
              <a:endParaRPr lang="nl-NL" sz="1050" b="1" dirty="0"/>
            </a:p>
            <a:p>
              <a:pPr algn="ctr"/>
              <a:r>
                <a:rPr lang="nl-NL" sz="1050" b="1" dirty="0"/>
                <a:t>gebruiker</a:t>
              </a:r>
              <a:endParaRPr sz="1050" b="1" dirty="0"/>
            </a:p>
          </p:txBody>
        </p:sp>
      </p:grpSp>
      <p:sp>
        <p:nvSpPr>
          <p:cNvPr id="123" name="Afgeronde rechthoek 122">
            <a:extLst>
              <a:ext uri="{FF2B5EF4-FFF2-40B4-BE49-F238E27FC236}">
                <a16:creationId xmlns:a16="http://schemas.microsoft.com/office/drawing/2014/main" id="{48CD40C8-76A4-DE46-AB2C-04E6D3BB23E8}"/>
              </a:ext>
            </a:extLst>
          </p:cNvPr>
          <p:cNvSpPr/>
          <p:nvPr/>
        </p:nvSpPr>
        <p:spPr>
          <a:xfrm>
            <a:off x="2967999" y="1485461"/>
            <a:ext cx="266095" cy="3118371"/>
          </a:xfrm>
          <a:prstGeom prst="roundRect">
            <a:avLst/>
          </a:prstGeom>
        </p:spPr>
        <p:style>
          <a:lnRef idx="1">
            <a:schemeClr val="dk1"/>
          </a:lnRef>
          <a:fillRef idx="2">
            <a:schemeClr val="dk1"/>
          </a:fillRef>
          <a:effectRef idx="1">
            <a:schemeClr val="dk1"/>
          </a:effectRef>
          <a:fontRef idx="minor">
            <a:schemeClr val="dk1"/>
          </a:fontRef>
        </p:style>
        <p:txBody>
          <a:bodyPr vert="horz" rtlCol="0" anchor="t"/>
          <a:lstStyle/>
          <a:p>
            <a:pPr algn="ctr"/>
            <a:endParaRPr lang="nl-NL" sz="1050" dirty="0"/>
          </a:p>
        </p:txBody>
      </p:sp>
      <p:sp>
        <p:nvSpPr>
          <p:cNvPr id="124" name="Afgeronde rechthoek 123">
            <a:extLst>
              <a:ext uri="{FF2B5EF4-FFF2-40B4-BE49-F238E27FC236}">
                <a16:creationId xmlns:a16="http://schemas.microsoft.com/office/drawing/2014/main" id="{4E1A3F66-D781-0544-AD38-0484A03B159E}"/>
              </a:ext>
            </a:extLst>
          </p:cNvPr>
          <p:cNvSpPr/>
          <p:nvPr/>
        </p:nvSpPr>
        <p:spPr>
          <a:xfrm>
            <a:off x="1494663" y="1708510"/>
            <a:ext cx="266095" cy="1161213"/>
          </a:xfrm>
          <a:prstGeom prst="roundRect">
            <a:avLst/>
          </a:prstGeom>
        </p:spPr>
        <p:style>
          <a:lnRef idx="1">
            <a:schemeClr val="dk1"/>
          </a:lnRef>
          <a:fillRef idx="2">
            <a:schemeClr val="dk1"/>
          </a:fillRef>
          <a:effectRef idx="1">
            <a:schemeClr val="dk1"/>
          </a:effectRef>
          <a:fontRef idx="minor">
            <a:schemeClr val="dk1"/>
          </a:fontRef>
        </p:style>
        <p:txBody>
          <a:bodyPr vert="horz" rtlCol="0" anchor="t"/>
          <a:lstStyle/>
          <a:p>
            <a:pPr algn="ctr"/>
            <a:endParaRPr lang="nl-NL" sz="1050" dirty="0"/>
          </a:p>
        </p:txBody>
      </p:sp>
      <p:sp>
        <p:nvSpPr>
          <p:cNvPr id="125" name="Pijl links en rechts 124">
            <a:extLst>
              <a:ext uri="{FF2B5EF4-FFF2-40B4-BE49-F238E27FC236}">
                <a16:creationId xmlns:a16="http://schemas.microsoft.com/office/drawing/2014/main" id="{4BE2144F-ABCA-8546-9DD3-44ECD35FC6AD}"/>
              </a:ext>
            </a:extLst>
          </p:cNvPr>
          <p:cNvSpPr/>
          <p:nvPr/>
        </p:nvSpPr>
        <p:spPr>
          <a:xfrm>
            <a:off x="1777166" y="1831977"/>
            <a:ext cx="1160463" cy="37136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350" dirty="0"/>
              <a:t>Validatie </a:t>
            </a:r>
            <a:endParaRPr sz="1350" dirty="0"/>
          </a:p>
        </p:txBody>
      </p:sp>
      <p:sp>
        <p:nvSpPr>
          <p:cNvPr id="126" name="Pijl links en rechts 125">
            <a:extLst>
              <a:ext uri="{FF2B5EF4-FFF2-40B4-BE49-F238E27FC236}">
                <a16:creationId xmlns:a16="http://schemas.microsoft.com/office/drawing/2014/main" id="{1F32644B-E8A5-BE4D-BD26-D9C2EEF50402}"/>
              </a:ext>
            </a:extLst>
          </p:cNvPr>
          <p:cNvSpPr/>
          <p:nvPr/>
        </p:nvSpPr>
        <p:spPr>
          <a:xfrm>
            <a:off x="1783346" y="2373074"/>
            <a:ext cx="1163150" cy="37136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350" dirty="0"/>
              <a:t>Publicatie  </a:t>
            </a:r>
            <a:endParaRPr sz="1350" dirty="0"/>
          </a:p>
        </p:txBody>
      </p:sp>
      <p:sp>
        <p:nvSpPr>
          <p:cNvPr id="128" name="Gestreepte pijl rechts 127">
            <a:extLst>
              <a:ext uri="{FF2B5EF4-FFF2-40B4-BE49-F238E27FC236}">
                <a16:creationId xmlns:a16="http://schemas.microsoft.com/office/drawing/2014/main" id="{2B6336A6-8D4B-BB44-9782-5B614658D443}"/>
              </a:ext>
            </a:extLst>
          </p:cNvPr>
          <p:cNvSpPr/>
          <p:nvPr/>
        </p:nvSpPr>
        <p:spPr>
          <a:xfrm rot="5400000">
            <a:off x="8073771" y="3956656"/>
            <a:ext cx="781894" cy="400453"/>
          </a:xfrm>
          <a:prstGeom prst="stripedRightArrow">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nl-NL" sz="1400" dirty="0"/>
              <a:t>API</a:t>
            </a:r>
            <a:endParaRPr sz="1400" dirty="0"/>
          </a:p>
        </p:txBody>
      </p:sp>
      <p:sp>
        <p:nvSpPr>
          <p:cNvPr id="8" name="Tekstvak 7">
            <a:extLst>
              <a:ext uri="{FF2B5EF4-FFF2-40B4-BE49-F238E27FC236}">
                <a16:creationId xmlns:a16="http://schemas.microsoft.com/office/drawing/2014/main" id="{410AA647-4C35-5C48-AFF0-54D465213F10}"/>
              </a:ext>
            </a:extLst>
          </p:cNvPr>
          <p:cNvSpPr txBox="1"/>
          <p:nvPr/>
        </p:nvSpPr>
        <p:spPr>
          <a:xfrm>
            <a:off x="1294263" y="748050"/>
            <a:ext cx="2188228" cy="646331"/>
          </a:xfrm>
          <a:prstGeom prst="rect">
            <a:avLst/>
          </a:prstGeom>
          <a:noFill/>
        </p:spPr>
        <p:txBody>
          <a:bodyPr wrap="none" rtlCol="0">
            <a:spAutoFit/>
          </a:bodyPr>
          <a:lstStyle/>
          <a:p>
            <a:pPr algn="ctr"/>
            <a:r>
              <a:rPr lang="nl-NL" b="1" dirty="0"/>
              <a:t>Aanleverkoppelvlak:</a:t>
            </a:r>
            <a:endParaRPr lang="nl-NL" dirty="0"/>
          </a:p>
          <a:p>
            <a:pPr algn="ctr"/>
            <a:r>
              <a:rPr lang="nl-NL" dirty="0"/>
              <a:t>Besluiten STOP/TP</a:t>
            </a:r>
            <a:endParaRPr dirty="0"/>
          </a:p>
        </p:txBody>
      </p:sp>
      <p:sp>
        <p:nvSpPr>
          <p:cNvPr id="9" name="Tekstvak 8">
            <a:extLst>
              <a:ext uri="{FF2B5EF4-FFF2-40B4-BE49-F238E27FC236}">
                <a16:creationId xmlns:a16="http://schemas.microsoft.com/office/drawing/2014/main" id="{CA2B5C8A-68EE-C24B-807C-EDBAC40AE2C9}"/>
              </a:ext>
            </a:extLst>
          </p:cNvPr>
          <p:cNvSpPr txBox="1"/>
          <p:nvPr/>
        </p:nvSpPr>
        <p:spPr>
          <a:xfrm>
            <a:off x="7289721" y="839076"/>
            <a:ext cx="1872372" cy="1200329"/>
          </a:xfrm>
          <a:prstGeom prst="rect">
            <a:avLst/>
          </a:prstGeom>
          <a:noFill/>
        </p:spPr>
        <p:txBody>
          <a:bodyPr wrap="none" rtlCol="0">
            <a:spAutoFit/>
          </a:bodyPr>
          <a:lstStyle/>
          <a:p>
            <a:pPr algn="ctr"/>
            <a:r>
              <a:rPr lang="nl-NL" b="1" dirty="0"/>
              <a:t>Ozon</a:t>
            </a:r>
            <a:r>
              <a:rPr lang="nl-NL" dirty="0"/>
              <a:t>:</a:t>
            </a:r>
          </a:p>
          <a:p>
            <a:pPr algn="ctr"/>
            <a:r>
              <a:rPr lang="nl-NL" dirty="0"/>
              <a:t>Input Toestanden </a:t>
            </a:r>
          </a:p>
          <a:p>
            <a:pPr algn="ctr"/>
            <a:r>
              <a:rPr lang="nl-NL" dirty="0"/>
              <a:t>STOP/TP</a:t>
            </a:r>
          </a:p>
          <a:p>
            <a:pPr algn="ctr"/>
            <a:r>
              <a:rPr lang="nl-NL" dirty="0"/>
              <a:t>Output Objecten</a:t>
            </a:r>
            <a:endParaRPr dirty="0"/>
          </a:p>
        </p:txBody>
      </p:sp>
      <p:sp>
        <p:nvSpPr>
          <p:cNvPr id="10" name="Tekstvak 9">
            <a:extLst>
              <a:ext uri="{FF2B5EF4-FFF2-40B4-BE49-F238E27FC236}">
                <a16:creationId xmlns:a16="http://schemas.microsoft.com/office/drawing/2014/main" id="{4C3722DD-E7D9-2B47-A53C-9EACF560A254}"/>
              </a:ext>
            </a:extLst>
          </p:cNvPr>
          <p:cNvSpPr txBox="1"/>
          <p:nvPr/>
        </p:nvSpPr>
        <p:spPr>
          <a:xfrm>
            <a:off x="3436923" y="429432"/>
            <a:ext cx="3870860" cy="923330"/>
          </a:xfrm>
          <a:prstGeom prst="rect">
            <a:avLst/>
          </a:prstGeom>
          <a:noFill/>
        </p:spPr>
        <p:txBody>
          <a:bodyPr wrap="square" rtlCol="0">
            <a:spAutoFit/>
          </a:bodyPr>
          <a:lstStyle/>
          <a:p>
            <a:pPr algn="ctr"/>
            <a:r>
              <a:rPr lang="nl-NL" b="1" dirty="0"/>
              <a:t>LVBB</a:t>
            </a:r>
            <a:r>
              <a:rPr lang="nl-NL" dirty="0"/>
              <a:t>: Input besluiten STOP/TP</a:t>
            </a:r>
          </a:p>
          <a:p>
            <a:pPr algn="ctr"/>
            <a:r>
              <a:rPr lang="nl-NL" dirty="0"/>
              <a:t>Output: bekendmaking besluiten en publicatie toestanden</a:t>
            </a:r>
            <a:endParaRPr dirty="0"/>
          </a:p>
        </p:txBody>
      </p:sp>
      <p:pic>
        <p:nvPicPr>
          <p:cNvPr id="129" name="Afbeelding 128">
            <a:extLst>
              <a:ext uri="{FF2B5EF4-FFF2-40B4-BE49-F238E27FC236}">
                <a16:creationId xmlns:a16="http://schemas.microsoft.com/office/drawing/2014/main" id="{3FBD857A-CBBD-6743-96BB-A959CFCFE2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28623" y="4566674"/>
            <a:ext cx="1324748" cy="766588"/>
          </a:xfrm>
          <a:prstGeom prst="rect">
            <a:avLst/>
          </a:prstGeom>
        </p:spPr>
      </p:pic>
      <p:sp>
        <p:nvSpPr>
          <p:cNvPr id="130" name="Cilinder 129">
            <a:extLst>
              <a:ext uri="{FF2B5EF4-FFF2-40B4-BE49-F238E27FC236}">
                <a16:creationId xmlns:a16="http://schemas.microsoft.com/office/drawing/2014/main" id="{E52E82EC-D28D-0A41-943F-147D69BE897E}"/>
              </a:ext>
            </a:extLst>
          </p:cNvPr>
          <p:cNvSpPr/>
          <p:nvPr/>
        </p:nvSpPr>
        <p:spPr>
          <a:xfrm>
            <a:off x="7960209" y="3046197"/>
            <a:ext cx="1040471" cy="824924"/>
          </a:xfrm>
          <a:prstGeom prst="can">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nl-NL" sz="1200" dirty="0"/>
              <a:t>Ozon</a:t>
            </a:r>
          </a:p>
        </p:txBody>
      </p:sp>
      <p:sp>
        <p:nvSpPr>
          <p:cNvPr id="131" name="Pijl links en rechts 130">
            <a:extLst>
              <a:ext uri="{FF2B5EF4-FFF2-40B4-BE49-F238E27FC236}">
                <a16:creationId xmlns:a16="http://schemas.microsoft.com/office/drawing/2014/main" id="{A136217B-D937-F144-B4E2-907E4C692023}"/>
              </a:ext>
            </a:extLst>
          </p:cNvPr>
          <p:cNvSpPr/>
          <p:nvPr/>
        </p:nvSpPr>
        <p:spPr>
          <a:xfrm>
            <a:off x="3262233" y="1634883"/>
            <a:ext cx="1743705" cy="371369"/>
          </a:xfrm>
          <a:prstGeom prst="lef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nl-NL" sz="1350" dirty="0"/>
              <a:t>Validatie </a:t>
            </a:r>
            <a:endParaRPr sz="1350" dirty="0"/>
          </a:p>
        </p:txBody>
      </p:sp>
      <p:sp>
        <p:nvSpPr>
          <p:cNvPr id="132" name="Pijl links en rechts 131">
            <a:extLst>
              <a:ext uri="{FF2B5EF4-FFF2-40B4-BE49-F238E27FC236}">
                <a16:creationId xmlns:a16="http://schemas.microsoft.com/office/drawing/2014/main" id="{56345E9E-0077-C94B-B10F-1D156B5D121B}"/>
              </a:ext>
            </a:extLst>
          </p:cNvPr>
          <p:cNvSpPr/>
          <p:nvPr/>
        </p:nvSpPr>
        <p:spPr>
          <a:xfrm>
            <a:off x="3268931" y="1993311"/>
            <a:ext cx="1743705" cy="371369"/>
          </a:xfrm>
          <a:prstGeom prst="lef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nl-NL" sz="1350" dirty="0"/>
              <a:t>Publicatie </a:t>
            </a:r>
            <a:endParaRPr sz="1350" dirty="0"/>
          </a:p>
        </p:txBody>
      </p:sp>
    </p:spTree>
    <p:extLst>
      <p:ext uri="{BB962C8B-B14F-4D97-AF65-F5344CB8AC3E}">
        <p14:creationId xmlns:p14="http://schemas.microsoft.com/office/powerpoint/2010/main" val="407612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E5757D-C7FA-644D-AE0D-38B510B02420}"/>
              </a:ext>
            </a:extLst>
          </p:cNvPr>
          <p:cNvSpPr>
            <a:spLocks noGrp="1"/>
          </p:cNvSpPr>
          <p:nvPr>
            <p:ph type="title"/>
          </p:nvPr>
        </p:nvSpPr>
        <p:spPr>
          <a:xfrm>
            <a:off x="985872" y="206352"/>
            <a:ext cx="8229600" cy="663123"/>
          </a:xfrm>
        </p:spPr>
        <p:txBody>
          <a:bodyPr/>
          <a:lstStyle/>
          <a:p>
            <a:r>
              <a:rPr lang="nl-NL" dirty="0"/>
              <a:t>Demo</a:t>
            </a:r>
            <a:endParaRPr dirty="0"/>
          </a:p>
        </p:txBody>
      </p:sp>
      <p:sp>
        <p:nvSpPr>
          <p:cNvPr id="3" name="Tijdelijke aanduiding voor inhoud 2">
            <a:extLst>
              <a:ext uri="{FF2B5EF4-FFF2-40B4-BE49-F238E27FC236}">
                <a16:creationId xmlns:a16="http://schemas.microsoft.com/office/drawing/2014/main" id="{9BAC0AEE-F4C4-0649-A333-4EFB1B60797C}"/>
              </a:ext>
            </a:extLst>
          </p:cNvPr>
          <p:cNvSpPr>
            <a:spLocks noGrp="1"/>
          </p:cNvSpPr>
          <p:nvPr>
            <p:ph idx="1"/>
          </p:nvPr>
        </p:nvSpPr>
        <p:spPr>
          <a:xfrm>
            <a:off x="457200" y="1217554"/>
            <a:ext cx="8292909" cy="4016515"/>
          </a:xfrm>
        </p:spPr>
        <p:txBody>
          <a:bodyPr/>
          <a:lstStyle/>
          <a:p>
            <a:r>
              <a:rPr lang="nl-NL" dirty="0"/>
              <a:t>Valideren en publiceren van een besluit in STOP/TP 0.90</a:t>
            </a:r>
          </a:p>
          <a:p>
            <a:endParaRPr lang="nl-NL" dirty="0"/>
          </a:p>
          <a:p>
            <a:r>
              <a:rPr lang="nl-NL" dirty="0"/>
              <a:t>Valideren van een wijzigingsbesluit in STOP/TP 0.91 </a:t>
            </a:r>
          </a:p>
          <a:p>
            <a:endParaRPr lang="nl-NL" dirty="0"/>
          </a:p>
          <a:p>
            <a:r>
              <a:rPr lang="nl-NL" dirty="0"/>
              <a:t> </a:t>
            </a:r>
            <a:endParaRPr dirty="0"/>
          </a:p>
        </p:txBody>
      </p:sp>
      <p:sp>
        <p:nvSpPr>
          <p:cNvPr id="4" name="Tijdelijke aanduiding voor voettekst 3">
            <a:extLst>
              <a:ext uri="{FF2B5EF4-FFF2-40B4-BE49-F238E27FC236}">
                <a16:creationId xmlns:a16="http://schemas.microsoft.com/office/drawing/2014/main" id="{7F2CBB8A-AC10-614E-94F7-B710ADE03063}"/>
              </a:ext>
            </a:extLst>
          </p:cNvPr>
          <p:cNvSpPr>
            <a:spLocks noGrp="1"/>
          </p:cNvSpPr>
          <p:nvPr>
            <p:ph type="ftr" sz="quarter" idx="10"/>
          </p:nvPr>
        </p:nvSpPr>
        <p:spPr/>
        <p:txBody>
          <a:bodyPr/>
          <a:lstStyle/>
          <a:p>
            <a:pPr>
              <a:defRPr/>
            </a:pPr>
            <a:endParaRPr lang="nl-NL"/>
          </a:p>
        </p:txBody>
      </p:sp>
      <p:sp>
        <p:nvSpPr>
          <p:cNvPr id="5" name="Tijdelijke aanduiding voor datum 4">
            <a:extLst>
              <a:ext uri="{FF2B5EF4-FFF2-40B4-BE49-F238E27FC236}">
                <a16:creationId xmlns:a16="http://schemas.microsoft.com/office/drawing/2014/main" id="{61046FB1-6B84-E74A-889B-DC5415127EE9}"/>
              </a:ext>
            </a:extLst>
          </p:cNvPr>
          <p:cNvSpPr>
            <a:spLocks noGrp="1"/>
          </p:cNvSpPr>
          <p:nvPr>
            <p:ph type="dt" sz="half" idx="11"/>
          </p:nvPr>
        </p:nvSpPr>
        <p:spPr/>
        <p:txBody>
          <a:bodyPr/>
          <a:lstStyle/>
          <a:p>
            <a:pPr>
              <a:defRPr/>
            </a:pPr>
            <a:endParaRPr lang="nl-NL"/>
          </a:p>
        </p:txBody>
      </p:sp>
    </p:spTree>
    <p:extLst>
      <p:ext uri="{BB962C8B-B14F-4D97-AF65-F5344CB8AC3E}">
        <p14:creationId xmlns:p14="http://schemas.microsoft.com/office/powerpoint/2010/main" val="1538334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jdelijke aanduiding voor voettekst 3">
            <a:extLst>
              <a:ext uri="{FF2B5EF4-FFF2-40B4-BE49-F238E27FC236}">
                <a16:creationId xmlns:a16="http://schemas.microsoft.com/office/drawing/2014/main" id="{A1161D13-5603-D24A-A95B-EFBA2ABD8EC1}"/>
              </a:ext>
            </a:extLst>
          </p:cNvPr>
          <p:cNvSpPr>
            <a:spLocks noGrp="1"/>
          </p:cNvSpPr>
          <p:nvPr>
            <p:ph type="ftr" sz="quarter" idx="10"/>
          </p:nvPr>
        </p:nvSpPr>
        <p:spPr/>
        <p:txBody>
          <a:bodyPr/>
          <a:lstStyle/>
          <a:p>
            <a:pPr>
              <a:defRPr/>
            </a:pPr>
            <a:endParaRPr lang="nl-NL"/>
          </a:p>
        </p:txBody>
      </p:sp>
      <p:sp>
        <p:nvSpPr>
          <p:cNvPr id="5" name="Tijdelijke aanduiding voor datum 4">
            <a:extLst>
              <a:ext uri="{FF2B5EF4-FFF2-40B4-BE49-F238E27FC236}">
                <a16:creationId xmlns:a16="http://schemas.microsoft.com/office/drawing/2014/main" id="{901F159D-B42E-3E4B-876F-716C059A08AF}"/>
              </a:ext>
            </a:extLst>
          </p:cNvPr>
          <p:cNvSpPr>
            <a:spLocks noGrp="1"/>
          </p:cNvSpPr>
          <p:nvPr>
            <p:ph type="dt" sz="half" idx="11"/>
          </p:nvPr>
        </p:nvSpPr>
        <p:spPr/>
        <p:txBody>
          <a:bodyPr/>
          <a:lstStyle/>
          <a:p>
            <a:pPr>
              <a:defRPr/>
            </a:pPr>
            <a:endParaRPr lang="nl-NL"/>
          </a:p>
        </p:txBody>
      </p:sp>
      <p:sp>
        <p:nvSpPr>
          <p:cNvPr id="6" name="Titel 1">
            <a:extLst>
              <a:ext uri="{FF2B5EF4-FFF2-40B4-BE49-F238E27FC236}">
                <a16:creationId xmlns:a16="http://schemas.microsoft.com/office/drawing/2014/main" id="{DEA446EF-50F4-FC49-917A-D4E286F128C9}"/>
              </a:ext>
            </a:extLst>
          </p:cNvPr>
          <p:cNvSpPr>
            <a:spLocks noGrp="1"/>
          </p:cNvSpPr>
          <p:nvPr>
            <p:ph type="title"/>
          </p:nvPr>
        </p:nvSpPr>
        <p:spPr>
          <a:xfrm>
            <a:off x="1066653" y="204449"/>
            <a:ext cx="8229600" cy="663123"/>
          </a:xfrm>
        </p:spPr>
        <p:txBody>
          <a:bodyPr>
            <a:normAutofit/>
          </a:bodyPr>
          <a:lstStyle/>
          <a:p>
            <a:r>
              <a:rPr lang="nl-NL" dirty="0"/>
              <a:t>ETO Omgeving volledig functioneel</a:t>
            </a:r>
            <a:endParaRPr dirty="0"/>
          </a:p>
        </p:txBody>
      </p:sp>
      <p:sp>
        <p:nvSpPr>
          <p:cNvPr id="7" name="Tijdelijke aanduiding voor inhoud 2">
            <a:extLst>
              <a:ext uri="{FF2B5EF4-FFF2-40B4-BE49-F238E27FC236}">
                <a16:creationId xmlns:a16="http://schemas.microsoft.com/office/drawing/2014/main" id="{6B81A5BB-BE4C-A747-A6F0-F41F4281A876}"/>
              </a:ext>
            </a:extLst>
          </p:cNvPr>
          <p:cNvSpPr>
            <a:spLocks noGrp="1"/>
          </p:cNvSpPr>
          <p:nvPr>
            <p:ph idx="1"/>
          </p:nvPr>
        </p:nvSpPr>
        <p:spPr>
          <a:xfrm>
            <a:off x="450849" y="1733120"/>
            <a:ext cx="8292909" cy="4016515"/>
          </a:xfrm>
        </p:spPr>
        <p:txBody>
          <a:bodyPr>
            <a:normAutofit/>
          </a:bodyPr>
          <a:lstStyle/>
          <a:p>
            <a:pPr marL="342900" indent="-342900">
              <a:buFont typeface="Arial" panose="020B0604020202020204" pitchFamily="34" charset="0"/>
              <a:buChar char="•"/>
            </a:pPr>
            <a:r>
              <a:rPr lang="nl-NL" sz="2000" dirty="0"/>
              <a:t>ETO is van buitenaf benaderbaar, dit is ook de omgeving voor de </a:t>
            </a:r>
            <a:r>
              <a:rPr lang="nl-NL" sz="2000" dirty="0" err="1"/>
              <a:t>Beta</a:t>
            </a:r>
            <a:r>
              <a:rPr lang="nl-NL" sz="2000" dirty="0"/>
              <a:t> release. Gefaseerd openstellen. </a:t>
            </a:r>
          </a:p>
          <a:p>
            <a:pPr marL="342900" indent="-342900">
              <a:buFont typeface="Arial" panose="020B0604020202020204" pitchFamily="34" charset="0"/>
              <a:buChar char="•"/>
            </a:pPr>
            <a:r>
              <a:rPr lang="nl-NL" sz="2000" dirty="0"/>
              <a:t>Op dezelfde dag bekendmaking en consolidatie publiceren </a:t>
            </a:r>
            <a:r>
              <a:rPr lang="nl-NL" sz="2000" dirty="0">
                <a:sym typeface="Wingdings" pitchFamily="2" charset="2"/>
              </a:rPr>
              <a:t> </a:t>
            </a:r>
            <a:r>
              <a:rPr lang="nl-NL" sz="2000" b="1" dirty="0">
                <a:sym typeface="Wingdings" pitchFamily="2" charset="2"/>
              </a:rPr>
              <a:t>niet</a:t>
            </a:r>
            <a:r>
              <a:rPr lang="nl-NL" sz="2000" dirty="0">
                <a:sym typeface="Wingdings" pitchFamily="2" charset="2"/>
              </a:rPr>
              <a:t> hoe het op PROD gaat</a:t>
            </a:r>
            <a:endParaRPr lang="nl-NL" sz="2000" dirty="0"/>
          </a:p>
          <a:p>
            <a:pPr marL="342900" indent="-342900">
              <a:buFont typeface="Arial" panose="020B0604020202020204" pitchFamily="34" charset="0"/>
              <a:buChar char="•"/>
            </a:pPr>
            <a:endParaRPr lang="nl-NL" sz="2000" dirty="0"/>
          </a:p>
          <a:p>
            <a:endParaRPr lang="nl-NL" sz="2000" dirty="0"/>
          </a:p>
          <a:p>
            <a:endParaRPr lang="nl-NL" sz="2000" dirty="0"/>
          </a:p>
          <a:p>
            <a:endParaRPr lang="nl-NL" sz="2000" dirty="0"/>
          </a:p>
          <a:p>
            <a:endParaRPr sz="2000" dirty="0"/>
          </a:p>
        </p:txBody>
      </p:sp>
    </p:spTree>
    <p:extLst>
      <p:ext uri="{BB962C8B-B14F-4D97-AF65-F5344CB8AC3E}">
        <p14:creationId xmlns:p14="http://schemas.microsoft.com/office/powerpoint/2010/main" val="2173452476"/>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D1A27E-2CDF-9347-BCC7-2AB38A61073D}"/>
              </a:ext>
            </a:extLst>
          </p:cNvPr>
          <p:cNvSpPr>
            <a:spLocks noGrp="1"/>
          </p:cNvSpPr>
          <p:nvPr>
            <p:ph type="title"/>
          </p:nvPr>
        </p:nvSpPr>
        <p:spPr>
          <a:xfrm>
            <a:off x="914400" y="206352"/>
            <a:ext cx="8229600" cy="663123"/>
          </a:xfrm>
        </p:spPr>
        <p:txBody>
          <a:bodyPr/>
          <a:lstStyle/>
          <a:p>
            <a:r>
              <a:rPr lang="nl-NL" dirty="0"/>
              <a:t>Wat is verder gerealiseerd</a:t>
            </a:r>
            <a:endParaRPr dirty="0"/>
          </a:p>
        </p:txBody>
      </p:sp>
      <p:sp>
        <p:nvSpPr>
          <p:cNvPr id="3" name="Tijdelijke aanduiding voor inhoud 2">
            <a:extLst>
              <a:ext uri="{FF2B5EF4-FFF2-40B4-BE49-F238E27FC236}">
                <a16:creationId xmlns:a16="http://schemas.microsoft.com/office/drawing/2014/main" id="{72D55325-27BA-6148-B331-325370047B0D}"/>
              </a:ext>
            </a:extLst>
          </p:cNvPr>
          <p:cNvSpPr>
            <a:spLocks noGrp="1"/>
          </p:cNvSpPr>
          <p:nvPr>
            <p:ph idx="1"/>
          </p:nvPr>
        </p:nvSpPr>
        <p:spPr>
          <a:xfrm>
            <a:off x="450849" y="963038"/>
            <a:ext cx="8292909" cy="4786597"/>
          </a:xfrm>
        </p:spPr>
        <p:txBody>
          <a:bodyPr/>
          <a:lstStyle/>
          <a:p>
            <a:r>
              <a:rPr lang="nl-NL" b="1" dirty="0"/>
              <a:t>Eindgebruikersfunctionaliteit:</a:t>
            </a:r>
          </a:p>
          <a:p>
            <a:pPr marL="285750" indent="-285750">
              <a:buFont typeface="Arial" panose="020B0604020202020204" pitchFamily="34" charset="0"/>
              <a:buChar char="•"/>
            </a:pPr>
            <a:r>
              <a:rPr lang="nl-NL" dirty="0"/>
              <a:t>ETO omgeving volledig functioneel</a:t>
            </a:r>
          </a:p>
          <a:p>
            <a:pPr marL="285750" indent="-285750">
              <a:buFont typeface="Arial" panose="020B0604020202020204" pitchFamily="34" charset="0"/>
              <a:buChar char="•"/>
            </a:pPr>
            <a:r>
              <a:rPr lang="nl-NL" dirty="0"/>
              <a:t>Previewportaal UX Design</a:t>
            </a:r>
          </a:p>
          <a:p>
            <a:pPr marL="285750" indent="-285750">
              <a:buFont typeface="Arial" panose="020B0604020202020204" pitchFamily="34" charset="0"/>
              <a:buChar char="•"/>
            </a:pPr>
            <a:r>
              <a:rPr lang="nl-NL" dirty="0"/>
              <a:t>Previewportaal Help en contactinfo toegevoegd</a:t>
            </a:r>
          </a:p>
          <a:p>
            <a:pPr marL="285750" indent="-285750">
              <a:buFont typeface="Arial" panose="020B0604020202020204" pitchFamily="34" charset="0"/>
              <a:buChar char="•"/>
            </a:pPr>
            <a:r>
              <a:rPr lang="nl-NL" dirty="0"/>
              <a:t>CVDR publicatie verbeterd: metadata geldigheid en moment van publiceren </a:t>
            </a:r>
          </a:p>
          <a:p>
            <a:endParaRPr lang="nl-NL" dirty="0"/>
          </a:p>
          <a:p>
            <a:r>
              <a:rPr lang="nl-NL" b="1" dirty="0"/>
              <a:t>Gerealiseerde voorbereidingen:</a:t>
            </a:r>
          </a:p>
          <a:p>
            <a:pPr marL="285750" indent="-285750">
              <a:buFont typeface="Arial" panose="020B0604020202020204" pitchFamily="34" charset="0"/>
              <a:buChar char="•"/>
            </a:pPr>
            <a:r>
              <a:rPr lang="nl-NL" dirty="0"/>
              <a:t>PDF als bijlage kunnen publiceren </a:t>
            </a:r>
            <a:r>
              <a:rPr lang="nl-NL" dirty="0">
                <a:sym typeface="Wingdings" pitchFamily="2" charset="2"/>
              </a:rPr>
              <a:t> backend voorbereid</a:t>
            </a:r>
          </a:p>
          <a:p>
            <a:pPr marL="285750" indent="-285750">
              <a:buFont typeface="Arial" panose="020B0604020202020204" pitchFamily="34" charset="0"/>
              <a:buChar char="•"/>
            </a:pPr>
            <a:r>
              <a:rPr lang="nl-NL" dirty="0">
                <a:sym typeface="Wingdings" pitchFamily="2" charset="2"/>
              </a:rPr>
              <a:t>Repository ontwerp en opzet voor Informatieobjecten  backend voorbereid</a:t>
            </a:r>
          </a:p>
          <a:p>
            <a:pPr marL="285750" indent="-285750">
              <a:buFont typeface="Arial" panose="020B0604020202020204" pitchFamily="34" charset="0"/>
              <a:buChar char="•"/>
            </a:pPr>
            <a:r>
              <a:rPr lang="nl-NL" dirty="0">
                <a:sym typeface="Wingdings" pitchFamily="2" charset="2"/>
              </a:rPr>
              <a:t>Koppelvlak LVBB – DSO-LV  backend componenten LVBB deel werken</a:t>
            </a:r>
          </a:p>
          <a:p>
            <a:pPr marL="285750" indent="-285750">
              <a:buFont typeface="Arial" panose="020B0604020202020204" pitchFamily="34" charset="0"/>
              <a:buChar char="•"/>
            </a:pPr>
            <a:r>
              <a:rPr lang="nl-NL" dirty="0" err="1"/>
              <a:t>Pentest</a:t>
            </a:r>
            <a:r>
              <a:rPr lang="nl-NL" dirty="0"/>
              <a:t> en performancetest </a:t>
            </a:r>
            <a:r>
              <a:rPr lang="nl-NL" dirty="0">
                <a:sym typeface="Wingdings" pitchFamily="2" charset="2"/>
              </a:rPr>
              <a:t> </a:t>
            </a:r>
            <a:r>
              <a:rPr lang="nl-NL" dirty="0"/>
              <a:t>verbeteringen doorgevoerd: </a:t>
            </a:r>
            <a:r>
              <a:rPr lang="nl-NL" dirty="0">
                <a:sym typeface="Wingdings" pitchFamily="2" charset="2"/>
              </a:rPr>
              <a:t>op weg naar voldoen aan NFR</a:t>
            </a:r>
          </a:p>
          <a:p>
            <a:pPr marL="285750" indent="-285750">
              <a:buFont typeface="Arial" panose="020B0604020202020204" pitchFamily="34" charset="0"/>
              <a:buChar char="•"/>
            </a:pPr>
            <a:r>
              <a:rPr lang="nl-NL" dirty="0"/>
              <a:t>Ondersteuning STOP/TP 0.90 en tussenversie 0.91 </a:t>
            </a:r>
            <a:r>
              <a:rPr lang="nl-NL" dirty="0">
                <a:sym typeface="Wingdings" pitchFamily="2" charset="2"/>
              </a:rPr>
              <a:t> </a:t>
            </a:r>
            <a:r>
              <a:rPr lang="nl-NL" dirty="0"/>
              <a:t>basismutaties 0.96 zijn onderdeel van de </a:t>
            </a:r>
            <a:r>
              <a:rPr lang="nl-NL" dirty="0" err="1"/>
              <a:t>Beta</a:t>
            </a:r>
            <a:r>
              <a:rPr lang="nl-NL" dirty="0"/>
              <a:t> release</a:t>
            </a:r>
          </a:p>
          <a:p>
            <a:endParaRPr dirty="0"/>
          </a:p>
        </p:txBody>
      </p:sp>
      <p:sp>
        <p:nvSpPr>
          <p:cNvPr id="4" name="Tijdelijke aanduiding voor voettekst 3">
            <a:extLst>
              <a:ext uri="{FF2B5EF4-FFF2-40B4-BE49-F238E27FC236}">
                <a16:creationId xmlns:a16="http://schemas.microsoft.com/office/drawing/2014/main" id="{6008707A-3E0E-BE48-BFDE-FC372F889937}"/>
              </a:ext>
            </a:extLst>
          </p:cNvPr>
          <p:cNvSpPr>
            <a:spLocks noGrp="1"/>
          </p:cNvSpPr>
          <p:nvPr>
            <p:ph type="ftr" sz="quarter" idx="10"/>
          </p:nvPr>
        </p:nvSpPr>
        <p:spPr/>
        <p:txBody>
          <a:bodyPr/>
          <a:lstStyle/>
          <a:p>
            <a:pPr>
              <a:defRPr/>
            </a:pPr>
            <a:r>
              <a:rPr lang="nl-NL" dirty="0"/>
              <a:t>PI7 demo LVBB</a:t>
            </a:r>
          </a:p>
        </p:txBody>
      </p:sp>
      <p:sp>
        <p:nvSpPr>
          <p:cNvPr id="5" name="Tijdelijke aanduiding voor datum 4">
            <a:extLst>
              <a:ext uri="{FF2B5EF4-FFF2-40B4-BE49-F238E27FC236}">
                <a16:creationId xmlns:a16="http://schemas.microsoft.com/office/drawing/2014/main" id="{2EB38C33-ED2A-E844-9736-5E70A388A5C5}"/>
              </a:ext>
            </a:extLst>
          </p:cNvPr>
          <p:cNvSpPr>
            <a:spLocks noGrp="1"/>
          </p:cNvSpPr>
          <p:nvPr>
            <p:ph type="dt" sz="half" idx="11"/>
          </p:nvPr>
        </p:nvSpPr>
        <p:spPr/>
        <p:txBody>
          <a:bodyPr/>
          <a:lstStyle/>
          <a:p>
            <a:pPr>
              <a:defRPr/>
            </a:pPr>
            <a:r>
              <a:rPr lang="nl-NL" dirty="0"/>
              <a:t>11 september 2018</a:t>
            </a:r>
          </a:p>
        </p:txBody>
      </p:sp>
    </p:spTree>
    <p:extLst>
      <p:ext uri="{BB962C8B-B14F-4D97-AF65-F5344CB8AC3E}">
        <p14:creationId xmlns:p14="http://schemas.microsoft.com/office/powerpoint/2010/main" val="1657672018"/>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A4A960-2EBE-D848-937B-D4F900B3077D}"/>
              </a:ext>
            </a:extLst>
          </p:cNvPr>
          <p:cNvSpPr>
            <a:spLocks noGrp="1"/>
          </p:cNvSpPr>
          <p:nvPr>
            <p:ph type="title"/>
          </p:nvPr>
        </p:nvSpPr>
        <p:spPr>
          <a:xfrm>
            <a:off x="1034510" y="206352"/>
            <a:ext cx="8229600" cy="663123"/>
          </a:xfrm>
        </p:spPr>
        <p:txBody>
          <a:bodyPr/>
          <a:lstStyle/>
          <a:p>
            <a:r>
              <a:rPr lang="nl-NL" dirty="0"/>
              <a:t>Koppelvlak documentatie</a:t>
            </a:r>
            <a:endParaRPr dirty="0"/>
          </a:p>
        </p:txBody>
      </p:sp>
      <p:sp>
        <p:nvSpPr>
          <p:cNvPr id="3" name="Tijdelijke aanduiding voor inhoud 2">
            <a:extLst>
              <a:ext uri="{FF2B5EF4-FFF2-40B4-BE49-F238E27FC236}">
                <a16:creationId xmlns:a16="http://schemas.microsoft.com/office/drawing/2014/main" id="{C99244D8-B370-F644-AADF-87AC0116801E}"/>
              </a:ext>
            </a:extLst>
          </p:cNvPr>
          <p:cNvSpPr>
            <a:spLocks noGrp="1"/>
          </p:cNvSpPr>
          <p:nvPr>
            <p:ph idx="1"/>
          </p:nvPr>
        </p:nvSpPr>
        <p:spPr/>
        <p:txBody>
          <a:bodyPr/>
          <a:lstStyle/>
          <a:p>
            <a:r>
              <a:rPr lang="nl-NL" dirty="0"/>
              <a:t>Koppelvlak beschikbaar, neem contact op om </a:t>
            </a:r>
            <a:r>
              <a:rPr lang="nl-NL" dirty="0" err="1"/>
              <a:t>gewhitelist</a:t>
            </a:r>
            <a:r>
              <a:rPr lang="nl-NL" dirty="0"/>
              <a:t> te worden</a:t>
            </a:r>
          </a:p>
          <a:p>
            <a:endParaRPr lang="nl-NL" dirty="0"/>
          </a:p>
          <a:p>
            <a:r>
              <a:rPr lang="nl-NL" dirty="0"/>
              <a:t>Documentatie op ontwikkelaarsportaal in API Register:</a:t>
            </a:r>
          </a:p>
          <a:p>
            <a:r>
              <a:rPr lang="nl-NL" dirty="0">
                <a:hlinkClick r:id="rId2"/>
              </a:rPr>
              <a:t>https://aandeslagmetdeomgevingswet.nl/ontwikkelaarsportaal/api-register/api/omgdocs-aanbieden/</a:t>
            </a:r>
            <a:r>
              <a:rPr lang="nl-NL" dirty="0"/>
              <a:t> </a:t>
            </a:r>
          </a:p>
          <a:p>
            <a:endParaRPr lang="nl-NL" dirty="0"/>
          </a:p>
          <a:p>
            <a:r>
              <a:rPr lang="nl-NL" dirty="0"/>
              <a:t>Graag jullie feedback hierop!</a:t>
            </a:r>
          </a:p>
          <a:p>
            <a:endParaRPr lang="nl-NL" dirty="0"/>
          </a:p>
        </p:txBody>
      </p:sp>
      <p:sp>
        <p:nvSpPr>
          <p:cNvPr id="4" name="Tijdelijke aanduiding voor voettekst 3">
            <a:extLst>
              <a:ext uri="{FF2B5EF4-FFF2-40B4-BE49-F238E27FC236}">
                <a16:creationId xmlns:a16="http://schemas.microsoft.com/office/drawing/2014/main" id="{E32A0CE2-4D25-F54C-A5A5-A99ACE5391A4}"/>
              </a:ext>
            </a:extLst>
          </p:cNvPr>
          <p:cNvSpPr>
            <a:spLocks noGrp="1"/>
          </p:cNvSpPr>
          <p:nvPr>
            <p:ph type="ftr" sz="quarter" idx="10"/>
          </p:nvPr>
        </p:nvSpPr>
        <p:spPr/>
        <p:txBody>
          <a:bodyPr/>
          <a:lstStyle/>
          <a:p>
            <a:pPr>
              <a:defRPr/>
            </a:pPr>
            <a:endParaRPr lang="nl-NL"/>
          </a:p>
        </p:txBody>
      </p:sp>
      <p:sp>
        <p:nvSpPr>
          <p:cNvPr id="5" name="Tijdelijke aanduiding voor datum 4">
            <a:extLst>
              <a:ext uri="{FF2B5EF4-FFF2-40B4-BE49-F238E27FC236}">
                <a16:creationId xmlns:a16="http://schemas.microsoft.com/office/drawing/2014/main" id="{D8B65D15-AAE5-A246-9FB4-7229FF34F2CB}"/>
              </a:ext>
            </a:extLst>
          </p:cNvPr>
          <p:cNvSpPr>
            <a:spLocks noGrp="1"/>
          </p:cNvSpPr>
          <p:nvPr>
            <p:ph type="dt" sz="half" idx="11"/>
          </p:nvPr>
        </p:nvSpPr>
        <p:spPr/>
        <p:txBody>
          <a:bodyPr/>
          <a:lstStyle/>
          <a:p>
            <a:pPr>
              <a:defRPr/>
            </a:pPr>
            <a:endParaRPr lang="nl-NL"/>
          </a:p>
        </p:txBody>
      </p:sp>
    </p:spTree>
    <p:extLst>
      <p:ext uri="{BB962C8B-B14F-4D97-AF65-F5344CB8AC3E}">
        <p14:creationId xmlns:p14="http://schemas.microsoft.com/office/powerpoint/2010/main" val="867918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D6E3A-FB39-4FC4-BF84-FE3F45592680}"/>
              </a:ext>
            </a:extLst>
          </p:cNvPr>
          <p:cNvSpPr>
            <a:spLocks noGrp="1"/>
          </p:cNvSpPr>
          <p:nvPr>
            <p:ph type="title"/>
          </p:nvPr>
        </p:nvSpPr>
        <p:spPr/>
        <p:txBody>
          <a:bodyPr/>
          <a:lstStyle/>
          <a:p>
            <a:r>
              <a:rPr lang="nl-NL" dirty="0"/>
              <a:t>Systemteam / Architectuur</a:t>
            </a:r>
          </a:p>
        </p:txBody>
      </p:sp>
      <p:sp>
        <p:nvSpPr>
          <p:cNvPr id="3" name="Text Placeholder 2">
            <a:extLst>
              <a:ext uri="{FF2B5EF4-FFF2-40B4-BE49-F238E27FC236}">
                <a16:creationId xmlns:a16="http://schemas.microsoft.com/office/drawing/2014/main" id="{175AAE96-E502-496F-8B8E-34BD1E1E7B71}"/>
              </a:ext>
            </a:extLst>
          </p:cNvPr>
          <p:cNvSpPr>
            <a:spLocks noGrp="1"/>
          </p:cNvSpPr>
          <p:nvPr>
            <p:ph type="body" sz="quarter" idx="12"/>
          </p:nvPr>
        </p:nvSpPr>
        <p:spPr/>
        <p:txBody>
          <a:bodyPr>
            <a:normAutofit fontScale="85000" lnSpcReduction="10000"/>
          </a:bodyPr>
          <a:lstStyle/>
          <a:p>
            <a:r>
              <a:rPr lang="nl-NL" dirty="0"/>
              <a:t>[overdraagbaarheid] Bijna alles zit in containers (Docker) zodat we sneller kunnen </a:t>
            </a:r>
            <a:r>
              <a:rPr lang="nl-NL" dirty="0" err="1"/>
              <a:t>deployen</a:t>
            </a:r>
            <a:endParaRPr lang="nl-NL" dirty="0"/>
          </a:p>
          <a:p>
            <a:pPr lvl="1"/>
            <a:r>
              <a:rPr lang="nl-NL" sz="1400" dirty="0">
                <a:solidFill>
                  <a:schemeClr val="tx1"/>
                </a:solidFill>
              </a:rPr>
              <a:t>(komende increment gaat we verder met geautomatiseerd testen)</a:t>
            </a:r>
          </a:p>
          <a:p>
            <a:r>
              <a:rPr lang="nl-NL" dirty="0"/>
              <a:t>[beveiligbaarheid] De secure code reviews en PEN zijn weer uitgevoerd en een aantal bevindingen opgelost</a:t>
            </a:r>
          </a:p>
          <a:p>
            <a:r>
              <a:rPr lang="nl-NL" dirty="0"/>
              <a:t>[onderhoudbaarheid] De onhoudbaarheid van de code wordt getoetste en gemiddeld komt de code boven de eis uit op 4,2 (schaal 5)</a:t>
            </a:r>
          </a:p>
          <a:p>
            <a:r>
              <a:rPr lang="nl-NL" dirty="0"/>
              <a:t>Service Level rapportages zijn conform afspraken met de (tijdelijke beheerpartners) </a:t>
            </a:r>
          </a:p>
          <a:p>
            <a:pPr lvl="1"/>
            <a:r>
              <a:rPr lang="nl-NL" sz="1400" dirty="0">
                <a:solidFill>
                  <a:schemeClr val="tx1"/>
                </a:solidFill>
              </a:rPr>
              <a:t>([prestatie] Komende increment gaan we performance metingen toevoegen aan de rapportage) </a:t>
            </a:r>
          </a:p>
          <a:p>
            <a:r>
              <a:rPr lang="nl-NL" dirty="0"/>
              <a:t>Intake op nieuwe Doelarchitectuur 3.0 </a:t>
            </a:r>
          </a:p>
          <a:p>
            <a:r>
              <a:rPr lang="nl-NL" dirty="0" err="1"/>
              <a:t>Indentity</a:t>
            </a:r>
            <a:r>
              <a:rPr lang="nl-NL" dirty="0"/>
              <a:t> </a:t>
            </a:r>
            <a:r>
              <a:rPr lang="nl-NL" dirty="0" err="1"/>
              <a:t>propagation</a:t>
            </a:r>
            <a:r>
              <a:rPr lang="nl-NL" dirty="0"/>
              <a:t> uitgewerkt om geïmplementeerd te worden</a:t>
            </a:r>
          </a:p>
          <a:p>
            <a:endParaRPr lang="nl-NL" dirty="0"/>
          </a:p>
          <a:p>
            <a:endParaRPr lang="nl-NL" dirty="0"/>
          </a:p>
        </p:txBody>
      </p:sp>
      <p:pic>
        <p:nvPicPr>
          <p:cNvPr id="4" name="Picture 3">
            <a:extLst>
              <a:ext uri="{FF2B5EF4-FFF2-40B4-BE49-F238E27FC236}">
                <a16:creationId xmlns:a16="http://schemas.microsoft.com/office/drawing/2014/main" id="{8548F524-67B2-4629-9E19-5A69AC741681}"/>
              </a:ext>
            </a:extLst>
          </p:cNvPr>
          <p:cNvPicPr>
            <a:picLocks noChangeAspect="1"/>
          </p:cNvPicPr>
          <p:nvPr/>
        </p:nvPicPr>
        <p:blipFill>
          <a:blip r:embed="rId2"/>
          <a:stretch>
            <a:fillRect/>
          </a:stretch>
        </p:blipFill>
        <p:spPr>
          <a:xfrm>
            <a:off x="6818801" y="321667"/>
            <a:ext cx="1739865" cy="607247"/>
          </a:xfrm>
          <a:prstGeom prst="rect">
            <a:avLst/>
          </a:prstGeom>
        </p:spPr>
      </p:pic>
    </p:spTree>
    <p:extLst>
      <p:ext uri="{BB962C8B-B14F-4D97-AF65-F5344CB8AC3E}">
        <p14:creationId xmlns:p14="http://schemas.microsoft.com/office/powerpoint/2010/main" val="4171296809"/>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jdelijke aanduiding voor voettekst 3">
            <a:extLst>
              <a:ext uri="{FF2B5EF4-FFF2-40B4-BE49-F238E27FC236}">
                <a16:creationId xmlns:a16="http://schemas.microsoft.com/office/drawing/2014/main" id="{CF64BFE5-093D-2F41-A2BB-C5444EFB9E50}"/>
              </a:ext>
            </a:extLst>
          </p:cNvPr>
          <p:cNvSpPr>
            <a:spLocks noGrp="1"/>
          </p:cNvSpPr>
          <p:nvPr>
            <p:ph type="ftr" sz="quarter" idx="10"/>
          </p:nvPr>
        </p:nvSpPr>
        <p:spPr/>
        <p:txBody>
          <a:bodyPr/>
          <a:lstStyle/>
          <a:p>
            <a:pPr>
              <a:defRPr/>
            </a:pPr>
            <a:endParaRPr lang="nl-NL"/>
          </a:p>
        </p:txBody>
      </p:sp>
      <p:sp>
        <p:nvSpPr>
          <p:cNvPr id="5" name="Tijdelijke aanduiding voor datum 4">
            <a:extLst>
              <a:ext uri="{FF2B5EF4-FFF2-40B4-BE49-F238E27FC236}">
                <a16:creationId xmlns:a16="http://schemas.microsoft.com/office/drawing/2014/main" id="{2D44899A-FDEB-2140-9842-DF5D472BA7F3}"/>
              </a:ext>
            </a:extLst>
          </p:cNvPr>
          <p:cNvSpPr>
            <a:spLocks noGrp="1"/>
          </p:cNvSpPr>
          <p:nvPr>
            <p:ph type="dt" sz="half" idx="11"/>
          </p:nvPr>
        </p:nvSpPr>
        <p:spPr/>
        <p:txBody>
          <a:bodyPr/>
          <a:lstStyle/>
          <a:p>
            <a:pPr>
              <a:defRPr/>
            </a:pPr>
            <a:endParaRPr lang="nl-NL"/>
          </a:p>
        </p:txBody>
      </p:sp>
      <p:sp>
        <p:nvSpPr>
          <p:cNvPr id="7" name="Titel 1">
            <a:extLst>
              <a:ext uri="{FF2B5EF4-FFF2-40B4-BE49-F238E27FC236}">
                <a16:creationId xmlns:a16="http://schemas.microsoft.com/office/drawing/2014/main" id="{363B18E8-A945-0E42-A420-D70283A6A02E}"/>
              </a:ext>
            </a:extLst>
          </p:cNvPr>
          <p:cNvSpPr txBox="1">
            <a:spLocks/>
          </p:cNvSpPr>
          <p:nvPr/>
        </p:nvSpPr>
        <p:spPr>
          <a:xfrm>
            <a:off x="1028023" y="194100"/>
            <a:ext cx="8229600" cy="663123"/>
          </a:xfrm>
          <a:prstGeom prst="rect">
            <a:avLst/>
          </a:prstGeom>
        </p:spPr>
        <p:txBody>
          <a:bodyPr vert="horz" lIns="91440" tIns="45720" rIns="91440" bIns="45720" rtlCol="0" anchor="t">
            <a:normAutofit fontScale="77500" lnSpcReduction="20000"/>
          </a:bodyPr>
          <a:lstStyle>
            <a:lvl1pPr algn="l" defTabSz="457200" rtl="0" eaLnBrk="1" latinLnBrk="0" hangingPunct="1">
              <a:spcBef>
                <a:spcPct val="0"/>
              </a:spcBef>
              <a:buNone/>
              <a:defRPr sz="2800" b="1" i="0" kern="1200">
                <a:solidFill>
                  <a:srgbClr val="275937"/>
                </a:solidFill>
                <a:latin typeface="Verdana"/>
                <a:ea typeface="+mj-ea"/>
                <a:cs typeface="Verdana"/>
              </a:defRPr>
            </a:lvl1pPr>
          </a:lstStyle>
          <a:p>
            <a:r>
              <a:rPr lang="nl-NL" dirty="0"/>
              <a:t>Realisatie UX design en </a:t>
            </a:r>
            <a:r>
              <a:rPr lang="nl-NL" dirty="0" err="1"/>
              <a:t>frontend</a:t>
            </a:r>
            <a:r>
              <a:rPr lang="nl-NL" dirty="0"/>
              <a:t> Previewportaal</a:t>
            </a:r>
          </a:p>
        </p:txBody>
      </p:sp>
      <p:pic>
        <p:nvPicPr>
          <p:cNvPr id="11" name="Afbeelding 10">
            <a:extLst>
              <a:ext uri="{FF2B5EF4-FFF2-40B4-BE49-F238E27FC236}">
                <a16:creationId xmlns:a16="http://schemas.microsoft.com/office/drawing/2014/main" id="{B92CCC2F-CDE8-B541-9198-55FE52C98A2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6098" y="1265784"/>
            <a:ext cx="2906702" cy="6858000"/>
          </a:xfrm>
          <a:prstGeom prst="rect">
            <a:avLst/>
          </a:prstGeom>
        </p:spPr>
      </p:pic>
      <p:pic>
        <p:nvPicPr>
          <p:cNvPr id="13" name="Afbeelding 12">
            <a:extLst>
              <a:ext uri="{FF2B5EF4-FFF2-40B4-BE49-F238E27FC236}">
                <a16:creationId xmlns:a16="http://schemas.microsoft.com/office/drawing/2014/main" id="{9D97FAC6-1CA1-944E-8E55-3141550A88F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83592" y="1265784"/>
            <a:ext cx="5169993" cy="6858000"/>
          </a:xfrm>
          <a:prstGeom prst="rect">
            <a:avLst/>
          </a:prstGeom>
        </p:spPr>
      </p:pic>
      <p:sp>
        <p:nvSpPr>
          <p:cNvPr id="14" name="Tekstvak 13">
            <a:extLst>
              <a:ext uri="{FF2B5EF4-FFF2-40B4-BE49-F238E27FC236}">
                <a16:creationId xmlns:a16="http://schemas.microsoft.com/office/drawing/2014/main" id="{14593FD9-4DC4-DC4A-B610-19752DD13C72}"/>
              </a:ext>
            </a:extLst>
          </p:cNvPr>
          <p:cNvSpPr txBox="1"/>
          <p:nvPr/>
        </p:nvSpPr>
        <p:spPr>
          <a:xfrm>
            <a:off x="442989" y="857223"/>
            <a:ext cx="1577740" cy="369332"/>
          </a:xfrm>
          <a:prstGeom prst="rect">
            <a:avLst/>
          </a:prstGeom>
          <a:noFill/>
        </p:spPr>
        <p:txBody>
          <a:bodyPr wrap="none" rtlCol="0">
            <a:spAutoFit/>
          </a:bodyPr>
          <a:lstStyle/>
          <a:p>
            <a:r>
              <a:rPr lang="nl-NL" dirty="0"/>
              <a:t>Tablet </a:t>
            </a:r>
            <a:r>
              <a:rPr lang="nl-NL" dirty="0" err="1"/>
              <a:t>portrait</a:t>
            </a:r>
            <a:r>
              <a:rPr lang="nl-NL" dirty="0"/>
              <a:t> </a:t>
            </a:r>
            <a:endParaRPr dirty="0"/>
          </a:p>
        </p:txBody>
      </p:sp>
      <p:sp>
        <p:nvSpPr>
          <p:cNvPr id="15" name="Tekstvak 14">
            <a:extLst>
              <a:ext uri="{FF2B5EF4-FFF2-40B4-BE49-F238E27FC236}">
                <a16:creationId xmlns:a16="http://schemas.microsoft.com/office/drawing/2014/main" id="{1F03BD1F-7DAB-054E-89CE-7731D04C45A2}"/>
              </a:ext>
            </a:extLst>
          </p:cNvPr>
          <p:cNvSpPr txBox="1"/>
          <p:nvPr/>
        </p:nvSpPr>
        <p:spPr>
          <a:xfrm>
            <a:off x="3783592" y="857223"/>
            <a:ext cx="1005147" cy="369332"/>
          </a:xfrm>
          <a:prstGeom prst="rect">
            <a:avLst/>
          </a:prstGeom>
          <a:noFill/>
        </p:spPr>
        <p:txBody>
          <a:bodyPr wrap="none" rtlCol="0">
            <a:spAutoFit/>
          </a:bodyPr>
          <a:lstStyle/>
          <a:p>
            <a:r>
              <a:rPr lang="nl-NL" dirty="0"/>
              <a:t>Browser </a:t>
            </a:r>
            <a:endParaRPr dirty="0"/>
          </a:p>
        </p:txBody>
      </p:sp>
    </p:spTree>
    <p:extLst>
      <p:ext uri="{BB962C8B-B14F-4D97-AF65-F5344CB8AC3E}">
        <p14:creationId xmlns:p14="http://schemas.microsoft.com/office/powerpoint/2010/main" val="3266937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4" name="Rechthoek: afgeronde hoeken 4">
            <a:extLst>
              <a:ext uri="{FF2B5EF4-FFF2-40B4-BE49-F238E27FC236}">
                <a16:creationId xmlns:a16="http://schemas.microsoft.com/office/drawing/2014/main" id="{2F0E8384-9117-DF4A-BD6F-19F7F4DF3A5E}"/>
              </a:ext>
            </a:extLst>
          </p:cNvPr>
          <p:cNvSpPr/>
          <p:nvPr/>
        </p:nvSpPr>
        <p:spPr>
          <a:xfrm>
            <a:off x="1252882" y="4015911"/>
            <a:ext cx="3892497" cy="1409084"/>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t"/>
          <a:lstStyle/>
          <a:p>
            <a:r>
              <a:rPr lang="nl-NL" sz="1350" b="1" dirty="0">
                <a:latin typeface="Verdana" panose="020B0604030504040204" pitchFamily="34" charset="0"/>
                <a:ea typeface="Verdana" panose="020B0604030504040204" pitchFamily="34" charset="0"/>
                <a:cs typeface="Verdana" panose="020B0604030504040204" pitchFamily="34" charset="0"/>
              </a:rPr>
              <a:t>Portalen</a:t>
            </a:r>
            <a:endParaRPr lang="nl-NL" sz="750" dirty="0">
              <a:latin typeface="Verdana" panose="020B0604030504040204" pitchFamily="34" charset="0"/>
              <a:ea typeface="Verdana" panose="020B0604030504040204" pitchFamily="34" charset="0"/>
              <a:cs typeface="Verdana" panose="020B0604030504040204" pitchFamily="34" charset="0"/>
            </a:endParaRPr>
          </a:p>
          <a:p>
            <a:endParaRPr lang="nl-NL" sz="750" dirty="0">
              <a:latin typeface="Verdana" panose="020B0604030504040204" pitchFamily="34" charset="0"/>
              <a:ea typeface="Verdana" panose="020B0604030504040204" pitchFamily="34" charset="0"/>
              <a:cs typeface="Verdana" panose="020B0604030504040204" pitchFamily="34" charset="0"/>
            </a:endParaRPr>
          </a:p>
          <a:p>
            <a:endParaRPr lang="nl-NL" sz="750" dirty="0">
              <a:latin typeface="Verdana" panose="020B0604030504040204" pitchFamily="34" charset="0"/>
              <a:ea typeface="Verdana" panose="020B0604030504040204" pitchFamily="34" charset="0"/>
              <a:cs typeface="Verdana" panose="020B0604030504040204" pitchFamily="34" charset="0"/>
            </a:endParaRPr>
          </a:p>
          <a:p>
            <a:endParaRPr lang="nl-NL" sz="750" dirty="0">
              <a:latin typeface="Verdana" panose="020B0604030504040204" pitchFamily="34" charset="0"/>
              <a:ea typeface="Verdana" panose="020B0604030504040204" pitchFamily="34" charset="0"/>
              <a:cs typeface="Verdana" panose="020B0604030504040204" pitchFamily="34" charset="0"/>
            </a:endParaRPr>
          </a:p>
          <a:p>
            <a:endParaRPr lang="nl-NL" sz="750" dirty="0">
              <a:latin typeface="Verdana" panose="020B0604030504040204" pitchFamily="34" charset="0"/>
              <a:ea typeface="Verdana" panose="020B0604030504040204" pitchFamily="34" charset="0"/>
              <a:cs typeface="Verdana" panose="020B0604030504040204" pitchFamily="34" charset="0"/>
            </a:endParaRPr>
          </a:p>
          <a:p>
            <a:endParaRPr lang="nl-NL" sz="750" dirty="0">
              <a:latin typeface="Verdana" panose="020B0604030504040204" pitchFamily="34" charset="0"/>
              <a:ea typeface="Verdana" panose="020B0604030504040204" pitchFamily="34" charset="0"/>
              <a:cs typeface="Verdana" panose="020B0604030504040204" pitchFamily="34" charset="0"/>
            </a:endParaRPr>
          </a:p>
          <a:p>
            <a:endParaRPr lang="nl-NL" sz="750" dirty="0">
              <a:latin typeface="Verdana" panose="020B0604030504040204" pitchFamily="34" charset="0"/>
              <a:ea typeface="Verdana" panose="020B0604030504040204" pitchFamily="34" charset="0"/>
              <a:cs typeface="Verdana" panose="020B0604030504040204" pitchFamily="34" charset="0"/>
            </a:endParaRPr>
          </a:p>
          <a:p>
            <a:r>
              <a:rPr lang="nl-NL" sz="750" dirty="0">
                <a:latin typeface="Verdana" panose="020B0604030504040204" pitchFamily="34" charset="0"/>
                <a:ea typeface="Verdana" panose="020B0604030504040204" pitchFamily="34" charset="0"/>
                <a:cs typeface="Verdana" panose="020B0604030504040204" pitchFamily="34" charset="0"/>
              </a:rPr>
              <a:t>		</a:t>
            </a:r>
          </a:p>
        </p:txBody>
      </p:sp>
      <p:sp>
        <p:nvSpPr>
          <p:cNvPr id="76" name="Rechthoek: afgeronde hoeken 4">
            <a:extLst>
              <a:ext uri="{FF2B5EF4-FFF2-40B4-BE49-F238E27FC236}">
                <a16:creationId xmlns:a16="http://schemas.microsoft.com/office/drawing/2014/main" id="{B9F6656B-C507-1644-9A67-A611012099B9}"/>
              </a:ext>
            </a:extLst>
          </p:cNvPr>
          <p:cNvSpPr/>
          <p:nvPr/>
        </p:nvSpPr>
        <p:spPr>
          <a:xfrm>
            <a:off x="1254415" y="1285185"/>
            <a:ext cx="3892498" cy="1653455"/>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t"/>
          <a:lstStyle/>
          <a:p>
            <a:r>
              <a:rPr lang="nl-NL" sz="1350" b="1" dirty="0">
                <a:latin typeface="Verdana" panose="020B0604030504040204" pitchFamily="34" charset="0"/>
                <a:ea typeface="Verdana" panose="020B0604030504040204" pitchFamily="34" charset="0"/>
                <a:cs typeface="Verdana" panose="020B0604030504040204" pitchFamily="34" charset="0"/>
              </a:rPr>
              <a:t>LVBB</a:t>
            </a:r>
          </a:p>
          <a:p>
            <a:endParaRPr lang="nl-NL" sz="750" dirty="0">
              <a:latin typeface="Verdana" panose="020B0604030504040204" pitchFamily="34" charset="0"/>
              <a:ea typeface="Verdana" panose="020B0604030504040204" pitchFamily="34" charset="0"/>
              <a:cs typeface="Verdana" panose="020B0604030504040204" pitchFamily="34" charset="0"/>
            </a:endParaRPr>
          </a:p>
          <a:p>
            <a:endParaRPr lang="nl-NL" sz="750" dirty="0">
              <a:latin typeface="Verdana" panose="020B0604030504040204" pitchFamily="34" charset="0"/>
              <a:ea typeface="Verdana" panose="020B0604030504040204" pitchFamily="34" charset="0"/>
              <a:cs typeface="Verdana" panose="020B0604030504040204" pitchFamily="34" charset="0"/>
            </a:endParaRPr>
          </a:p>
          <a:p>
            <a:endParaRPr lang="nl-NL" sz="750" dirty="0">
              <a:latin typeface="Verdana" panose="020B0604030504040204" pitchFamily="34" charset="0"/>
              <a:ea typeface="Verdana" panose="020B0604030504040204" pitchFamily="34" charset="0"/>
              <a:cs typeface="Verdana" panose="020B0604030504040204" pitchFamily="34" charset="0"/>
            </a:endParaRPr>
          </a:p>
          <a:p>
            <a:endParaRPr lang="nl-NL" sz="750" dirty="0">
              <a:latin typeface="Verdana" panose="020B0604030504040204" pitchFamily="34" charset="0"/>
              <a:ea typeface="Verdana" panose="020B0604030504040204" pitchFamily="34" charset="0"/>
              <a:cs typeface="Verdana" panose="020B0604030504040204" pitchFamily="34" charset="0"/>
            </a:endParaRPr>
          </a:p>
          <a:p>
            <a:endParaRPr lang="nl-NL" sz="750" dirty="0">
              <a:latin typeface="Verdana" panose="020B0604030504040204" pitchFamily="34" charset="0"/>
              <a:ea typeface="Verdana" panose="020B0604030504040204" pitchFamily="34" charset="0"/>
              <a:cs typeface="Verdana" panose="020B0604030504040204" pitchFamily="34" charset="0"/>
            </a:endParaRPr>
          </a:p>
          <a:p>
            <a:endParaRPr lang="nl-NL" sz="750" dirty="0">
              <a:latin typeface="Verdana" panose="020B0604030504040204" pitchFamily="34" charset="0"/>
              <a:ea typeface="Verdana" panose="020B0604030504040204" pitchFamily="34" charset="0"/>
              <a:cs typeface="Verdana" panose="020B0604030504040204" pitchFamily="34" charset="0"/>
            </a:endParaRPr>
          </a:p>
          <a:p>
            <a:endParaRPr lang="nl-NL" sz="750" dirty="0">
              <a:latin typeface="Verdana" panose="020B0604030504040204" pitchFamily="34" charset="0"/>
              <a:ea typeface="Verdana" panose="020B0604030504040204" pitchFamily="34" charset="0"/>
              <a:cs typeface="Verdana" panose="020B0604030504040204" pitchFamily="34" charset="0"/>
            </a:endParaRPr>
          </a:p>
          <a:p>
            <a:endParaRPr lang="nl-NL" sz="750" dirty="0">
              <a:latin typeface="Verdana" panose="020B0604030504040204" pitchFamily="34" charset="0"/>
              <a:ea typeface="Verdana" panose="020B0604030504040204" pitchFamily="34" charset="0"/>
              <a:cs typeface="Verdana" panose="020B0604030504040204" pitchFamily="34" charset="0"/>
            </a:endParaRPr>
          </a:p>
          <a:p>
            <a:r>
              <a:rPr lang="nl-NL" sz="750" dirty="0">
                <a:latin typeface="Verdana" panose="020B0604030504040204" pitchFamily="34" charset="0"/>
                <a:ea typeface="Verdana" panose="020B0604030504040204" pitchFamily="34" charset="0"/>
                <a:cs typeface="Verdana" panose="020B0604030504040204" pitchFamily="34" charset="0"/>
              </a:rPr>
              <a:t>		</a:t>
            </a:r>
          </a:p>
        </p:txBody>
      </p:sp>
      <p:cxnSp>
        <p:nvCxnSpPr>
          <p:cNvPr id="77" name="Rechte verbindingslijn 76">
            <a:extLst>
              <a:ext uri="{FF2B5EF4-FFF2-40B4-BE49-F238E27FC236}">
                <a16:creationId xmlns:a16="http://schemas.microsoft.com/office/drawing/2014/main" id="{4C57E0BB-48A8-CF4A-9F3B-EBAE44D21780}"/>
              </a:ext>
            </a:extLst>
          </p:cNvPr>
          <p:cNvCxnSpPr/>
          <p:nvPr/>
        </p:nvCxnSpPr>
        <p:spPr>
          <a:xfrm>
            <a:off x="1326345" y="1575682"/>
            <a:ext cx="0" cy="744748"/>
          </a:xfrm>
          <a:prstGeom prst="line">
            <a:avLst/>
          </a:prstGeom>
          <a:ln w="9525" cap="flat" cmpd="sng" algn="ctr">
            <a:solidFill>
              <a:schemeClr val="bg1">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9" name="Rechthoek: afgeronde hoeken 37">
            <a:extLst>
              <a:ext uri="{FF2B5EF4-FFF2-40B4-BE49-F238E27FC236}">
                <a16:creationId xmlns:a16="http://schemas.microsoft.com/office/drawing/2014/main" id="{714414B5-6FB5-2F42-A795-B5E7CFB3CE8C}"/>
              </a:ext>
            </a:extLst>
          </p:cNvPr>
          <p:cNvSpPr/>
          <p:nvPr/>
        </p:nvSpPr>
        <p:spPr>
          <a:xfrm>
            <a:off x="1323746" y="4519478"/>
            <a:ext cx="1269101" cy="631411"/>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050" dirty="0">
                <a:latin typeface="Verdana" panose="020B0604030504040204" pitchFamily="34" charset="0"/>
                <a:ea typeface="Verdana" panose="020B0604030504040204" pitchFamily="34" charset="0"/>
                <a:cs typeface="Verdana" panose="020B0604030504040204" pitchFamily="34" charset="0"/>
              </a:rPr>
              <a:t>Bekendmaking: o.a. Staatscourant</a:t>
            </a:r>
          </a:p>
        </p:txBody>
      </p:sp>
      <p:sp>
        <p:nvSpPr>
          <p:cNvPr id="82" name="Rechthoek: afgeronde hoeken 37">
            <a:extLst>
              <a:ext uri="{FF2B5EF4-FFF2-40B4-BE49-F238E27FC236}">
                <a16:creationId xmlns:a16="http://schemas.microsoft.com/office/drawing/2014/main" id="{61B7E0E2-7551-CA48-86C0-8333EB100265}"/>
              </a:ext>
            </a:extLst>
          </p:cNvPr>
          <p:cNvSpPr/>
          <p:nvPr/>
        </p:nvSpPr>
        <p:spPr>
          <a:xfrm>
            <a:off x="2631350" y="4519478"/>
            <a:ext cx="1242854" cy="631410"/>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050" dirty="0">
                <a:latin typeface="Verdana" panose="020B0604030504040204" pitchFamily="34" charset="0"/>
                <a:ea typeface="Verdana" panose="020B0604030504040204" pitchFamily="34" charset="0"/>
                <a:cs typeface="Verdana" panose="020B0604030504040204" pitchFamily="34" charset="0"/>
              </a:rPr>
              <a:t>Consolidatie Decentraal:  CVDR</a:t>
            </a:r>
          </a:p>
        </p:txBody>
      </p:sp>
      <p:sp>
        <p:nvSpPr>
          <p:cNvPr id="84" name="Rechthoek: afgeronde hoeken 37">
            <a:extLst>
              <a:ext uri="{FF2B5EF4-FFF2-40B4-BE49-F238E27FC236}">
                <a16:creationId xmlns:a16="http://schemas.microsoft.com/office/drawing/2014/main" id="{045AD5DB-E273-9F4B-A66E-65772AB17917}"/>
              </a:ext>
            </a:extLst>
          </p:cNvPr>
          <p:cNvSpPr/>
          <p:nvPr/>
        </p:nvSpPr>
        <p:spPr>
          <a:xfrm>
            <a:off x="3912706" y="4519478"/>
            <a:ext cx="1167802" cy="631410"/>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050" dirty="0">
                <a:latin typeface="Verdana" panose="020B0604030504040204" pitchFamily="34" charset="0"/>
                <a:ea typeface="Verdana" panose="020B0604030504040204" pitchFamily="34" charset="0"/>
                <a:cs typeface="Verdana" panose="020B0604030504040204" pitchFamily="34" charset="0"/>
              </a:rPr>
              <a:t>Consolidatie Centraal: BWB</a:t>
            </a:r>
          </a:p>
        </p:txBody>
      </p:sp>
      <p:pic>
        <p:nvPicPr>
          <p:cNvPr id="88" name="Afbeelding 87">
            <a:extLst>
              <a:ext uri="{FF2B5EF4-FFF2-40B4-BE49-F238E27FC236}">
                <a16:creationId xmlns:a16="http://schemas.microsoft.com/office/drawing/2014/main" id="{31CD7B5B-8435-F247-B5AC-7F86847E5C5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4996" y="4770614"/>
            <a:ext cx="571637" cy="571637"/>
          </a:xfrm>
          <a:prstGeom prst="rect">
            <a:avLst/>
          </a:prstGeom>
        </p:spPr>
      </p:pic>
      <p:pic>
        <p:nvPicPr>
          <p:cNvPr id="89" name="Afbeelding 88">
            <a:extLst>
              <a:ext uri="{FF2B5EF4-FFF2-40B4-BE49-F238E27FC236}">
                <a16:creationId xmlns:a16="http://schemas.microsoft.com/office/drawing/2014/main" id="{962D54CB-7B8F-724D-884E-BA0DF45B45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61891" y="3365761"/>
            <a:ext cx="571637" cy="571637"/>
          </a:xfrm>
          <a:prstGeom prst="rect">
            <a:avLst/>
          </a:prstGeom>
        </p:spPr>
      </p:pic>
      <p:sp>
        <p:nvSpPr>
          <p:cNvPr id="91" name="Tekstvak 90">
            <a:extLst>
              <a:ext uri="{FF2B5EF4-FFF2-40B4-BE49-F238E27FC236}">
                <a16:creationId xmlns:a16="http://schemas.microsoft.com/office/drawing/2014/main" id="{80432CBB-9D97-6D4D-BA77-FB4AC44F66B0}"/>
              </a:ext>
            </a:extLst>
          </p:cNvPr>
          <p:cNvSpPr txBox="1"/>
          <p:nvPr/>
        </p:nvSpPr>
        <p:spPr>
          <a:xfrm>
            <a:off x="8151420" y="3111845"/>
            <a:ext cx="992580" cy="253916"/>
          </a:xfrm>
          <a:prstGeom prst="rect">
            <a:avLst/>
          </a:prstGeom>
          <a:noFill/>
        </p:spPr>
        <p:txBody>
          <a:bodyPr wrap="none" rtlCol="0">
            <a:spAutoFit/>
          </a:bodyPr>
          <a:lstStyle/>
          <a:p>
            <a:pPr algn="ctr"/>
            <a:r>
              <a:rPr lang="nl-NL" sz="1050" b="1" dirty="0"/>
              <a:t>DSO gebruiker</a:t>
            </a:r>
            <a:endParaRPr sz="1050" b="1" dirty="0"/>
          </a:p>
        </p:txBody>
      </p:sp>
      <p:sp>
        <p:nvSpPr>
          <p:cNvPr id="92" name="Tekstvak 91">
            <a:extLst>
              <a:ext uri="{FF2B5EF4-FFF2-40B4-BE49-F238E27FC236}">
                <a16:creationId xmlns:a16="http://schemas.microsoft.com/office/drawing/2014/main" id="{02AA8C06-854A-D045-863F-03E83E65162D}"/>
              </a:ext>
            </a:extLst>
          </p:cNvPr>
          <p:cNvSpPr txBox="1"/>
          <p:nvPr/>
        </p:nvSpPr>
        <p:spPr>
          <a:xfrm>
            <a:off x="254498" y="4335623"/>
            <a:ext cx="907621" cy="415498"/>
          </a:xfrm>
          <a:prstGeom prst="rect">
            <a:avLst/>
          </a:prstGeom>
          <a:noFill/>
        </p:spPr>
        <p:txBody>
          <a:bodyPr wrap="none" rtlCol="0">
            <a:spAutoFit/>
          </a:bodyPr>
          <a:lstStyle/>
          <a:p>
            <a:pPr algn="ctr"/>
            <a:r>
              <a:rPr lang="nl-NL" sz="1050" b="1" dirty="0"/>
              <a:t>Overheid NL </a:t>
            </a:r>
          </a:p>
          <a:p>
            <a:pPr algn="ctr"/>
            <a:r>
              <a:rPr lang="nl-NL" sz="1050" b="1" dirty="0"/>
              <a:t>gebruiker</a:t>
            </a:r>
            <a:endParaRPr sz="1050" b="1" dirty="0"/>
          </a:p>
        </p:txBody>
      </p:sp>
      <p:sp>
        <p:nvSpPr>
          <p:cNvPr id="105" name="Afgeronde rechthoek 104">
            <a:extLst>
              <a:ext uri="{FF2B5EF4-FFF2-40B4-BE49-F238E27FC236}">
                <a16:creationId xmlns:a16="http://schemas.microsoft.com/office/drawing/2014/main" id="{50F49625-9758-FC4D-8720-12E1EC88395E}"/>
              </a:ext>
            </a:extLst>
          </p:cNvPr>
          <p:cNvSpPr/>
          <p:nvPr/>
        </p:nvSpPr>
        <p:spPr>
          <a:xfrm>
            <a:off x="6054417" y="2915067"/>
            <a:ext cx="2150899" cy="100112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nl-NL" sz="1350" dirty="0"/>
              <a:t>DSO-LV</a:t>
            </a:r>
            <a:endParaRPr sz="1350" dirty="0"/>
          </a:p>
        </p:txBody>
      </p:sp>
      <p:sp>
        <p:nvSpPr>
          <p:cNvPr id="37" name="Titel 1">
            <a:extLst>
              <a:ext uri="{FF2B5EF4-FFF2-40B4-BE49-F238E27FC236}">
                <a16:creationId xmlns:a16="http://schemas.microsoft.com/office/drawing/2014/main" id="{831871C9-7CDE-614E-927D-2A9F6E72AAF6}"/>
              </a:ext>
            </a:extLst>
          </p:cNvPr>
          <p:cNvSpPr>
            <a:spLocks noGrp="1"/>
          </p:cNvSpPr>
          <p:nvPr>
            <p:ph type="title"/>
          </p:nvPr>
        </p:nvSpPr>
        <p:spPr>
          <a:xfrm>
            <a:off x="1036638" y="197840"/>
            <a:ext cx="8229600" cy="663123"/>
          </a:xfrm>
        </p:spPr>
        <p:txBody>
          <a:bodyPr/>
          <a:lstStyle/>
          <a:p>
            <a:r>
              <a:rPr lang="nl-NL" dirty="0"/>
              <a:t>Doorleveren aan het DSO</a:t>
            </a:r>
            <a:endParaRPr dirty="0"/>
          </a:p>
        </p:txBody>
      </p:sp>
      <p:sp>
        <p:nvSpPr>
          <p:cNvPr id="47" name="Rechthoek: afgeronde hoeken 4">
            <a:extLst>
              <a:ext uri="{FF2B5EF4-FFF2-40B4-BE49-F238E27FC236}">
                <a16:creationId xmlns:a16="http://schemas.microsoft.com/office/drawing/2014/main" id="{B88DF750-F594-304B-9DED-8AEE1B303EA1}"/>
              </a:ext>
            </a:extLst>
          </p:cNvPr>
          <p:cNvSpPr/>
          <p:nvPr/>
        </p:nvSpPr>
        <p:spPr>
          <a:xfrm>
            <a:off x="1252882" y="2973388"/>
            <a:ext cx="3892497" cy="1019740"/>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t"/>
          <a:lstStyle/>
          <a:p>
            <a:r>
              <a:rPr lang="nl-NL" sz="1350" b="1" dirty="0">
                <a:latin typeface="Verdana" panose="020B0604030504040204" pitchFamily="34" charset="0"/>
                <a:ea typeface="Verdana" panose="020B0604030504040204" pitchFamily="34" charset="0"/>
                <a:cs typeface="Verdana" panose="020B0604030504040204" pitchFamily="34" charset="0"/>
              </a:rPr>
              <a:t>Publiceren en </a:t>
            </a:r>
          </a:p>
          <a:p>
            <a:r>
              <a:rPr lang="nl-NL" sz="1350" b="1" dirty="0">
                <a:latin typeface="Verdana" panose="020B0604030504040204" pitchFamily="34" charset="0"/>
                <a:ea typeface="Verdana" panose="020B0604030504040204" pitchFamily="34" charset="0"/>
                <a:cs typeface="Verdana" panose="020B0604030504040204" pitchFamily="34" charset="0"/>
              </a:rPr>
              <a:t>Attenderen</a:t>
            </a:r>
          </a:p>
        </p:txBody>
      </p:sp>
      <p:sp>
        <p:nvSpPr>
          <p:cNvPr id="106" name="Gestreepte pijl rechts 105">
            <a:extLst>
              <a:ext uri="{FF2B5EF4-FFF2-40B4-BE49-F238E27FC236}">
                <a16:creationId xmlns:a16="http://schemas.microsoft.com/office/drawing/2014/main" id="{6799151F-925B-624C-9E42-61FFD99F8459}"/>
              </a:ext>
            </a:extLst>
          </p:cNvPr>
          <p:cNvSpPr/>
          <p:nvPr/>
        </p:nvSpPr>
        <p:spPr>
          <a:xfrm>
            <a:off x="4749138" y="3145752"/>
            <a:ext cx="1547568" cy="400453"/>
          </a:xfrm>
          <a:prstGeom prst="stripedRightArrow">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nl-NL" sz="1400" dirty="0"/>
              <a:t>Notificatie</a:t>
            </a:r>
            <a:endParaRPr sz="1400" dirty="0"/>
          </a:p>
        </p:txBody>
      </p:sp>
      <p:sp>
        <p:nvSpPr>
          <p:cNvPr id="48" name="Cilinder 47">
            <a:extLst>
              <a:ext uri="{FF2B5EF4-FFF2-40B4-BE49-F238E27FC236}">
                <a16:creationId xmlns:a16="http://schemas.microsoft.com/office/drawing/2014/main" id="{F045F7C8-D352-B148-9241-37648A945690}"/>
              </a:ext>
            </a:extLst>
          </p:cNvPr>
          <p:cNvSpPr/>
          <p:nvPr/>
        </p:nvSpPr>
        <p:spPr>
          <a:xfrm>
            <a:off x="3667055" y="1457212"/>
            <a:ext cx="1040471" cy="824924"/>
          </a:xfrm>
          <a:prstGeom prst="can">
            <a:avLst/>
          </a:prstGeom>
          <a:solidFill>
            <a:srgbClr val="275937"/>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200" dirty="0"/>
              <a:t>OPERA</a:t>
            </a:r>
          </a:p>
        </p:txBody>
      </p:sp>
      <p:sp>
        <p:nvSpPr>
          <p:cNvPr id="50" name="Gestreepte pijl rechts 49">
            <a:extLst>
              <a:ext uri="{FF2B5EF4-FFF2-40B4-BE49-F238E27FC236}">
                <a16:creationId xmlns:a16="http://schemas.microsoft.com/office/drawing/2014/main" id="{15923DE8-708F-404F-9E83-090161378678}"/>
              </a:ext>
            </a:extLst>
          </p:cNvPr>
          <p:cNvSpPr/>
          <p:nvPr/>
        </p:nvSpPr>
        <p:spPr>
          <a:xfrm rot="8586247">
            <a:off x="2347111" y="3812808"/>
            <a:ext cx="1770659" cy="400453"/>
          </a:xfrm>
          <a:prstGeom prst="stripedRightArrow">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sz="1350" dirty="0"/>
          </a:p>
        </p:txBody>
      </p:sp>
      <p:sp>
        <p:nvSpPr>
          <p:cNvPr id="5" name="Pijl rechts 4">
            <a:extLst>
              <a:ext uri="{FF2B5EF4-FFF2-40B4-BE49-F238E27FC236}">
                <a16:creationId xmlns:a16="http://schemas.microsoft.com/office/drawing/2014/main" id="{8686BA7A-1291-F043-98B9-3D6A3B2B0B43}"/>
              </a:ext>
            </a:extLst>
          </p:cNvPr>
          <p:cNvSpPr/>
          <p:nvPr/>
        </p:nvSpPr>
        <p:spPr>
          <a:xfrm>
            <a:off x="4707526" y="3465860"/>
            <a:ext cx="1589180" cy="406950"/>
          </a:xfrm>
          <a:prstGeom prst="lef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nl-NL" sz="1400" dirty="0"/>
              <a:t>Ophalen toestand</a:t>
            </a:r>
            <a:endParaRPr sz="1400" dirty="0"/>
          </a:p>
        </p:txBody>
      </p:sp>
      <p:sp>
        <p:nvSpPr>
          <p:cNvPr id="52" name="Gestreepte pijl rechts 51">
            <a:extLst>
              <a:ext uri="{FF2B5EF4-FFF2-40B4-BE49-F238E27FC236}">
                <a16:creationId xmlns:a16="http://schemas.microsoft.com/office/drawing/2014/main" id="{7AA2A402-5734-A848-8F64-6F0A0C3423C6}"/>
              </a:ext>
            </a:extLst>
          </p:cNvPr>
          <p:cNvSpPr/>
          <p:nvPr/>
        </p:nvSpPr>
        <p:spPr>
          <a:xfrm rot="6972615">
            <a:off x="3348720" y="3950056"/>
            <a:ext cx="878991" cy="400453"/>
          </a:xfrm>
          <a:prstGeom prst="stripedRightArrow">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sz="1350" dirty="0"/>
          </a:p>
        </p:txBody>
      </p:sp>
      <p:sp>
        <p:nvSpPr>
          <p:cNvPr id="53" name="Gestreepte pijl rechts 52">
            <a:extLst>
              <a:ext uri="{FF2B5EF4-FFF2-40B4-BE49-F238E27FC236}">
                <a16:creationId xmlns:a16="http://schemas.microsoft.com/office/drawing/2014/main" id="{8C246EC2-AAAE-054E-B0D1-E91E00FBDCA6}"/>
              </a:ext>
            </a:extLst>
          </p:cNvPr>
          <p:cNvSpPr/>
          <p:nvPr/>
        </p:nvSpPr>
        <p:spPr>
          <a:xfrm rot="4186182">
            <a:off x="4016742" y="3948935"/>
            <a:ext cx="878991" cy="400453"/>
          </a:xfrm>
          <a:prstGeom prst="stripedRightArrow">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sz="1350" dirty="0"/>
          </a:p>
        </p:txBody>
      </p:sp>
      <p:sp>
        <p:nvSpPr>
          <p:cNvPr id="49" name="Cilinder 48">
            <a:extLst>
              <a:ext uri="{FF2B5EF4-FFF2-40B4-BE49-F238E27FC236}">
                <a16:creationId xmlns:a16="http://schemas.microsoft.com/office/drawing/2014/main" id="{8F3BF97F-29F6-2C4D-BE56-C86C4C0BD179}"/>
              </a:ext>
            </a:extLst>
          </p:cNvPr>
          <p:cNvSpPr/>
          <p:nvPr/>
        </p:nvSpPr>
        <p:spPr>
          <a:xfrm>
            <a:off x="3667055" y="3045906"/>
            <a:ext cx="1040471" cy="824924"/>
          </a:xfrm>
          <a:prstGeom prst="can">
            <a:avLst/>
          </a:prstGeom>
          <a:solidFill>
            <a:srgbClr val="275937"/>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200" dirty="0"/>
              <a:t>Publicaties</a:t>
            </a:r>
          </a:p>
        </p:txBody>
      </p:sp>
      <p:sp>
        <p:nvSpPr>
          <p:cNvPr id="99" name="Gestreepte pijl rechts 98">
            <a:extLst>
              <a:ext uri="{FF2B5EF4-FFF2-40B4-BE49-F238E27FC236}">
                <a16:creationId xmlns:a16="http://schemas.microsoft.com/office/drawing/2014/main" id="{2084DEE8-D964-6B4C-9804-DB5EF0571F63}"/>
              </a:ext>
            </a:extLst>
          </p:cNvPr>
          <p:cNvSpPr/>
          <p:nvPr/>
        </p:nvSpPr>
        <p:spPr>
          <a:xfrm rot="5400000">
            <a:off x="3523400" y="2389822"/>
            <a:ext cx="836077" cy="548769"/>
          </a:xfrm>
          <a:prstGeom prst="stripedRightArrow">
            <a:avLst>
              <a:gd name="adj1" fmla="val 42866"/>
              <a:gd name="adj2"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sz="1350" dirty="0"/>
          </a:p>
        </p:txBody>
      </p:sp>
      <p:pic>
        <p:nvPicPr>
          <p:cNvPr id="54" name="Afbeelding 53">
            <a:extLst>
              <a:ext uri="{FF2B5EF4-FFF2-40B4-BE49-F238E27FC236}">
                <a16:creationId xmlns:a16="http://schemas.microsoft.com/office/drawing/2014/main" id="{1CDF3577-7D91-3D49-8FC3-DFB8EC4AF8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4996" y="1738039"/>
            <a:ext cx="571637" cy="571637"/>
          </a:xfrm>
          <a:prstGeom prst="rect">
            <a:avLst/>
          </a:prstGeom>
        </p:spPr>
      </p:pic>
      <p:sp>
        <p:nvSpPr>
          <p:cNvPr id="55" name="Tekstvak 54">
            <a:extLst>
              <a:ext uri="{FF2B5EF4-FFF2-40B4-BE49-F238E27FC236}">
                <a16:creationId xmlns:a16="http://schemas.microsoft.com/office/drawing/2014/main" id="{51A07A04-AB09-FF4F-8874-7DE900DE225B}"/>
              </a:ext>
            </a:extLst>
          </p:cNvPr>
          <p:cNvSpPr txBox="1"/>
          <p:nvPr/>
        </p:nvSpPr>
        <p:spPr>
          <a:xfrm>
            <a:off x="347472" y="1303048"/>
            <a:ext cx="721672" cy="415498"/>
          </a:xfrm>
          <a:prstGeom prst="rect">
            <a:avLst/>
          </a:prstGeom>
          <a:noFill/>
        </p:spPr>
        <p:txBody>
          <a:bodyPr wrap="none" rtlCol="0">
            <a:spAutoFit/>
          </a:bodyPr>
          <a:lstStyle/>
          <a:p>
            <a:pPr algn="ctr"/>
            <a:r>
              <a:rPr lang="nl-NL" sz="1050" b="1" dirty="0"/>
              <a:t>BG LVBB</a:t>
            </a:r>
          </a:p>
          <a:p>
            <a:pPr algn="ctr"/>
            <a:r>
              <a:rPr lang="nl-NL" sz="1050" b="1" dirty="0"/>
              <a:t>gebruiker</a:t>
            </a:r>
            <a:endParaRPr sz="1050" b="1" dirty="0"/>
          </a:p>
        </p:txBody>
      </p:sp>
      <p:sp>
        <p:nvSpPr>
          <p:cNvPr id="56" name="Gestreepte pijl rechts 55">
            <a:extLst>
              <a:ext uri="{FF2B5EF4-FFF2-40B4-BE49-F238E27FC236}">
                <a16:creationId xmlns:a16="http://schemas.microsoft.com/office/drawing/2014/main" id="{3A7DE272-B17D-B24B-8A4F-065234F19A1C}"/>
              </a:ext>
            </a:extLst>
          </p:cNvPr>
          <p:cNvSpPr/>
          <p:nvPr/>
        </p:nvSpPr>
        <p:spPr>
          <a:xfrm>
            <a:off x="946633" y="1753294"/>
            <a:ext cx="1340985" cy="400453"/>
          </a:xfrm>
          <a:prstGeom prst="stripedRightArrow">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nl-NL" sz="1350" dirty="0"/>
              <a:t>Besluit</a:t>
            </a:r>
            <a:endParaRPr sz="1350" dirty="0"/>
          </a:p>
        </p:txBody>
      </p:sp>
      <p:sp>
        <p:nvSpPr>
          <p:cNvPr id="58" name="Gestreepte pijl rechts 57">
            <a:extLst>
              <a:ext uri="{FF2B5EF4-FFF2-40B4-BE49-F238E27FC236}">
                <a16:creationId xmlns:a16="http://schemas.microsoft.com/office/drawing/2014/main" id="{BE85501B-7559-0E4A-A151-1AA0398013FC}"/>
              </a:ext>
            </a:extLst>
          </p:cNvPr>
          <p:cNvSpPr/>
          <p:nvPr/>
        </p:nvSpPr>
        <p:spPr>
          <a:xfrm rot="5400000">
            <a:off x="4004010" y="2409378"/>
            <a:ext cx="836077" cy="548769"/>
          </a:xfrm>
          <a:prstGeom prst="stripedRightArrow">
            <a:avLst>
              <a:gd name="adj1" fmla="val 42866"/>
              <a:gd name="adj2"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sz="1350" dirty="0"/>
          </a:p>
        </p:txBody>
      </p:sp>
      <p:sp>
        <p:nvSpPr>
          <p:cNvPr id="6" name="Tekstvak 5">
            <a:extLst>
              <a:ext uri="{FF2B5EF4-FFF2-40B4-BE49-F238E27FC236}">
                <a16:creationId xmlns:a16="http://schemas.microsoft.com/office/drawing/2014/main" id="{D13283F2-5C3B-AD42-94CF-5CBA5B6938F1}"/>
              </a:ext>
            </a:extLst>
          </p:cNvPr>
          <p:cNvSpPr txBox="1"/>
          <p:nvPr/>
        </p:nvSpPr>
        <p:spPr>
          <a:xfrm>
            <a:off x="2623117" y="2302842"/>
            <a:ext cx="1259319" cy="523220"/>
          </a:xfrm>
          <a:prstGeom prst="rect">
            <a:avLst/>
          </a:prstGeom>
          <a:noFill/>
        </p:spPr>
        <p:txBody>
          <a:bodyPr wrap="none" rtlCol="0">
            <a:spAutoFit/>
          </a:bodyPr>
          <a:lstStyle/>
          <a:p>
            <a:r>
              <a:rPr lang="nl-NL" sz="1400" dirty="0"/>
              <a:t>Bekendmaking</a:t>
            </a:r>
          </a:p>
          <a:p>
            <a:r>
              <a:rPr lang="nl-NL" sz="1400" dirty="0"/>
              <a:t>Toestand(en)</a:t>
            </a:r>
            <a:endParaRPr sz="1400" dirty="0"/>
          </a:p>
        </p:txBody>
      </p:sp>
    </p:spTree>
    <p:extLst>
      <p:ext uri="{BB962C8B-B14F-4D97-AF65-F5344CB8AC3E}">
        <p14:creationId xmlns:p14="http://schemas.microsoft.com/office/powerpoint/2010/main" val="27545099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883D8EFC-9C31-204D-BC70-1559054E55A1}"/>
              </a:ext>
            </a:extLst>
          </p:cNvPr>
          <p:cNvSpPr>
            <a:spLocks noGrp="1"/>
          </p:cNvSpPr>
          <p:nvPr>
            <p:ph type="dt" sz="half" idx="10"/>
          </p:nvPr>
        </p:nvSpPr>
        <p:spPr/>
        <p:txBody>
          <a:bodyPr/>
          <a:lstStyle/>
          <a:p>
            <a:fld id="{F49EEED1-3B2D-4DF3-84FC-6A29FAA80043}" type="datetime4">
              <a:rPr lang="nl-NL" noProof="0" smtClean="0"/>
              <a:pPr/>
              <a:t>20 september 2018</a:t>
            </a:fld>
            <a:endParaRPr lang="nl-NL" noProof="0" dirty="0"/>
          </a:p>
        </p:txBody>
      </p:sp>
      <p:sp>
        <p:nvSpPr>
          <p:cNvPr id="11" name="Titel 1">
            <a:extLst>
              <a:ext uri="{FF2B5EF4-FFF2-40B4-BE49-F238E27FC236}">
                <a16:creationId xmlns:a16="http://schemas.microsoft.com/office/drawing/2014/main" id="{39450CA3-9B1E-C643-AF50-CF6CB680D79B}"/>
              </a:ext>
            </a:extLst>
          </p:cNvPr>
          <p:cNvSpPr>
            <a:spLocks noGrp="1"/>
          </p:cNvSpPr>
          <p:nvPr>
            <p:ph type="title"/>
          </p:nvPr>
        </p:nvSpPr>
        <p:spPr>
          <a:xfrm>
            <a:off x="1036638" y="212128"/>
            <a:ext cx="8107362" cy="663123"/>
          </a:xfrm>
        </p:spPr>
        <p:txBody>
          <a:bodyPr>
            <a:normAutofit fontScale="90000"/>
          </a:bodyPr>
          <a:lstStyle/>
          <a:p>
            <a:r>
              <a:rPr lang="nl-NL" dirty="0"/>
              <a:t>Besluit publiceren gaat voor consolidatie publiceren</a:t>
            </a:r>
            <a:endParaRPr dirty="0"/>
          </a:p>
        </p:txBody>
      </p:sp>
      <p:sp>
        <p:nvSpPr>
          <p:cNvPr id="12" name="Tijdelijke aanduiding voor inhoud 2">
            <a:extLst>
              <a:ext uri="{FF2B5EF4-FFF2-40B4-BE49-F238E27FC236}">
                <a16:creationId xmlns:a16="http://schemas.microsoft.com/office/drawing/2014/main" id="{72F61BAB-1854-B84F-A14E-7A6C288EDEFF}"/>
              </a:ext>
            </a:extLst>
          </p:cNvPr>
          <p:cNvSpPr txBox="1">
            <a:spLocks/>
          </p:cNvSpPr>
          <p:nvPr/>
        </p:nvSpPr>
        <p:spPr>
          <a:xfrm>
            <a:off x="502996" y="1304495"/>
            <a:ext cx="8292909" cy="4016515"/>
          </a:xfrm>
          <a:prstGeom prst="rect">
            <a:avLst/>
          </a:prstGeom>
        </p:spPr>
        <p:txBody>
          <a:bodyPr>
            <a:normAutofit/>
          </a:bodyPr>
          <a:lst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l-NL" sz="1800" b="1" dirty="0"/>
              <a:t>Eis van juristen: </a:t>
            </a:r>
          </a:p>
          <a:p>
            <a:endParaRPr lang="nl-NL" sz="1800" b="1" dirty="0"/>
          </a:p>
          <a:p>
            <a:r>
              <a:rPr lang="nl-NL" sz="1800" b="1" dirty="0"/>
              <a:t>Het besluit moet altijd bekendgemaakt kunnen worden, ook al is het niet mogelijk (alle) consolidaties te maken.</a:t>
            </a:r>
          </a:p>
          <a:p>
            <a:pPr marL="342900" indent="-342900">
              <a:buFont typeface="Arial" panose="020B0604020202020204" pitchFamily="34" charset="0"/>
              <a:buChar char="•"/>
            </a:pPr>
            <a:endParaRPr lang="nl-NL" sz="1800" dirty="0"/>
          </a:p>
          <a:p>
            <a:r>
              <a:rPr lang="nl-NL" sz="2000" dirty="0"/>
              <a:t>Publicatie van de bekendmaking loopt nu door, wel melding</a:t>
            </a:r>
          </a:p>
          <a:p>
            <a:endParaRPr lang="nl-NL" sz="2000" dirty="0"/>
          </a:p>
          <a:p>
            <a:r>
              <a:rPr lang="nl-NL" sz="2000" dirty="0"/>
              <a:t>Vraag is, of dit het gewenste gedrag is </a:t>
            </a:r>
            <a:r>
              <a:rPr lang="nl-NL" sz="2000" dirty="0">
                <a:sym typeface="Wingdings" pitchFamily="2" charset="2"/>
              </a:rPr>
              <a:t> alleen voor noodgevallen? En het intrekken van besluiten is nu belangrijk geworden</a:t>
            </a:r>
            <a:endParaRPr lang="nl-NL" sz="2000" dirty="0"/>
          </a:p>
          <a:p>
            <a:endParaRPr lang="nl-NL" sz="2000" dirty="0"/>
          </a:p>
          <a:p>
            <a:endParaRPr lang="nl-NL" dirty="0"/>
          </a:p>
        </p:txBody>
      </p:sp>
    </p:spTree>
    <p:extLst>
      <p:ext uri="{BB962C8B-B14F-4D97-AF65-F5344CB8AC3E}">
        <p14:creationId xmlns:p14="http://schemas.microsoft.com/office/powerpoint/2010/main" val="2221769126"/>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3BD0C-C097-43F6-9C22-BED35156B0E3}"/>
              </a:ext>
            </a:extLst>
          </p:cNvPr>
          <p:cNvSpPr>
            <a:spLocks noGrp="1"/>
          </p:cNvSpPr>
          <p:nvPr>
            <p:ph type="title"/>
          </p:nvPr>
        </p:nvSpPr>
        <p:spPr/>
        <p:txBody>
          <a:bodyPr/>
          <a:lstStyle/>
          <a:p>
            <a:r>
              <a:rPr lang="nl-NL" dirty="0"/>
              <a:t>STOP/TPOD</a:t>
            </a:r>
          </a:p>
        </p:txBody>
      </p:sp>
      <p:sp>
        <p:nvSpPr>
          <p:cNvPr id="3" name="Text Placeholder 2">
            <a:extLst>
              <a:ext uri="{FF2B5EF4-FFF2-40B4-BE49-F238E27FC236}">
                <a16:creationId xmlns:a16="http://schemas.microsoft.com/office/drawing/2014/main" id="{70BE3FEA-439B-4217-843E-EDF776868B2C}"/>
              </a:ext>
            </a:extLst>
          </p:cNvPr>
          <p:cNvSpPr>
            <a:spLocks noGrp="1"/>
          </p:cNvSpPr>
          <p:nvPr>
            <p:ph type="body" sz="quarter" idx="12"/>
          </p:nvPr>
        </p:nvSpPr>
        <p:spPr/>
        <p:txBody>
          <a:bodyPr/>
          <a:lstStyle/>
          <a:p>
            <a:r>
              <a:rPr lang="nl-NL" dirty="0"/>
              <a:t>Voorbeeldbestanden</a:t>
            </a:r>
          </a:p>
        </p:txBody>
      </p:sp>
    </p:spTree>
    <p:extLst>
      <p:ext uri="{BB962C8B-B14F-4D97-AF65-F5344CB8AC3E}">
        <p14:creationId xmlns:p14="http://schemas.microsoft.com/office/powerpoint/2010/main" val="3170726857"/>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3BD0C-C097-43F6-9C22-BED35156B0E3}"/>
              </a:ext>
            </a:extLst>
          </p:cNvPr>
          <p:cNvSpPr>
            <a:spLocks noGrp="1"/>
          </p:cNvSpPr>
          <p:nvPr>
            <p:ph type="title"/>
          </p:nvPr>
        </p:nvSpPr>
        <p:spPr/>
        <p:txBody>
          <a:bodyPr/>
          <a:lstStyle/>
          <a:p>
            <a:r>
              <a:rPr lang="nl-NL" dirty="0"/>
              <a:t>INFORMATIEHUIS RUIMTE</a:t>
            </a:r>
          </a:p>
        </p:txBody>
      </p:sp>
      <p:sp>
        <p:nvSpPr>
          <p:cNvPr id="3" name="Text Placeholder 2">
            <a:extLst>
              <a:ext uri="{FF2B5EF4-FFF2-40B4-BE49-F238E27FC236}">
                <a16:creationId xmlns:a16="http://schemas.microsoft.com/office/drawing/2014/main" id="{70BE3FEA-439B-4217-843E-EDF776868B2C}"/>
              </a:ext>
            </a:extLst>
          </p:cNvPr>
          <p:cNvSpPr>
            <a:spLocks noGrp="1"/>
          </p:cNvSpPr>
          <p:nvPr>
            <p:ph type="body" sz="quarter" idx="12"/>
          </p:nvPr>
        </p:nvSpPr>
        <p:spPr/>
        <p:txBody>
          <a:bodyPr/>
          <a:lstStyle/>
          <a:p>
            <a:r>
              <a:rPr lang="nl-NL" dirty="0"/>
              <a:t>Kwaliteitsdashboard</a:t>
            </a:r>
          </a:p>
        </p:txBody>
      </p:sp>
    </p:spTree>
    <p:extLst>
      <p:ext uri="{BB962C8B-B14F-4D97-AF65-F5344CB8AC3E}">
        <p14:creationId xmlns:p14="http://schemas.microsoft.com/office/powerpoint/2010/main" val="4161017284"/>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sz="quarter" idx="12"/>
          </p:nvPr>
        </p:nvSpPr>
        <p:spPr>
          <a:xfrm>
            <a:off x="298447" y="1113212"/>
            <a:ext cx="6370209" cy="4305685"/>
          </a:xfrm>
        </p:spPr>
        <p:txBody>
          <a:bodyPr/>
          <a:lstStyle/>
          <a:p>
            <a:r>
              <a:rPr lang="nl-NL" dirty="0">
                <a:ea typeface="Verdana"/>
              </a:rPr>
              <a:t> </a:t>
            </a:r>
            <a:endParaRPr lang="nl-NL" dirty="0"/>
          </a:p>
          <a:p>
            <a:endParaRPr lang="nl-NL" dirty="0">
              <a:solidFill>
                <a:srgbClr val="275937"/>
              </a:solidFill>
            </a:endParaRPr>
          </a:p>
        </p:txBody>
      </p:sp>
      <p:pic>
        <p:nvPicPr>
          <p:cNvPr id="6" name="Afbeelding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69353" y="2384550"/>
            <a:ext cx="3657600" cy="1950720"/>
          </a:xfrm>
          <a:prstGeom prst="rect">
            <a:avLst/>
          </a:prstGeom>
        </p:spPr>
      </p:pic>
      <p:sp>
        <p:nvSpPr>
          <p:cNvPr id="7" name="Rechthoek 6"/>
          <p:cNvSpPr/>
          <p:nvPr/>
        </p:nvSpPr>
        <p:spPr>
          <a:xfrm>
            <a:off x="6916352" y="1171766"/>
            <a:ext cx="58366" cy="4966389"/>
          </a:xfrm>
          <a:prstGeom prst="rect">
            <a:avLst/>
          </a:prstGeom>
          <a:solidFill>
            <a:srgbClr val="39870C"/>
          </a:solidFill>
          <a:ln w="3175" cap="flat" cmpd="sng" algn="ctr">
            <a:solidFill>
              <a:srgbClr val="39870C">
                <a:shade val="50000"/>
              </a:srgbClr>
            </a:solidFill>
            <a:prstDash val="solid"/>
          </a:ln>
          <a:effectLst>
            <a:outerShdw blurRad="50800" dist="38100" dir="2700000" algn="tl" rotWithShape="0">
              <a:prstClr val="black">
                <a:alpha val="40000"/>
              </a:prstClr>
            </a:outerShdw>
          </a:effectLst>
        </p:spPr>
        <p:txBody>
          <a:bodyPr rtlCol="0" anchor="ctr"/>
          <a:lstStyle/>
          <a:p>
            <a:pPr algn="ctr" defTabSz="914400" fontAlgn="base">
              <a:spcBef>
                <a:spcPct val="0"/>
              </a:spcBef>
              <a:spcAft>
                <a:spcPct val="0"/>
              </a:spcAft>
            </a:pPr>
            <a:endParaRPr lang="nl-NL" sz="1100" kern="0">
              <a:solidFill>
                <a:prstClr val="white"/>
              </a:solidFill>
              <a:latin typeface="Verdana"/>
              <a:cs typeface="Arial"/>
            </a:endParaRPr>
          </a:p>
        </p:txBody>
      </p:sp>
      <p:sp>
        <p:nvSpPr>
          <p:cNvPr id="9" name="Toelichting met afgeronde rechthoek 8"/>
          <p:cNvSpPr/>
          <p:nvPr/>
        </p:nvSpPr>
        <p:spPr>
          <a:xfrm>
            <a:off x="298447" y="4451441"/>
            <a:ext cx="6533674" cy="1792604"/>
          </a:xfrm>
          <a:prstGeom prst="wedgeRoundRectCallout">
            <a:avLst>
              <a:gd name="adj1" fmla="val 26518"/>
              <a:gd name="adj2" fmla="val -61629"/>
              <a:gd name="adj3" fmla="val 16667"/>
            </a:avLst>
          </a:prstGeom>
        </p:spPr>
        <p:style>
          <a:lnRef idx="1">
            <a:schemeClr val="accent6"/>
          </a:lnRef>
          <a:fillRef idx="3">
            <a:schemeClr val="accent6"/>
          </a:fillRef>
          <a:effectRef idx="2">
            <a:schemeClr val="accent6"/>
          </a:effectRef>
          <a:fontRef idx="minor">
            <a:schemeClr val="lt1"/>
          </a:fontRef>
        </p:style>
        <p:txBody>
          <a:bodyPr rtlCol="0" anchor="ctr"/>
          <a:lstStyle/>
          <a:p>
            <a:r>
              <a:rPr lang="nl-NL" sz="2000" dirty="0">
                <a:solidFill>
                  <a:srgbClr val="275937"/>
                </a:solidFill>
                <a:ea typeface="Verdana"/>
              </a:rPr>
              <a:t>Zodat we: </a:t>
            </a:r>
          </a:p>
          <a:p>
            <a:pPr marL="457200" indent="-457200">
              <a:buFontTx/>
              <a:buAutoNum type="arabicPeriod"/>
            </a:pPr>
            <a:r>
              <a:rPr lang="nl-NL" sz="2000" dirty="0">
                <a:solidFill>
                  <a:srgbClr val="275937"/>
                </a:solidFill>
                <a:ea typeface="Verdana"/>
              </a:rPr>
              <a:t>Content optimaal kunnen benutten in het DSO</a:t>
            </a:r>
          </a:p>
          <a:p>
            <a:pPr marL="457200" indent="-457200">
              <a:buFontTx/>
              <a:buAutoNum type="arabicPeriod"/>
            </a:pPr>
            <a:r>
              <a:rPr lang="nl-NL" sz="2000" dirty="0">
                <a:solidFill>
                  <a:srgbClr val="275937"/>
                </a:solidFill>
                <a:ea typeface="Verdana"/>
              </a:rPr>
              <a:t>Er een solide basis is voor het tijdelijk </a:t>
            </a:r>
            <a:r>
              <a:rPr lang="nl-NL" sz="2000" dirty="0" err="1">
                <a:solidFill>
                  <a:srgbClr val="275937"/>
                </a:solidFill>
                <a:ea typeface="Verdana"/>
              </a:rPr>
              <a:t>omgevingplan</a:t>
            </a:r>
            <a:endParaRPr lang="nl-NL" sz="2000" dirty="0">
              <a:solidFill>
                <a:srgbClr val="275937"/>
              </a:solidFill>
              <a:ea typeface="Verdana"/>
            </a:endParaRPr>
          </a:p>
          <a:p>
            <a:pPr marL="457200" indent="-457200">
              <a:buFontTx/>
              <a:buAutoNum type="arabicPeriod"/>
            </a:pPr>
            <a:r>
              <a:rPr lang="nl-NL" sz="2000" dirty="0">
                <a:solidFill>
                  <a:srgbClr val="275937"/>
                </a:solidFill>
                <a:ea typeface="Verdana"/>
              </a:rPr>
              <a:t>Gebruikers een begrijpelijk geheel tonen</a:t>
            </a:r>
          </a:p>
        </p:txBody>
      </p:sp>
      <p:sp>
        <p:nvSpPr>
          <p:cNvPr id="11" name="Toelichting met afgeronde rechthoek 10"/>
          <p:cNvSpPr/>
          <p:nvPr/>
        </p:nvSpPr>
        <p:spPr>
          <a:xfrm>
            <a:off x="1049572" y="216910"/>
            <a:ext cx="6032156" cy="1792604"/>
          </a:xfrm>
          <a:prstGeom prst="wedgeRoundRectCallout">
            <a:avLst>
              <a:gd name="adj1" fmla="val 9340"/>
              <a:gd name="adj2" fmla="val 96741"/>
              <a:gd name="adj3" fmla="val 16667"/>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nl-NL" sz="2400" dirty="0">
                <a:solidFill>
                  <a:srgbClr val="275937"/>
                </a:solidFill>
                <a:ea typeface="Verdana"/>
              </a:rPr>
              <a:t>Als bestaande bronhouders willen we ondersteund worden met de gegevenskwaliteit van vigerende plannen</a:t>
            </a:r>
          </a:p>
        </p:txBody>
      </p:sp>
    </p:spTree>
    <p:extLst>
      <p:ext uri="{BB962C8B-B14F-4D97-AF65-F5344CB8AC3E}">
        <p14:creationId xmlns:p14="http://schemas.microsoft.com/office/powerpoint/2010/main" val="3031766108"/>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hthoek: afgeronde hoeken 10">
            <a:extLst>
              <a:ext uri="{FF2B5EF4-FFF2-40B4-BE49-F238E27FC236}">
                <a16:creationId xmlns:a16="http://schemas.microsoft.com/office/drawing/2014/main" id="{EF59A953-778E-4018-A2D0-871C32F93EBA}"/>
              </a:ext>
            </a:extLst>
          </p:cNvPr>
          <p:cNvSpPr/>
          <p:nvPr/>
        </p:nvSpPr>
        <p:spPr>
          <a:xfrm>
            <a:off x="193431" y="3260163"/>
            <a:ext cx="8697058" cy="951161"/>
          </a:xfrm>
          <a:prstGeom prst="roundRect">
            <a:avLst/>
          </a:prstGeom>
          <a:solidFill>
            <a:sysClr val="window" lastClr="FFFFFF">
              <a:lumMod val="75000"/>
            </a:sysClr>
          </a:solidFill>
          <a:ln w="1270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400"/>
            <a:endParaRPr lang="nl-NL" sz="1600" b="1" kern="0" dirty="0">
              <a:solidFill>
                <a:prstClr val="black"/>
              </a:solidFill>
            </a:endParaRPr>
          </a:p>
        </p:txBody>
      </p:sp>
      <p:sp>
        <p:nvSpPr>
          <p:cNvPr id="167" name="Rechthoek 166"/>
          <p:cNvSpPr/>
          <p:nvPr/>
        </p:nvSpPr>
        <p:spPr>
          <a:xfrm>
            <a:off x="206298" y="3506787"/>
            <a:ext cx="4801410" cy="454694"/>
          </a:xfrm>
          <a:prstGeom prst="rect">
            <a:avLst/>
          </a:prstGeom>
          <a:solidFill>
            <a:srgbClr val="39870C">
              <a:alpha val="51000"/>
            </a:srgbClr>
          </a:solidFill>
          <a:ln w="3175" cap="flat" cmpd="sng" algn="ctr">
            <a:noFill/>
            <a:prstDash val="solid"/>
          </a:ln>
          <a:effectLst/>
        </p:spPr>
        <p:txBody>
          <a:bodyPr rtlCol="0" anchor="ctr"/>
          <a:lstStyle/>
          <a:p>
            <a:pPr algn="ctr" defTabSz="914400" fontAlgn="base">
              <a:spcBef>
                <a:spcPct val="0"/>
              </a:spcBef>
              <a:spcAft>
                <a:spcPct val="0"/>
              </a:spcAft>
            </a:pPr>
            <a:endParaRPr lang="nl-NL" sz="1100" kern="0">
              <a:solidFill>
                <a:prstClr val="black">
                  <a:lumMod val="65000"/>
                  <a:lumOff val="35000"/>
                </a:prstClr>
              </a:solidFill>
              <a:latin typeface="Verdana"/>
              <a:cs typeface="Arial"/>
            </a:endParaRPr>
          </a:p>
        </p:txBody>
      </p:sp>
      <p:sp>
        <p:nvSpPr>
          <p:cNvPr id="66" name="Rechthoek: afgeronde hoeken 8">
            <a:extLst>
              <a:ext uri="{FF2B5EF4-FFF2-40B4-BE49-F238E27FC236}">
                <a16:creationId xmlns:a16="http://schemas.microsoft.com/office/drawing/2014/main" id="{91CA2730-8ECF-4964-88D3-D7B822A4C69F}"/>
              </a:ext>
            </a:extLst>
          </p:cNvPr>
          <p:cNvSpPr/>
          <p:nvPr/>
        </p:nvSpPr>
        <p:spPr>
          <a:xfrm>
            <a:off x="193431" y="1157944"/>
            <a:ext cx="8697058" cy="870392"/>
          </a:xfrm>
          <a:prstGeom prst="roundRect">
            <a:avLst/>
          </a:prstGeom>
          <a:solidFill>
            <a:sysClr val="window" lastClr="FFFFFF">
              <a:lumMod val="75000"/>
            </a:sysClr>
          </a:solidFill>
          <a:ln w="1270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400"/>
            <a:endParaRPr lang="nl-NL" sz="1600" b="1" kern="0" dirty="0">
              <a:solidFill>
                <a:prstClr val="black"/>
              </a:solidFill>
            </a:endParaRPr>
          </a:p>
        </p:txBody>
      </p:sp>
      <p:sp>
        <p:nvSpPr>
          <p:cNvPr id="147" name="Rechthoek 146"/>
          <p:cNvSpPr/>
          <p:nvPr/>
        </p:nvSpPr>
        <p:spPr>
          <a:xfrm>
            <a:off x="197402" y="1331574"/>
            <a:ext cx="6822871" cy="454694"/>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a:solidFill>
                <a:prstClr val="white"/>
              </a:solidFill>
            </a:endParaRPr>
          </a:p>
        </p:txBody>
      </p:sp>
      <p:sp>
        <p:nvSpPr>
          <p:cNvPr id="65" name="Rechthoek: afgeronde hoeken 78">
            <a:extLst>
              <a:ext uri="{FF2B5EF4-FFF2-40B4-BE49-F238E27FC236}">
                <a16:creationId xmlns:a16="http://schemas.microsoft.com/office/drawing/2014/main" id="{8EC7A32D-C7AC-4D8D-88D2-E831337BE1FD}"/>
              </a:ext>
            </a:extLst>
          </p:cNvPr>
          <p:cNvSpPr/>
          <p:nvPr/>
        </p:nvSpPr>
        <p:spPr>
          <a:xfrm>
            <a:off x="193431" y="2401733"/>
            <a:ext cx="8697058" cy="469048"/>
          </a:xfrm>
          <a:prstGeom prst="roundRect">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r" defTabSz="914400"/>
            <a:r>
              <a:rPr lang="nl-NL" sz="1400" b="1" kern="0" dirty="0">
                <a:solidFill>
                  <a:prstClr val="black">
                    <a:lumMod val="65000"/>
                    <a:lumOff val="35000"/>
                  </a:prstClr>
                </a:solidFill>
              </a:rPr>
              <a:t>Inhoud DSO</a:t>
            </a:r>
          </a:p>
        </p:txBody>
      </p:sp>
      <p:sp>
        <p:nvSpPr>
          <p:cNvPr id="67" name="Pijl: rechts 130">
            <a:extLst>
              <a:ext uri="{FF2B5EF4-FFF2-40B4-BE49-F238E27FC236}">
                <a16:creationId xmlns:a16="http://schemas.microsoft.com/office/drawing/2014/main" id="{B2F0DB83-F932-4891-8A09-2319D6E5E881}"/>
              </a:ext>
            </a:extLst>
          </p:cNvPr>
          <p:cNvSpPr/>
          <p:nvPr/>
        </p:nvSpPr>
        <p:spPr>
          <a:xfrm>
            <a:off x="7020273" y="1077177"/>
            <a:ext cx="1778399" cy="951161"/>
          </a:xfrm>
          <a:prstGeom prst="rightArrow">
            <a:avLst/>
          </a:prstGeom>
          <a:solidFill>
            <a:srgbClr val="39870C">
              <a:alpha val="51000"/>
            </a:srgbClr>
          </a:solidFill>
          <a:ln w="3175" cap="flat" cmpd="sng" algn="ctr">
            <a:noFill/>
            <a:prstDash val="solid"/>
          </a:ln>
          <a:effectLst/>
        </p:spPr>
        <p:txBody>
          <a:bodyPr rtlCol="0" anchor="ctr"/>
          <a:lstStyle/>
          <a:p>
            <a:pPr algn="ctr" defTabSz="914400" fontAlgn="base">
              <a:spcBef>
                <a:spcPct val="0"/>
              </a:spcBef>
              <a:spcAft>
                <a:spcPct val="0"/>
              </a:spcAft>
            </a:pPr>
            <a:endParaRPr lang="nl-NL" sz="1100" kern="0" dirty="0">
              <a:solidFill>
                <a:prstClr val="black"/>
              </a:solidFill>
              <a:latin typeface="Verdana"/>
              <a:cs typeface="Arial"/>
            </a:endParaRPr>
          </a:p>
        </p:txBody>
      </p:sp>
      <p:sp>
        <p:nvSpPr>
          <p:cNvPr id="69" name="Rechthoek: afgeronde hoeken 13">
            <a:extLst>
              <a:ext uri="{FF2B5EF4-FFF2-40B4-BE49-F238E27FC236}">
                <a16:creationId xmlns:a16="http://schemas.microsoft.com/office/drawing/2014/main" id="{A7DF6064-8438-4236-9ACB-10F8165D955E}"/>
              </a:ext>
            </a:extLst>
          </p:cNvPr>
          <p:cNvSpPr/>
          <p:nvPr/>
        </p:nvSpPr>
        <p:spPr>
          <a:xfrm>
            <a:off x="310514" y="1367012"/>
            <a:ext cx="1312836" cy="360000"/>
          </a:xfrm>
          <a:prstGeom prst="roundRect">
            <a:avLst/>
          </a:prstGeom>
          <a:solidFill>
            <a:srgbClr val="70AD47">
              <a:lumMod val="5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nl-NL" sz="1100" b="1" kern="0" dirty="0">
                <a:solidFill>
                  <a:prstClr val="white"/>
                </a:solidFill>
              </a:rPr>
              <a:t>Gebiedsoriëntatie</a:t>
            </a:r>
          </a:p>
          <a:p>
            <a:pPr defTabSz="914400"/>
            <a:r>
              <a:rPr lang="nl-NL" sz="1100" b="1" kern="0" dirty="0">
                <a:solidFill>
                  <a:prstClr val="white"/>
                </a:solidFill>
              </a:rPr>
              <a:t>Gebiedsanalyse</a:t>
            </a:r>
          </a:p>
        </p:txBody>
      </p:sp>
      <p:sp>
        <p:nvSpPr>
          <p:cNvPr id="70" name="Rechthoek: afgeronde hoeken 14">
            <a:extLst>
              <a:ext uri="{FF2B5EF4-FFF2-40B4-BE49-F238E27FC236}">
                <a16:creationId xmlns:a16="http://schemas.microsoft.com/office/drawing/2014/main" id="{E19A175C-DD3F-44B4-9270-CC255E386D7B}"/>
              </a:ext>
            </a:extLst>
          </p:cNvPr>
          <p:cNvSpPr/>
          <p:nvPr/>
        </p:nvSpPr>
        <p:spPr>
          <a:xfrm>
            <a:off x="2168124" y="1367012"/>
            <a:ext cx="1466476" cy="360000"/>
          </a:xfrm>
          <a:prstGeom prst="roundRect">
            <a:avLst/>
          </a:prstGeom>
          <a:solidFill>
            <a:srgbClr val="70AD47">
              <a:lumMod val="50000"/>
            </a:srgbClr>
          </a:solidFill>
          <a:ln w="38100" cap="flat" cmpd="sng" algn="ctr">
            <a:solidFill>
              <a:srgbClr val="275937"/>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nl-NL" sz="1100" b="1" kern="0" dirty="0">
                <a:solidFill>
                  <a:prstClr val="white"/>
                </a:solidFill>
              </a:rPr>
              <a:t>Opstellen </a:t>
            </a:r>
          </a:p>
          <a:p>
            <a:pPr defTabSz="914400"/>
            <a:r>
              <a:rPr lang="nl-NL" sz="1100" b="1" kern="0" dirty="0">
                <a:solidFill>
                  <a:prstClr val="white"/>
                </a:solidFill>
              </a:rPr>
              <a:t>Omgevingsdocument</a:t>
            </a:r>
          </a:p>
        </p:txBody>
      </p:sp>
      <p:sp>
        <p:nvSpPr>
          <p:cNvPr id="72" name="Rechthoek: afgeronde hoeken 16">
            <a:extLst>
              <a:ext uri="{FF2B5EF4-FFF2-40B4-BE49-F238E27FC236}">
                <a16:creationId xmlns:a16="http://schemas.microsoft.com/office/drawing/2014/main" id="{B85B69CE-53BF-4404-9D62-D5CA2E127D0D}"/>
              </a:ext>
            </a:extLst>
          </p:cNvPr>
          <p:cNvSpPr/>
          <p:nvPr/>
        </p:nvSpPr>
        <p:spPr>
          <a:xfrm>
            <a:off x="5693545" y="1367012"/>
            <a:ext cx="1190561" cy="360000"/>
          </a:xfrm>
          <a:prstGeom prst="roundRect">
            <a:avLst/>
          </a:prstGeom>
          <a:solidFill>
            <a:srgbClr val="70AD47">
              <a:lumMod val="5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nl-NL" sz="1100" b="1" kern="0" dirty="0">
                <a:solidFill>
                  <a:prstClr val="white"/>
                </a:solidFill>
              </a:rPr>
              <a:t>Samenwerken</a:t>
            </a:r>
          </a:p>
          <a:p>
            <a:pPr defTabSz="914400"/>
            <a:r>
              <a:rPr lang="nl-NL" sz="1100" b="1" kern="0" dirty="0">
                <a:solidFill>
                  <a:prstClr val="white"/>
                </a:solidFill>
              </a:rPr>
              <a:t>Besluiten</a:t>
            </a:r>
          </a:p>
        </p:txBody>
      </p:sp>
      <p:sp>
        <p:nvSpPr>
          <p:cNvPr id="73" name="Rechthoek: afgeronde hoeken 17">
            <a:extLst>
              <a:ext uri="{FF2B5EF4-FFF2-40B4-BE49-F238E27FC236}">
                <a16:creationId xmlns:a16="http://schemas.microsoft.com/office/drawing/2014/main" id="{606D16D7-E2E7-4D81-8430-1967DABB7465}"/>
              </a:ext>
            </a:extLst>
          </p:cNvPr>
          <p:cNvSpPr/>
          <p:nvPr/>
        </p:nvSpPr>
        <p:spPr>
          <a:xfrm>
            <a:off x="7164289" y="1367012"/>
            <a:ext cx="1378779" cy="360000"/>
          </a:xfrm>
          <a:prstGeom prst="roundRect">
            <a:avLst/>
          </a:prstGeom>
          <a:solidFill>
            <a:srgbClr val="70AD47">
              <a:lumMod val="50000"/>
            </a:srgbClr>
          </a:solidFill>
          <a:ln w="381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nl-NL" sz="1100" b="1" kern="0" dirty="0">
                <a:solidFill>
                  <a:prstClr val="white"/>
                </a:solidFill>
              </a:rPr>
              <a:t>Bekendmaken</a:t>
            </a:r>
          </a:p>
          <a:p>
            <a:pPr defTabSz="914400"/>
            <a:r>
              <a:rPr lang="nl-NL" sz="1100" b="1" kern="0" dirty="0">
                <a:solidFill>
                  <a:prstClr val="white"/>
                </a:solidFill>
              </a:rPr>
              <a:t>Beschikbaar stellen</a:t>
            </a:r>
          </a:p>
        </p:txBody>
      </p:sp>
      <p:sp>
        <p:nvSpPr>
          <p:cNvPr id="74" name="Pijl: rechts 131">
            <a:extLst>
              <a:ext uri="{FF2B5EF4-FFF2-40B4-BE49-F238E27FC236}">
                <a16:creationId xmlns:a16="http://schemas.microsoft.com/office/drawing/2014/main" id="{61F20DF5-F5A5-4A2C-924E-2851C89CB79E}"/>
              </a:ext>
            </a:extLst>
          </p:cNvPr>
          <p:cNvSpPr/>
          <p:nvPr/>
        </p:nvSpPr>
        <p:spPr>
          <a:xfrm>
            <a:off x="5007709" y="3260163"/>
            <a:ext cx="3790961" cy="951161"/>
          </a:xfrm>
          <a:prstGeom prst="rightArrow">
            <a:avLst/>
          </a:prstGeom>
          <a:ln>
            <a:noFill/>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prstClr val="white"/>
              </a:solidFill>
            </a:endParaRPr>
          </a:p>
        </p:txBody>
      </p:sp>
      <p:sp>
        <p:nvSpPr>
          <p:cNvPr id="75" name="Rechthoek: afgeronde hoeken 18">
            <a:extLst>
              <a:ext uri="{FF2B5EF4-FFF2-40B4-BE49-F238E27FC236}">
                <a16:creationId xmlns:a16="http://schemas.microsoft.com/office/drawing/2014/main" id="{ACE6A8A9-D3AC-46BB-9019-AE8DA0A79E1F}"/>
              </a:ext>
            </a:extLst>
          </p:cNvPr>
          <p:cNvSpPr/>
          <p:nvPr/>
        </p:nvSpPr>
        <p:spPr>
          <a:xfrm>
            <a:off x="427476" y="3551062"/>
            <a:ext cx="1178040" cy="360000"/>
          </a:xfrm>
          <a:prstGeom prst="roundRect">
            <a:avLst/>
          </a:prstGeom>
          <a:solidFill>
            <a:srgbClr val="70AD47">
              <a:lumMod val="50000"/>
            </a:srgbClr>
          </a:solidFill>
          <a:ln w="381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nl-NL" sz="1100" b="1" kern="0" dirty="0">
                <a:solidFill>
                  <a:prstClr val="white"/>
                </a:solidFill>
              </a:rPr>
              <a:t>Oriënteren via Regels en Kaart</a:t>
            </a:r>
          </a:p>
        </p:txBody>
      </p:sp>
      <p:sp>
        <p:nvSpPr>
          <p:cNvPr id="76" name="Rechthoek: afgeronde hoeken 19">
            <a:extLst>
              <a:ext uri="{FF2B5EF4-FFF2-40B4-BE49-F238E27FC236}">
                <a16:creationId xmlns:a16="http://schemas.microsoft.com/office/drawing/2014/main" id="{DA0FA9A5-EF43-4594-953E-B4FDCECD6D56}"/>
              </a:ext>
            </a:extLst>
          </p:cNvPr>
          <p:cNvSpPr/>
          <p:nvPr/>
        </p:nvSpPr>
        <p:spPr>
          <a:xfrm>
            <a:off x="2270477" y="3552198"/>
            <a:ext cx="1080000" cy="360000"/>
          </a:xfrm>
          <a:prstGeom prst="roundRect">
            <a:avLst/>
          </a:prstGeom>
          <a:solidFill>
            <a:srgbClr val="70AD47">
              <a:lumMod val="5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nl-NL" sz="1100" b="1" kern="0" dirty="0">
                <a:solidFill>
                  <a:prstClr val="white"/>
                </a:solidFill>
              </a:rPr>
              <a:t>Oriënteren via</a:t>
            </a:r>
          </a:p>
          <a:p>
            <a:pPr defTabSz="914400"/>
            <a:r>
              <a:rPr lang="nl-NL" sz="1100" b="1" kern="0" dirty="0">
                <a:solidFill>
                  <a:prstClr val="white"/>
                </a:solidFill>
              </a:rPr>
              <a:t>Vragenbomen</a:t>
            </a:r>
          </a:p>
        </p:txBody>
      </p:sp>
      <p:sp>
        <p:nvSpPr>
          <p:cNvPr id="77" name="Rechthoek: afgeronde hoeken 20">
            <a:extLst>
              <a:ext uri="{FF2B5EF4-FFF2-40B4-BE49-F238E27FC236}">
                <a16:creationId xmlns:a16="http://schemas.microsoft.com/office/drawing/2014/main" id="{71BEA92A-2F99-44F9-A75A-856639AD9D59}"/>
              </a:ext>
            </a:extLst>
          </p:cNvPr>
          <p:cNvSpPr/>
          <p:nvPr/>
        </p:nvSpPr>
        <p:spPr>
          <a:xfrm>
            <a:off x="3699643" y="3552198"/>
            <a:ext cx="1177293" cy="360000"/>
          </a:xfrm>
          <a:prstGeom prst="roundRect">
            <a:avLst/>
          </a:prstGeom>
          <a:solidFill>
            <a:srgbClr val="70AD47">
              <a:lumMod val="5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nl-NL" sz="1100" b="1" kern="0" dirty="0">
                <a:solidFill>
                  <a:prstClr val="white"/>
                </a:solidFill>
              </a:rPr>
              <a:t>Opstellen</a:t>
            </a:r>
          </a:p>
          <a:p>
            <a:pPr defTabSz="914400"/>
            <a:r>
              <a:rPr lang="nl-NL" sz="1100" b="1" kern="0" dirty="0">
                <a:solidFill>
                  <a:prstClr val="white"/>
                </a:solidFill>
              </a:rPr>
              <a:t>I</a:t>
            </a:r>
            <a:r>
              <a:rPr lang="nl-NL" sz="1100" b="1" kern="0" dirty="0" err="1">
                <a:solidFill>
                  <a:prstClr val="white"/>
                </a:solidFill>
              </a:rPr>
              <a:t>ndienen</a:t>
            </a:r>
            <a:endParaRPr lang="nl-NL" sz="1100" b="1" kern="0" dirty="0">
              <a:solidFill>
                <a:prstClr val="white"/>
              </a:solidFill>
            </a:endParaRPr>
          </a:p>
        </p:txBody>
      </p:sp>
      <p:sp>
        <p:nvSpPr>
          <p:cNvPr id="78" name="Rechthoek: afgeronde hoeken 21">
            <a:extLst>
              <a:ext uri="{FF2B5EF4-FFF2-40B4-BE49-F238E27FC236}">
                <a16:creationId xmlns:a16="http://schemas.microsoft.com/office/drawing/2014/main" id="{42793EE4-0B20-4307-B9EB-905BBBB02315}"/>
              </a:ext>
            </a:extLst>
          </p:cNvPr>
          <p:cNvSpPr/>
          <p:nvPr/>
        </p:nvSpPr>
        <p:spPr>
          <a:xfrm>
            <a:off x="5148751" y="3552198"/>
            <a:ext cx="1080000" cy="360000"/>
          </a:xfrm>
          <a:prstGeom prst="roundRect">
            <a:avLst/>
          </a:prstGeom>
          <a:solidFill>
            <a:srgbClr val="70AD47">
              <a:lumMod val="5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nl-NL" sz="1100" b="1" kern="0" dirty="0">
                <a:solidFill>
                  <a:prstClr val="white"/>
                </a:solidFill>
              </a:rPr>
              <a:t>Ontvangen</a:t>
            </a:r>
          </a:p>
          <a:p>
            <a:pPr defTabSz="914400"/>
            <a:r>
              <a:rPr lang="nl-NL" sz="1100" b="1" kern="0" dirty="0">
                <a:solidFill>
                  <a:prstClr val="white"/>
                </a:solidFill>
              </a:rPr>
              <a:t>Beoordelen</a:t>
            </a:r>
          </a:p>
        </p:txBody>
      </p:sp>
      <p:sp>
        <p:nvSpPr>
          <p:cNvPr id="79" name="Rechthoek: afgeronde hoeken 22">
            <a:extLst>
              <a:ext uri="{FF2B5EF4-FFF2-40B4-BE49-F238E27FC236}">
                <a16:creationId xmlns:a16="http://schemas.microsoft.com/office/drawing/2014/main" id="{5253BC33-1BCE-4A87-8C40-261B40D8DDCF}"/>
              </a:ext>
            </a:extLst>
          </p:cNvPr>
          <p:cNvSpPr/>
          <p:nvPr/>
        </p:nvSpPr>
        <p:spPr>
          <a:xfrm>
            <a:off x="6317166" y="3552198"/>
            <a:ext cx="1080000" cy="360000"/>
          </a:xfrm>
          <a:prstGeom prst="roundRect">
            <a:avLst/>
          </a:prstGeom>
          <a:solidFill>
            <a:srgbClr val="70AD47">
              <a:lumMod val="5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nl-NL" sz="1100" b="1" kern="0" dirty="0">
                <a:solidFill>
                  <a:prstClr val="white"/>
                </a:solidFill>
              </a:rPr>
              <a:t>Behandelen</a:t>
            </a:r>
          </a:p>
          <a:p>
            <a:pPr defTabSz="914400"/>
            <a:r>
              <a:rPr lang="nl-NL" sz="1100" b="1" kern="0" dirty="0">
                <a:solidFill>
                  <a:prstClr val="white"/>
                </a:solidFill>
              </a:rPr>
              <a:t>S</a:t>
            </a:r>
            <a:r>
              <a:rPr lang="nl-NL" sz="1100" b="1" kern="0" dirty="0" err="1">
                <a:solidFill>
                  <a:prstClr val="white"/>
                </a:solidFill>
              </a:rPr>
              <a:t>amenwerken</a:t>
            </a:r>
            <a:endParaRPr lang="nl-NL" sz="1100" b="1" kern="0" dirty="0">
              <a:solidFill>
                <a:prstClr val="white"/>
              </a:solidFill>
            </a:endParaRPr>
          </a:p>
        </p:txBody>
      </p:sp>
      <p:sp>
        <p:nvSpPr>
          <p:cNvPr id="80" name="Rechthoek: afgeronde hoeken 23">
            <a:extLst>
              <a:ext uri="{FF2B5EF4-FFF2-40B4-BE49-F238E27FC236}">
                <a16:creationId xmlns:a16="http://schemas.microsoft.com/office/drawing/2014/main" id="{352806FF-4007-4B61-9787-451840304FB7}"/>
              </a:ext>
            </a:extLst>
          </p:cNvPr>
          <p:cNvSpPr/>
          <p:nvPr/>
        </p:nvSpPr>
        <p:spPr>
          <a:xfrm>
            <a:off x="7481345" y="3552198"/>
            <a:ext cx="1080000" cy="360000"/>
          </a:xfrm>
          <a:prstGeom prst="roundRect">
            <a:avLst/>
          </a:prstGeom>
          <a:solidFill>
            <a:srgbClr val="70AD47">
              <a:lumMod val="5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nl-NL" sz="1100" b="1" kern="0" dirty="0">
                <a:solidFill>
                  <a:prstClr val="white"/>
                </a:solidFill>
              </a:rPr>
              <a:t>Besluiten</a:t>
            </a:r>
          </a:p>
          <a:p>
            <a:pPr defTabSz="914400"/>
            <a:r>
              <a:rPr lang="nl-NL" sz="1100" b="1" kern="0" dirty="0">
                <a:solidFill>
                  <a:prstClr val="white"/>
                </a:solidFill>
              </a:rPr>
              <a:t>Bekendmaken</a:t>
            </a:r>
          </a:p>
        </p:txBody>
      </p:sp>
      <p:sp>
        <p:nvSpPr>
          <p:cNvPr id="81" name="Rechthoek: afgeronde hoeken 30">
            <a:extLst>
              <a:ext uri="{FF2B5EF4-FFF2-40B4-BE49-F238E27FC236}">
                <a16:creationId xmlns:a16="http://schemas.microsoft.com/office/drawing/2014/main" id="{7CF515AC-6F0B-49DB-9293-950509FAB88A}"/>
              </a:ext>
            </a:extLst>
          </p:cNvPr>
          <p:cNvSpPr/>
          <p:nvPr/>
        </p:nvSpPr>
        <p:spPr>
          <a:xfrm>
            <a:off x="502668" y="2452295"/>
            <a:ext cx="929618" cy="360000"/>
          </a:xfrm>
          <a:prstGeom prst="roundRect">
            <a:avLst/>
          </a:prstGeom>
          <a:solidFill>
            <a:sysClr val="window" lastClr="FFFFFF"/>
          </a:solidFill>
          <a:ln w="28575"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r>
              <a:rPr lang="nl-NL" sz="900" kern="0" dirty="0">
                <a:solidFill>
                  <a:prstClr val="black"/>
                </a:solidFill>
              </a:rPr>
              <a:t>Omgevings-documenten</a:t>
            </a:r>
          </a:p>
        </p:txBody>
      </p:sp>
      <p:sp>
        <p:nvSpPr>
          <p:cNvPr id="82" name="Rechthoek: afgeronde hoeken 31">
            <a:extLst>
              <a:ext uri="{FF2B5EF4-FFF2-40B4-BE49-F238E27FC236}">
                <a16:creationId xmlns:a16="http://schemas.microsoft.com/office/drawing/2014/main" id="{FE4CAC7C-B9C0-47C9-91AA-2CC5266E6033}"/>
              </a:ext>
            </a:extLst>
          </p:cNvPr>
          <p:cNvSpPr/>
          <p:nvPr/>
        </p:nvSpPr>
        <p:spPr>
          <a:xfrm>
            <a:off x="1740313" y="2443040"/>
            <a:ext cx="929618" cy="360000"/>
          </a:xfrm>
          <a:prstGeom prst="roundRect">
            <a:avLst/>
          </a:prstGeom>
          <a:solidFill>
            <a:sysClr val="window" lastClr="FFFFFF"/>
          </a:solidFill>
          <a:ln w="9525" cap="flat" cmpd="sng" algn="ctr">
            <a:solidFill>
              <a:srgbClr val="70AD47">
                <a:lumMod val="60000"/>
                <a:lumOff val="4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r>
              <a:rPr lang="nl-NL" sz="900" kern="0" dirty="0">
                <a:solidFill>
                  <a:prstClr val="black"/>
                </a:solidFill>
              </a:rPr>
              <a:t>Catalogus</a:t>
            </a:r>
          </a:p>
        </p:txBody>
      </p:sp>
      <p:sp>
        <p:nvSpPr>
          <p:cNvPr id="83" name="Rechthoek: afgeronde hoeken 32">
            <a:extLst>
              <a:ext uri="{FF2B5EF4-FFF2-40B4-BE49-F238E27FC236}">
                <a16:creationId xmlns:a16="http://schemas.microsoft.com/office/drawing/2014/main" id="{EFA0096F-6C75-4469-858C-72BA05A8DAB7}"/>
              </a:ext>
            </a:extLst>
          </p:cNvPr>
          <p:cNvSpPr/>
          <p:nvPr/>
        </p:nvSpPr>
        <p:spPr>
          <a:xfrm>
            <a:off x="2784948" y="2443040"/>
            <a:ext cx="929618" cy="360000"/>
          </a:xfrm>
          <a:prstGeom prst="roundRect">
            <a:avLst/>
          </a:prstGeom>
          <a:solidFill>
            <a:sysClr val="window" lastClr="FFFFFF"/>
          </a:solidFill>
          <a:ln w="9525" cap="flat" cmpd="sng" algn="ctr">
            <a:solidFill>
              <a:srgbClr val="70AD47">
                <a:lumMod val="60000"/>
                <a:lumOff val="4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r>
              <a:rPr lang="nl-NL" sz="900" kern="0" dirty="0">
                <a:solidFill>
                  <a:prstClr val="black"/>
                </a:solidFill>
              </a:rPr>
              <a:t>Toepasbare regels</a:t>
            </a:r>
          </a:p>
        </p:txBody>
      </p:sp>
      <p:sp>
        <p:nvSpPr>
          <p:cNvPr id="84" name="Rechthoek: afgeronde hoeken 33">
            <a:extLst>
              <a:ext uri="{FF2B5EF4-FFF2-40B4-BE49-F238E27FC236}">
                <a16:creationId xmlns:a16="http://schemas.microsoft.com/office/drawing/2014/main" id="{C3AA74D0-312C-4CF4-B62B-82842732AEA7}"/>
              </a:ext>
            </a:extLst>
          </p:cNvPr>
          <p:cNvSpPr/>
          <p:nvPr/>
        </p:nvSpPr>
        <p:spPr>
          <a:xfrm>
            <a:off x="3823480" y="2443040"/>
            <a:ext cx="929618" cy="360000"/>
          </a:xfrm>
          <a:prstGeom prst="roundRect">
            <a:avLst/>
          </a:prstGeom>
          <a:solidFill>
            <a:sysClr val="window" lastClr="FFFFFF"/>
          </a:solidFill>
          <a:ln w="9525" cap="flat" cmpd="sng" algn="ctr">
            <a:solidFill>
              <a:srgbClr val="70AD47">
                <a:lumMod val="60000"/>
                <a:lumOff val="4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r>
              <a:rPr lang="nl-NL" sz="900" kern="0" dirty="0">
                <a:solidFill>
                  <a:prstClr val="black"/>
                </a:solidFill>
              </a:rPr>
              <a:t>Aanvragen / Meldingen</a:t>
            </a:r>
          </a:p>
        </p:txBody>
      </p:sp>
      <p:sp>
        <p:nvSpPr>
          <p:cNvPr id="85" name="Rechthoek: afgeronde hoeken 34">
            <a:extLst>
              <a:ext uri="{FF2B5EF4-FFF2-40B4-BE49-F238E27FC236}">
                <a16:creationId xmlns:a16="http://schemas.microsoft.com/office/drawing/2014/main" id="{BB112095-9765-4302-86C5-18E7C3BB6917}"/>
              </a:ext>
            </a:extLst>
          </p:cNvPr>
          <p:cNvSpPr/>
          <p:nvPr/>
        </p:nvSpPr>
        <p:spPr>
          <a:xfrm>
            <a:off x="5223570" y="2443040"/>
            <a:ext cx="929618" cy="360000"/>
          </a:xfrm>
          <a:prstGeom prst="roundRect">
            <a:avLst/>
          </a:prstGeom>
          <a:solidFill>
            <a:sysClr val="window" lastClr="FFFFFF"/>
          </a:solidFill>
          <a:ln w="9525" cap="flat" cmpd="sng" algn="ctr">
            <a:solidFill>
              <a:srgbClr val="70AD47">
                <a:lumMod val="60000"/>
                <a:lumOff val="4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r>
              <a:rPr lang="nl-NL" sz="900" kern="0" dirty="0">
                <a:solidFill>
                  <a:prstClr val="black"/>
                </a:solidFill>
              </a:rPr>
              <a:t>Werkmap</a:t>
            </a:r>
          </a:p>
        </p:txBody>
      </p:sp>
      <p:sp>
        <p:nvSpPr>
          <p:cNvPr id="108" name="Tekstvak 107"/>
          <p:cNvSpPr txBox="1"/>
          <p:nvPr/>
        </p:nvSpPr>
        <p:spPr>
          <a:xfrm>
            <a:off x="197402" y="850603"/>
            <a:ext cx="1920719" cy="307777"/>
          </a:xfrm>
          <a:prstGeom prst="rect">
            <a:avLst/>
          </a:prstGeom>
          <a:noFill/>
        </p:spPr>
        <p:txBody>
          <a:bodyPr wrap="none" rtlCol="0">
            <a:spAutoFit/>
          </a:bodyPr>
          <a:lstStyle/>
          <a:p>
            <a:pPr defTabSz="914400"/>
            <a:r>
              <a:rPr lang="nl-NL" sz="1400" b="1" kern="0" dirty="0">
                <a:solidFill>
                  <a:prstClr val="black"/>
                </a:solidFill>
              </a:rPr>
              <a:t>Van plan tot publicatie </a:t>
            </a:r>
          </a:p>
        </p:txBody>
      </p:sp>
      <p:sp>
        <p:nvSpPr>
          <p:cNvPr id="110" name="Rechthoek: afgeronde hoeken 10">
            <a:extLst>
              <a:ext uri="{FF2B5EF4-FFF2-40B4-BE49-F238E27FC236}">
                <a16:creationId xmlns:a16="http://schemas.microsoft.com/office/drawing/2014/main" id="{EF59A953-778E-4018-A2D0-871C32F93EBA}"/>
              </a:ext>
            </a:extLst>
          </p:cNvPr>
          <p:cNvSpPr/>
          <p:nvPr/>
        </p:nvSpPr>
        <p:spPr>
          <a:xfrm>
            <a:off x="186336" y="5369034"/>
            <a:ext cx="8697058" cy="866096"/>
          </a:xfrm>
          <a:prstGeom prst="roundRect">
            <a:avLst/>
          </a:prstGeom>
          <a:solidFill>
            <a:sysClr val="window" lastClr="FFFFFF">
              <a:lumMod val="75000"/>
            </a:sysClr>
          </a:solidFill>
          <a:ln w="1270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14400"/>
            <a:endParaRPr lang="nl-NL" sz="1600" b="1" kern="0" dirty="0">
              <a:solidFill>
                <a:prstClr val="black"/>
              </a:solidFill>
            </a:endParaRPr>
          </a:p>
        </p:txBody>
      </p:sp>
      <p:sp>
        <p:nvSpPr>
          <p:cNvPr id="111" name="Pijl: rechts 131">
            <a:extLst>
              <a:ext uri="{FF2B5EF4-FFF2-40B4-BE49-F238E27FC236}">
                <a16:creationId xmlns:a16="http://schemas.microsoft.com/office/drawing/2014/main" id="{61F20DF5-F5A5-4A2C-924E-2851C89CB79E}"/>
              </a:ext>
            </a:extLst>
          </p:cNvPr>
          <p:cNvSpPr/>
          <p:nvPr/>
        </p:nvSpPr>
        <p:spPr>
          <a:xfrm>
            <a:off x="206299" y="5283971"/>
            <a:ext cx="8585276" cy="951161"/>
          </a:xfrm>
          <a:prstGeom prst="rightArrow">
            <a:avLst/>
          </a:prstGeom>
          <a:ln>
            <a:noFill/>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solidFill>
                <a:prstClr val="white"/>
              </a:solidFill>
            </a:endParaRPr>
          </a:p>
        </p:txBody>
      </p:sp>
      <p:sp>
        <p:nvSpPr>
          <p:cNvPr id="112" name="Rechthoek: afgeronde hoeken 18">
            <a:extLst>
              <a:ext uri="{FF2B5EF4-FFF2-40B4-BE49-F238E27FC236}">
                <a16:creationId xmlns:a16="http://schemas.microsoft.com/office/drawing/2014/main" id="{ACE6A8A9-D3AC-46BB-9019-AE8DA0A79E1F}"/>
              </a:ext>
            </a:extLst>
          </p:cNvPr>
          <p:cNvSpPr/>
          <p:nvPr/>
        </p:nvSpPr>
        <p:spPr>
          <a:xfrm>
            <a:off x="420381" y="5574870"/>
            <a:ext cx="1080000" cy="360000"/>
          </a:xfrm>
          <a:prstGeom prst="roundRect">
            <a:avLst/>
          </a:prstGeom>
          <a:solidFill>
            <a:srgbClr val="70AD47">
              <a:lumMod val="50000"/>
            </a:srgbClr>
          </a:solidFill>
          <a:ln w="38100" cap="flat" cmpd="sng" algn="ctr">
            <a:solidFill>
              <a:srgbClr val="275937"/>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nl-NL" sz="1100" b="1" kern="0" dirty="0">
                <a:solidFill>
                  <a:prstClr val="white"/>
                </a:solidFill>
              </a:rPr>
              <a:t>Inwinnen</a:t>
            </a:r>
          </a:p>
        </p:txBody>
      </p:sp>
      <p:sp>
        <p:nvSpPr>
          <p:cNvPr id="113" name="Rechthoek: afgeronde hoeken 19">
            <a:extLst>
              <a:ext uri="{FF2B5EF4-FFF2-40B4-BE49-F238E27FC236}">
                <a16:creationId xmlns:a16="http://schemas.microsoft.com/office/drawing/2014/main" id="{DA0FA9A5-EF43-4594-953E-B4FDCECD6D56}"/>
              </a:ext>
            </a:extLst>
          </p:cNvPr>
          <p:cNvSpPr/>
          <p:nvPr/>
        </p:nvSpPr>
        <p:spPr>
          <a:xfrm>
            <a:off x="2773766" y="5576006"/>
            <a:ext cx="1080000" cy="360000"/>
          </a:xfrm>
          <a:prstGeom prst="roundRect">
            <a:avLst/>
          </a:prstGeom>
          <a:solidFill>
            <a:srgbClr val="70AD47">
              <a:lumMod val="50000"/>
            </a:srgbClr>
          </a:solidFill>
          <a:ln w="38100" cap="flat" cmpd="sng" algn="ctr">
            <a:solidFill>
              <a:srgbClr val="275937"/>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nl-NL" sz="1100" b="1" kern="0" dirty="0">
                <a:solidFill>
                  <a:prstClr val="white"/>
                </a:solidFill>
              </a:rPr>
              <a:t>Bewerken</a:t>
            </a:r>
          </a:p>
        </p:txBody>
      </p:sp>
      <p:sp>
        <p:nvSpPr>
          <p:cNvPr id="114" name="Rechthoek: afgeronde hoeken 20">
            <a:extLst>
              <a:ext uri="{FF2B5EF4-FFF2-40B4-BE49-F238E27FC236}">
                <a16:creationId xmlns:a16="http://schemas.microsoft.com/office/drawing/2014/main" id="{71BEA92A-2F99-44F9-A75A-856639AD9D59}"/>
              </a:ext>
            </a:extLst>
          </p:cNvPr>
          <p:cNvSpPr/>
          <p:nvPr/>
        </p:nvSpPr>
        <p:spPr>
          <a:xfrm>
            <a:off x="4173850" y="5576006"/>
            <a:ext cx="1584329" cy="360000"/>
          </a:xfrm>
          <a:prstGeom prst="roundRect">
            <a:avLst/>
          </a:prstGeom>
          <a:solidFill>
            <a:srgbClr val="70AD47">
              <a:lumMod val="50000"/>
            </a:srgbClr>
          </a:solidFill>
          <a:ln w="38100" cap="flat" cmpd="sng" algn="ctr">
            <a:solidFill>
              <a:srgbClr val="FFFF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nl-NL" sz="1100" b="1" kern="0" dirty="0">
                <a:solidFill>
                  <a:prstClr val="white"/>
                </a:solidFill>
              </a:rPr>
              <a:t>Beschikbaar stellen</a:t>
            </a:r>
          </a:p>
        </p:txBody>
      </p:sp>
      <p:sp>
        <p:nvSpPr>
          <p:cNvPr id="124" name="Tekstvak 123"/>
          <p:cNvSpPr txBox="1"/>
          <p:nvPr/>
        </p:nvSpPr>
        <p:spPr>
          <a:xfrm>
            <a:off x="197402" y="5093158"/>
            <a:ext cx="2015295" cy="307777"/>
          </a:xfrm>
          <a:prstGeom prst="rect">
            <a:avLst/>
          </a:prstGeom>
          <a:noFill/>
        </p:spPr>
        <p:txBody>
          <a:bodyPr wrap="none" rtlCol="0">
            <a:spAutoFit/>
          </a:bodyPr>
          <a:lstStyle/>
          <a:p>
            <a:pPr defTabSz="914400"/>
            <a:r>
              <a:rPr lang="nl-NL" sz="1400" b="1" kern="0" dirty="0">
                <a:solidFill>
                  <a:prstClr val="black"/>
                </a:solidFill>
              </a:rPr>
              <a:t>Van vraag tot informatie</a:t>
            </a:r>
          </a:p>
        </p:txBody>
      </p:sp>
      <p:sp>
        <p:nvSpPr>
          <p:cNvPr id="125" name="Rechthoek: afgeronde hoeken 78">
            <a:extLst>
              <a:ext uri="{FF2B5EF4-FFF2-40B4-BE49-F238E27FC236}">
                <a16:creationId xmlns:a16="http://schemas.microsoft.com/office/drawing/2014/main" id="{8EC7A32D-C7AC-4D8D-88D2-E831337BE1FD}"/>
              </a:ext>
            </a:extLst>
          </p:cNvPr>
          <p:cNvSpPr/>
          <p:nvPr/>
        </p:nvSpPr>
        <p:spPr>
          <a:xfrm>
            <a:off x="193431" y="4468028"/>
            <a:ext cx="8697058" cy="469048"/>
          </a:xfrm>
          <a:prstGeom prst="roundRect">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r" defTabSz="914400"/>
            <a:r>
              <a:rPr lang="nl-NL" sz="1400" b="1" kern="0" dirty="0">
                <a:solidFill>
                  <a:prstClr val="black">
                    <a:lumMod val="65000"/>
                    <a:lumOff val="35000"/>
                  </a:prstClr>
                </a:solidFill>
              </a:rPr>
              <a:t>Informatie-</a:t>
            </a:r>
          </a:p>
          <a:p>
            <a:pPr algn="r" defTabSz="914400"/>
            <a:r>
              <a:rPr lang="nl-NL" sz="1400" b="1" kern="0" dirty="0">
                <a:solidFill>
                  <a:prstClr val="black">
                    <a:lumMod val="65000"/>
                    <a:lumOff val="35000"/>
                  </a:prstClr>
                </a:solidFill>
              </a:rPr>
              <a:t>producten</a:t>
            </a:r>
          </a:p>
        </p:txBody>
      </p:sp>
      <p:sp>
        <p:nvSpPr>
          <p:cNvPr id="127" name="Rechthoek: afgeronde hoeken 31">
            <a:extLst>
              <a:ext uri="{FF2B5EF4-FFF2-40B4-BE49-F238E27FC236}">
                <a16:creationId xmlns:a16="http://schemas.microsoft.com/office/drawing/2014/main" id="{FE4CAC7C-B9C0-47C9-91AA-2CC5266E6033}"/>
              </a:ext>
            </a:extLst>
          </p:cNvPr>
          <p:cNvSpPr/>
          <p:nvPr/>
        </p:nvSpPr>
        <p:spPr>
          <a:xfrm>
            <a:off x="2498289" y="4523911"/>
            <a:ext cx="1353632" cy="360000"/>
          </a:xfrm>
          <a:prstGeom prst="roundRect">
            <a:avLst/>
          </a:prstGeom>
          <a:solidFill>
            <a:sysClr val="window" lastClr="FFFFFF"/>
          </a:solidFill>
          <a:ln w="38100" cap="flat" cmpd="sng" algn="ctr">
            <a:solidFill>
              <a:srgbClr val="FFFF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r>
              <a:rPr lang="nl-NL" sz="900" kern="0" dirty="0">
                <a:solidFill>
                  <a:prstClr val="black"/>
                </a:solidFill>
              </a:rPr>
              <a:t>Ruimte </a:t>
            </a:r>
          </a:p>
          <a:p>
            <a:pPr algn="ctr" defTabSz="914400"/>
            <a:r>
              <a:rPr lang="nl-NL" sz="900" kern="0" dirty="0">
                <a:solidFill>
                  <a:prstClr val="black"/>
                </a:solidFill>
              </a:rPr>
              <a:t>Bestemmingsplannen</a:t>
            </a:r>
          </a:p>
        </p:txBody>
      </p:sp>
      <p:sp>
        <p:nvSpPr>
          <p:cNvPr id="145" name="Rechthoek: afgeronde hoeken 14">
            <a:extLst>
              <a:ext uri="{FF2B5EF4-FFF2-40B4-BE49-F238E27FC236}">
                <a16:creationId xmlns:a16="http://schemas.microsoft.com/office/drawing/2014/main" id="{E19A175C-DD3F-44B4-9270-CC255E386D7B}"/>
              </a:ext>
            </a:extLst>
          </p:cNvPr>
          <p:cNvSpPr/>
          <p:nvPr/>
        </p:nvSpPr>
        <p:spPr>
          <a:xfrm>
            <a:off x="3911922" y="1367012"/>
            <a:ext cx="1394932" cy="360000"/>
          </a:xfrm>
          <a:prstGeom prst="roundRect">
            <a:avLst/>
          </a:prstGeom>
          <a:solidFill>
            <a:srgbClr val="70AD47">
              <a:lumMod val="5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nl-NL" sz="1100" b="1" kern="0" dirty="0">
                <a:solidFill>
                  <a:prstClr val="white"/>
                </a:solidFill>
              </a:rPr>
              <a:t>Opstellen Vragenbomen</a:t>
            </a:r>
          </a:p>
        </p:txBody>
      </p:sp>
      <p:sp>
        <p:nvSpPr>
          <p:cNvPr id="170" name="Rechthoek: afgeronde hoeken 31">
            <a:extLst>
              <a:ext uri="{FF2B5EF4-FFF2-40B4-BE49-F238E27FC236}">
                <a16:creationId xmlns:a16="http://schemas.microsoft.com/office/drawing/2014/main" id="{FE4CAC7C-B9C0-47C9-91AA-2CC5266E6033}"/>
              </a:ext>
            </a:extLst>
          </p:cNvPr>
          <p:cNvSpPr/>
          <p:nvPr/>
        </p:nvSpPr>
        <p:spPr>
          <a:xfrm>
            <a:off x="503485" y="4522552"/>
            <a:ext cx="928800" cy="360000"/>
          </a:xfrm>
          <a:prstGeom prst="roundRect">
            <a:avLst/>
          </a:prstGeom>
          <a:solidFill>
            <a:sysClr val="window" lastClr="FFFFFF"/>
          </a:solidFill>
          <a:ln w="9525" cap="flat" cmpd="sng" algn="ctr">
            <a:solidFill>
              <a:srgbClr val="70AD47">
                <a:lumMod val="60000"/>
                <a:lumOff val="4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r>
              <a:rPr lang="nl-NL" sz="900" kern="0" dirty="0">
                <a:solidFill>
                  <a:prstClr val="black"/>
                </a:solidFill>
              </a:rPr>
              <a:t>BGT, BAG</a:t>
            </a:r>
          </a:p>
          <a:p>
            <a:pPr algn="ctr" defTabSz="914400"/>
            <a:r>
              <a:rPr lang="nl-NL" sz="900" kern="0" dirty="0">
                <a:solidFill>
                  <a:prstClr val="black"/>
                </a:solidFill>
              </a:rPr>
              <a:t>o</a:t>
            </a:r>
            <a:r>
              <a:rPr lang="nl-NL" sz="900" kern="0" dirty="0" err="1">
                <a:solidFill>
                  <a:prstClr val="black"/>
                </a:solidFill>
              </a:rPr>
              <a:t>ndergrond</a:t>
            </a:r>
            <a:endParaRPr lang="nl-NL" sz="900" kern="0" dirty="0">
              <a:solidFill>
                <a:prstClr val="black"/>
              </a:solidFill>
            </a:endParaRPr>
          </a:p>
        </p:txBody>
      </p:sp>
      <p:sp>
        <p:nvSpPr>
          <p:cNvPr id="57" name="Rechthoek: afgeronde hoeken 31">
            <a:extLst>
              <a:ext uri="{FF2B5EF4-FFF2-40B4-BE49-F238E27FC236}">
                <a16:creationId xmlns:a16="http://schemas.microsoft.com/office/drawing/2014/main" id="{FE4CAC7C-B9C0-47C9-91AA-2CC5266E6033}"/>
              </a:ext>
            </a:extLst>
          </p:cNvPr>
          <p:cNvSpPr/>
          <p:nvPr/>
        </p:nvSpPr>
        <p:spPr>
          <a:xfrm>
            <a:off x="5148751" y="4522552"/>
            <a:ext cx="1353632" cy="360000"/>
          </a:xfrm>
          <a:prstGeom prst="roundRect">
            <a:avLst/>
          </a:prstGeom>
          <a:solidFill>
            <a:sysClr val="window" lastClr="FFFFFF"/>
          </a:solidFill>
          <a:ln w="9525" cap="flat" cmpd="sng" algn="ctr">
            <a:solidFill>
              <a:srgbClr val="70AD47">
                <a:lumMod val="60000"/>
                <a:lumOff val="4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r>
              <a:rPr lang="nl-NL" sz="900" kern="0" dirty="0">
                <a:solidFill>
                  <a:prstClr val="black"/>
                </a:solidFill>
              </a:rPr>
              <a:t>Generieke Digitale </a:t>
            </a:r>
          </a:p>
          <a:p>
            <a:pPr algn="ctr" defTabSz="914400"/>
            <a:r>
              <a:rPr lang="nl-NL" sz="900" kern="0" dirty="0">
                <a:solidFill>
                  <a:prstClr val="black"/>
                </a:solidFill>
              </a:rPr>
              <a:t>Infrastructuur</a:t>
            </a:r>
          </a:p>
        </p:txBody>
      </p:sp>
      <p:sp>
        <p:nvSpPr>
          <p:cNvPr id="2" name="Tekstvak 1"/>
          <p:cNvSpPr txBox="1"/>
          <p:nvPr/>
        </p:nvSpPr>
        <p:spPr>
          <a:xfrm>
            <a:off x="868531" y="277376"/>
            <a:ext cx="5903031" cy="369332"/>
          </a:xfrm>
          <a:prstGeom prst="rect">
            <a:avLst/>
          </a:prstGeom>
          <a:noFill/>
        </p:spPr>
        <p:txBody>
          <a:bodyPr wrap="square" rtlCol="0">
            <a:spAutoFit/>
          </a:bodyPr>
          <a:lstStyle/>
          <a:p>
            <a:r>
              <a:rPr lang="nl-NL" dirty="0">
                <a:solidFill>
                  <a:prstClr val="black"/>
                </a:solidFill>
              </a:rPr>
              <a:t>Demo Informatiehuis Ruimte</a:t>
            </a:r>
          </a:p>
        </p:txBody>
      </p:sp>
      <p:sp>
        <p:nvSpPr>
          <p:cNvPr id="43" name="Lijntoelichting 1 42"/>
          <p:cNvSpPr/>
          <p:nvPr/>
        </p:nvSpPr>
        <p:spPr>
          <a:xfrm>
            <a:off x="5414656" y="3670646"/>
            <a:ext cx="2648617" cy="1534893"/>
          </a:xfrm>
          <a:prstGeom prst="borderCallout1">
            <a:avLst>
              <a:gd name="adj1" fmla="val 24292"/>
              <a:gd name="adj2" fmla="val -1910"/>
              <a:gd name="adj3" fmla="val 67938"/>
              <a:gd name="adj4" fmla="val -58735"/>
            </a:avLst>
          </a:prstGeom>
          <a:gradFill>
            <a:gsLst>
              <a:gs pos="1000">
                <a:srgbClr val="FFFF00"/>
              </a:gs>
              <a:gs pos="35000">
                <a:schemeClr val="accent3">
                  <a:tint val="37000"/>
                  <a:satMod val="300000"/>
                </a:schemeClr>
              </a:gs>
              <a:gs pos="100000">
                <a:schemeClr val="accent3">
                  <a:tint val="15000"/>
                  <a:satMod val="350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r>
              <a:rPr lang="nl-NL" b="1" dirty="0">
                <a:solidFill>
                  <a:prstClr val="black"/>
                </a:solidFill>
              </a:rPr>
              <a:t>3. Stelt ze beschikbaar via de </a:t>
            </a:r>
            <a:r>
              <a:rPr lang="nl-NL" b="1" dirty="0" err="1">
                <a:solidFill>
                  <a:prstClr val="black"/>
                </a:solidFill>
              </a:rPr>
              <a:t>Ruimtelijkeplannen</a:t>
            </a:r>
            <a:r>
              <a:rPr lang="nl-NL" b="1" dirty="0">
                <a:solidFill>
                  <a:prstClr val="black"/>
                </a:solidFill>
              </a:rPr>
              <a:t> API</a:t>
            </a:r>
          </a:p>
        </p:txBody>
      </p:sp>
      <p:sp>
        <p:nvSpPr>
          <p:cNvPr id="39" name="Lijntoelichting 1 38"/>
          <p:cNvSpPr/>
          <p:nvPr/>
        </p:nvSpPr>
        <p:spPr>
          <a:xfrm>
            <a:off x="5414656" y="3670646"/>
            <a:ext cx="2648617" cy="1534893"/>
          </a:xfrm>
          <a:prstGeom prst="borderCallout1">
            <a:avLst>
              <a:gd name="adj1" fmla="val 24292"/>
              <a:gd name="adj2" fmla="val -1910"/>
              <a:gd name="adj3" fmla="val 125064"/>
              <a:gd name="adj4" fmla="val -28941"/>
            </a:avLst>
          </a:prstGeom>
          <a:gradFill>
            <a:gsLst>
              <a:gs pos="1000">
                <a:srgbClr val="FFFF00"/>
              </a:gs>
              <a:gs pos="35000">
                <a:schemeClr val="accent3">
                  <a:tint val="37000"/>
                  <a:satMod val="300000"/>
                </a:schemeClr>
              </a:gs>
              <a:gs pos="100000">
                <a:schemeClr val="accent3">
                  <a:tint val="15000"/>
                  <a:satMod val="350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r>
              <a:rPr lang="nl-NL" b="1" i="1" dirty="0">
                <a:solidFill>
                  <a:srgbClr val="FF0000"/>
                </a:solidFill>
              </a:rPr>
              <a:t>Nieuw</a:t>
            </a:r>
            <a:r>
              <a:rPr lang="nl-NL" b="1" dirty="0">
                <a:solidFill>
                  <a:srgbClr val="FF0000"/>
                </a:solidFill>
              </a:rPr>
              <a:t> </a:t>
            </a:r>
            <a:r>
              <a:rPr lang="nl-NL" b="1" dirty="0">
                <a:solidFill>
                  <a:prstClr val="black"/>
                </a:solidFill>
              </a:rPr>
              <a:t>Kwaliteitsdashboard RP</a:t>
            </a:r>
          </a:p>
          <a:p>
            <a:pPr algn="ctr"/>
            <a:r>
              <a:rPr lang="nl-NL" b="1" dirty="0">
                <a:solidFill>
                  <a:prstClr val="black"/>
                </a:solidFill>
              </a:rPr>
              <a:t>Handreiking bronhouders</a:t>
            </a:r>
          </a:p>
          <a:p>
            <a:pPr algn="ctr"/>
            <a:r>
              <a:rPr lang="nl-NL" b="1" dirty="0">
                <a:solidFill>
                  <a:prstClr val="black"/>
                </a:solidFill>
              </a:rPr>
              <a:t>1-o-1 Feedback</a:t>
            </a:r>
          </a:p>
        </p:txBody>
      </p:sp>
    </p:spTree>
    <p:extLst>
      <p:ext uri="{BB962C8B-B14F-4D97-AF65-F5344CB8AC3E}">
        <p14:creationId xmlns:p14="http://schemas.microsoft.com/office/powerpoint/2010/main" val="1127617625"/>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C470BF-A47C-E347-90E1-24A8C52B67C2}"/>
              </a:ext>
            </a:extLst>
          </p:cNvPr>
          <p:cNvSpPr>
            <a:spLocks noGrp="1"/>
          </p:cNvSpPr>
          <p:nvPr>
            <p:ph type="title"/>
          </p:nvPr>
        </p:nvSpPr>
        <p:spPr>
          <a:xfrm>
            <a:off x="444501" y="885613"/>
            <a:ext cx="8229600" cy="663123"/>
          </a:xfrm>
        </p:spPr>
        <p:txBody>
          <a:bodyPr>
            <a:normAutofit fontScale="90000"/>
          </a:bodyPr>
          <a:lstStyle/>
          <a:p>
            <a:r>
              <a:rPr lang="nl-NL" dirty="0"/>
              <a:t>Data-op-orde: </a:t>
            </a:r>
            <a:br>
              <a:rPr lang="nl-NL" dirty="0"/>
            </a:br>
            <a:r>
              <a:rPr lang="nl-NL" i="1" dirty="0"/>
              <a:t>“De zolder opruimen voor de verbouwing”</a:t>
            </a:r>
            <a:br>
              <a:rPr lang="nl-NL" i="1" dirty="0"/>
            </a:br>
            <a:endParaRPr lang="nl-NL" dirty="0"/>
          </a:p>
        </p:txBody>
      </p:sp>
      <p:sp>
        <p:nvSpPr>
          <p:cNvPr id="3" name="Tijdelijke aanduiding voor tekst 2">
            <a:extLst>
              <a:ext uri="{FF2B5EF4-FFF2-40B4-BE49-F238E27FC236}">
                <a16:creationId xmlns:a16="http://schemas.microsoft.com/office/drawing/2014/main" id="{A13D2548-C7BA-B04F-AF7F-F80D7DEA8FD4}"/>
              </a:ext>
            </a:extLst>
          </p:cNvPr>
          <p:cNvSpPr>
            <a:spLocks noGrp="1"/>
          </p:cNvSpPr>
          <p:nvPr>
            <p:ph type="body" sz="quarter" idx="12"/>
          </p:nvPr>
        </p:nvSpPr>
        <p:spPr/>
        <p:txBody>
          <a:bodyPr>
            <a:normAutofit/>
          </a:bodyPr>
          <a:lstStyle/>
          <a:p>
            <a:r>
              <a:rPr lang="nl-NL" sz="1800" dirty="0"/>
              <a:t>Waarom is gegevenskwaliteit </a:t>
            </a:r>
            <a:r>
              <a:rPr lang="nl-NL" sz="1800" dirty="0" err="1"/>
              <a:t>RPnl</a:t>
            </a:r>
            <a:r>
              <a:rPr lang="nl-NL" sz="1800" dirty="0"/>
              <a:t> belangrijk?</a:t>
            </a:r>
          </a:p>
          <a:p>
            <a:endParaRPr lang="nl-NL" sz="1800" dirty="0"/>
          </a:p>
          <a:p>
            <a:pPr marL="571489" indent="-571500">
              <a:buFont typeface="Arial" panose="020B0604020202020204" pitchFamily="34" charset="0"/>
              <a:buChar char="•"/>
            </a:pPr>
            <a:r>
              <a:rPr lang="nl-NL" sz="1800" dirty="0"/>
              <a:t>Basis voor het tijdelijk omgevingsplan:</a:t>
            </a:r>
          </a:p>
          <a:p>
            <a:pPr marL="1028689" lvl="1" indent="-571500">
              <a:buFont typeface="Arial" panose="020B0604020202020204" pitchFamily="34" charset="0"/>
              <a:buChar char="•"/>
            </a:pPr>
            <a:r>
              <a:rPr lang="nl-NL" dirty="0"/>
              <a:t>Waar nog geen nieuw ligt, geldt ‘oud’</a:t>
            </a:r>
          </a:p>
          <a:p>
            <a:pPr marL="1028689" lvl="1" indent="-571500">
              <a:buFont typeface="Arial" panose="020B0604020202020204" pitchFamily="34" charset="0"/>
              <a:buChar char="•"/>
            </a:pPr>
            <a:r>
              <a:rPr lang="nl-NL" dirty="0"/>
              <a:t>Hergebruik planobjecten in stukken ‘nieuw’</a:t>
            </a:r>
          </a:p>
          <a:p>
            <a:pPr marL="571489" indent="-571500">
              <a:buFont typeface="Arial" panose="020B0604020202020204" pitchFamily="34" charset="0"/>
              <a:buChar char="•"/>
            </a:pPr>
            <a:endParaRPr lang="nl-NL" sz="1800" dirty="0"/>
          </a:p>
          <a:p>
            <a:pPr marL="571489" indent="-571500">
              <a:buFont typeface="Arial" panose="020B0604020202020204" pitchFamily="34" charset="0"/>
              <a:buChar char="•"/>
            </a:pPr>
            <a:r>
              <a:rPr lang="nl-NL" sz="1800" dirty="0"/>
              <a:t>Maakt slimmere en rijkere ontsluiting in DSO mogelijk:</a:t>
            </a:r>
          </a:p>
          <a:p>
            <a:pPr marL="1028689" lvl="1" indent="-571500">
              <a:buFont typeface="Arial" panose="020B0604020202020204" pitchFamily="34" charset="0"/>
              <a:buChar char="•"/>
            </a:pPr>
            <a:r>
              <a:rPr lang="nl-NL" dirty="0"/>
              <a:t>Tonen van leidend(e) plannen</a:t>
            </a:r>
          </a:p>
          <a:p>
            <a:pPr marL="1028689" lvl="1" indent="-571500">
              <a:buFont typeface="Arial" panose="020B0604020202020204" pitchFamily="34" charset="0"/>
              <a:buChar char="•"/>
            </a:pPr>
            <a:r>
              <a:rPr lang="nl-NL" dirty="0"/>
              <a:t>Van tekst naar kaart (en terug)</a:t>
            </a:r>
          </a:p>
          <a:p>
            <a:pPr marL="1028689" lvl="1" indent="-571500">
              <a:buFont typeface="Arial" panose="020B0604020202020204" pitchFamily="34" charset="0"/>
              <a:buChar char="•"/>
            </a:pPr>
            <a:endParaRPr lang="nl-NL" dirty="0"/>
          </a:p>
          <a:p>
            <a:pPr marL="571489" indent="-571500">
              <a:buFont typeface="Arial" panose="020B0604020202020204" pitchFamily="34" charset="0"/>
              <a:buChar char="•"/>
            </a:pPr>
            <a:r>
              <a:rPr lang="nl-NL" sz="1800" dirty="0"/>
              <a:t>Het helpt de dienstverlening voor </a:t>
            </a:r>
            <a:r>
              <a:rPr lang="nl-NL" sz="1800" b="1" dirty="0"/>
              <a:t>en </a:t>
            </a:r>
            <a:r>
              <a:rPr lang="nl-NL" sz="1800" dirty="0"/>
              <a:t>na 2021</a:t>
            </a:r>
          </a:p>
          <a:p>
            <a:pPr marL="1028689" lvl="1" indent="-571500">
              <a:buFont typeface="Arial" panose="020B0604020202020204" pitchFamily="34" charset="0"/>
              <a:buChar char="•"/>
            </a:pPr>
            <a:endParaRPr lang="nl-NL" dirty="0"/>
          </a:p>
        </p:txBody>
      </p:sp>
    </p:spTree>
    <p:extLst>
      <p:ext uri="{BB962C8B-B14F-4D97-AF65-F5344CB8AC3E}">
        <p14:creationId xmlns:p14="http://schemas.microsoft.com/office/powerpoint/2010/main" val="4090533955"/>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C470BF-A47C-E347-90E1-24A8C52B67C2}"/>
              </a:ext>
            </a:extLst>
          </p:cNvPr>
          <p:cNvSpPr>
            <a:spLocks noGrp="1"/>
          </p:cNvSpPr>
          <p:nvPr>
            <p:ph type="title"/>
          </p:nvPr>
        </p:nvSpPr>
        <p:spPr/>
        <p:txBody>
          <a:bodyPr/>
          <a:lstStyle/>
          <a:p>
            <a:r>
              <a:rPr lang="nl-NL" dirty="0"/>
              <a:t>Handreiking Data op Orde</a:t>
            </a:r>
          </a:p>
        </p:txBody>
      </p:sp>
      <p:sp>
        <p:nvSpPr>
          <p:cNvPr id="3" name="Tijdelijke aanduiding voor tekst 2">
            <a:extLst>
              <a:ext uri="{FF2B5EF4-FFF2-40B4-BE49-F238E27FC236}">
                <a16:creationId xmlns:a16="http://schemas.microsoft.com/office/drawing/2014/main" id="{A13D2548-C7BA-B04F-AF7F-F80D7DEA8FD4}"/>
              </a:ext>
            </a:extLst>
          </p:cNvPr>
          <p:cNvSpPr>
            <a:spLocks noGrp="1"/>
          </p:cNvSpPr>
          <p:nvPr>
            <p:ph type="body" sz="quarter" idx="12"/>
          </p:nvPr>
        </p:nvSpPr>
        <p:spPr/>
        <p:txBody>
          <a:bodyPr>
            <a:normAutofit/>
          </a:bodyPr>
          <a:lstStyle/>
          <a:p>
            <a:pPr marL="285750" indent="-285750">
              <a:buFont typeface="Arial" panose="020B0604020202020204" pitchFamily="34" charset="0"/>
              <a:buChar char="•"/>
            </a:pPr>
            <a:r>
              <a:rPr lang="nl-NL" sz="1800" dirty="0"/>
              <a:t>Handreiking ‘Data op Orde’ is nu definitief</a:t>
            </a:r>
          </a:p>
          <a:p>
            <a:pPr marL="285750" indent="-285750">
              <a:buFont typeface="Arial" panose="020B0604020202020204" pitchFamily="34" charset="0"/>
              <a:buChar char="•"/>
            </a:pPr>
            <a:r>
              <a:rPr lang="nl-NL" sz="1800" dirty="0"/>
              <a:t>Daarin staat het ‘hoe’ overzichtelijk en duidelijk beschreven</a:t>
            </a:r>
          </a:p>
          <a:p>
            <a:pPr marL="285750" indent="-285750">
              <a:buFont typeface="Arial" panose="020B0604020202020204" pitchFamily="34" charset="0"/>
              <a:buChar char="•"/>
            </a:pPr>
            <a:r>
              <a:rPr lang="nl-NL" sz="1800" dirty="0"/>
              <a:t>Veel stond al in standaard, praktijkrichtlijnen en werkafspraken</a:t>
            </a:r>
          </a:p>
          <a:p>
            <a:pPr marL="285750" indent="-285750">
              <a:buFont typeface="Arial" panose="020B0604020202020204" pitchFamily="34" charset="0"/>
              <a:buChar char="•"/>
            </a:pPr>
            <a:r>
              <a:rPr lang="nl-NL" sz="1800" dirty="0"/>
              <a:t>Nu: overzichtelijk en duidelijk bij elkaar</a:t>
            </a:r>
          </a:p>
          <a:p>
            <a:pPr marL="285750" indent="-285750">
              <a:buFont typeface="Arial" panose="020B0604020202020204" pitchFamily="34" charset="0"/>
              <a:buChar char="•"/>
            </a:pPr>
            <a:r>
              <a:rPr lang="nl-NL" sz="1800" dirty="0"/>
              <a:t>Nu: definitieve versie om direct mee aan de slag te gaan</a:t>
            </a:r>
          </a:p>
          <a:p>
            <a:pPr marL="285750" indent="-285750">
              <a:buFont typeface="Arial" panose="020B0604020202020204" pitchFamily="34" charset="0"/>
              <a:buChar char="•"/>
            </a:pPr>
            <a:r>
              <a:rPr lang="nl-NL" sz="1800" dirty="0"/>
              <a:t>Nu: hoe en wanneer foutherstel in bestaande plannen mogelijk is</a:t>
            </a:r>
          </a:p>
          <a:p>
            <a:pPr marL="285750" indent="-285750">
              <a:buFont typeface="Arial" panose="020B0604020202020204" pitchFamily="34" charset="0"/>
              <a:buChar char="•"/>
            </a:pPr>
            <a:endParaRPr lang="nl-NL" sz="1800" dirty="0"/>
          </a:p>
          <a:p>
            <a:pPr marL="285750" indent="-285750">
              <a:buFont typeface="Arial" panose="020B0604020202020204" pitchFamily="34" charset="0"/>
              <a:buChar char="•"/>
            </a:pPr>
            <a:r>
              <a:rPr lang="nl-NL" sz="1800" dirty="0"/>
              <a:t>Publicatie updates: volg de </a:t>
            </a:r>
            <a:r>
              <a:rPr lang="nl-NL" sz="1800" dirty="0" err="1"/>
              <a:t>Wro</a:t>
            </a:r>
            <a:r>
              <a:rPr lang="nl-NL" sz="1800" dirty="0"/>
              <a:t>-nieuwsbrief</a:t>
            </a:r>
          </a:p>
          <a:p>
            <a:pPr marL="285750" indent="-285750">
              <a:buFont typeface="Arial" panose="020B0604020202020204" pitchFamily="34" charset="0"/>
              <a:buChar char="•"/>
            </a:pPr>
            <a:endParaRPr lang="nl-NL" sz="1800" dirty="0"/>
          </a:p>
          <a:p>
            <a:pPr marL="285750" indent="-285750">
              <a:buFont typeface="Arial" panose="020B0604020202020204" pitchFamily="34" charset="0"/>
              <a:buChar char="•"/>
            </a:pPr>
            <a:r>
              <a:rPr lang="nl-NL" sz="1800" dirty="0">
                <a:hlinkClick r:id="rId2"/>
              </a:rPr>
              <a:t>https://www.geonovum.nl/over-geonovum/actueel/handreiking-data-op-orde</a:t>
            </a:r>
            <a:r>
              <a:rPr lang="nl-NL" sz="1800" dirty="0"/>
              <a:t> </a:t>
            </a:r>
          </a:p>
          <a:p>
            <a:endParaRPr lang="nl-NL" sz="1800" dirty="0"/>
          </a:p>
          <a:p>
            <a:endParaRPr lang="nl-NL" sz="1800" dirty="0"/>
          </a:p>
          <a:p>
            <a:pPr marL="1028689" lvl="1" indent="-571500">
              <a:buFont typeface="Arial" panose="020B0604020202020204" pitchFamily="34" charset="0"/>
              <a:buChar char="•"/>
            </a:pPr>
            <a:endParaRPr lang="nl-NL" dirty="0"/>
          </a:p>
        </p:txBody>
      </p:sp>
    </p:spTree>
    <p:extLst>
      <p:ext uri="{BB962C8B-B14F-4D97-AF65-F5344CB8AC3E}">
        <p14:creationId xmlns:p14="http://schemas.microsoft.com/office/powerpoint/2010/main" val="2670048209"/>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AAFEE1-5013-5E48-A745-3783D09B7BD6}"/>
              </a:ext>
            </a:extLst>
          </p:cNvPr>
          <p:cNvSpPr>
            <a:spLocks noGrp="1"/>
          </p:cNvSpPr>
          <p:nvPr>
            <p:ph type="title"/>
          </p:nvPr>
        </p:nvSpPr>
        <p:spPr/>
        <p:txBody>
          <a:bodyPr/>
          <a:lstStyle/>
          <a:p>
            <a:r>
              <a:rPr lang="nl-NL" dirty="0"/>
              <a:t>Plan- en </a:t>
            </a:r>
            <a:r>
              <a:rPr lang="nl-NL" dirty="0" err="1"/>
              <a:t>dossierstatussen</a:t>
            </a:r>
            <a:r>
              <a:rPr lang="nl-NL" dirty="0"/>
              <a:t> in sync</a:t>
            </a:r>
          </a:p>
        </p:txBody>
      </p:sp>
      <p:sp>
        <p:nvSpPr>
          <p:cNvPr id="3" name="Tijdelijke aanduiding voor tekst 2">
            <a:extLst>
              <a:ext uri="{FF2B5EF4-FFF2-40B4-BE49-F238E27FC236}">
                <a16:creationId xmlns:a16="http://schemas.microsoft.com/office/drawing/2014/main" id="{AFA42398-24B4-984E-9EC0-992B421939B4}"/>
              </a:ext>
            </a:extLst>
          </p:cNvPr>
          <p:cNvSpPr>
            <a:spLocks noGrp="1"/>
          </p:cNvSpPr>
          <p:nvPr>
            <p:ph type="body" sz="quarter" idx="12"/>
          </p:nvPr>
        </p:nvSpPr>
        <p:spPr/>
        <p:txBody>
          <a:bodyPr/>
          <a:lstStyle/>
          <a:p>
            <a:r>
              <a:rPr lang="nl-NL" dirty="0"/>
              <a:t>Duidelijke uitleg wat de bedoeling is:</a:t>
            </a:r>
          </a:p>
        </p:txBody>
      </p:sp>
      <p:pic>
        <p:nvPicPr>
          <p:cNvPr id="4" name="Afbeelding 3">
            <a:extLst>
              <a:ext uri="{FF2B5EF4-FFF2-40B4-BE49-F238E27FC236}">
                <a16:creationId xmlns:a16="http://schemas.microsoft.com/office/drawing/2014/main" id="{8D8A9B3E-D549-5844-B1FD-5248776BBDF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945" y="2340741"/>
            <a:ext cx="5740400" cy="3479800"/>
          </a:xfrm>
          <a:prstGeom prst="rect">
            <a:avLst/>
          </a:prstGeom>
        </p:spPr>
      </p:pic>
    </p:spTree>
    <p:extLst>
      <p:ext uri="{BB962C8B-B14F-4D97-AF65-F5344CB8AC3E}">
        <p14:creationId xmlns:p14="http://schemas.microsoft.com/office/powerpoint/2010/main" val="383696809"/>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p:cNvSpPr/>
          <p:nvPr/>
        </p:nvSpPr>
        <p:spPr>
          <a:xfrm>
            <a:off x="2272824" y="735988"/>
            <a:ext cx="62557" cy="5652000"/>
          </a:xfrm>
          <a:prstGeom prst="rect">
            <a:avLst/>
          </a:prstGeom>
          <a:solidFill>
            <a:srgbClr val="39870C"/>
          </a:solidFill>
          <a:ln w="3175" cap="flat" cmpd="sng" algn="ctr">
            <a:solidFill>
              <a:srgbClr val="39870C">
                <a:shade val="50000"/>
              </a:srgbClr>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1200" b="0" i="0" u="none" strike="noStrike" kern="0" cap="none" spc="0" normalizeH="0" baseline="0" noProof="0">
              <a:ln>
                <a:noFill/>
              </a:ln>
              <a:solidFill>
                <a:prstClr val="white"/>
              </a:solidFill>
              <a:effectLst/>
              <a:uLnTx/>
              <a:uFillTx/>
              <a:latin typeface="Verdana"/>
              <a:ea typeface="+mn-ea"/>
              <a:cs typeface="Arial"/>
            </a:endParaRPr>
          </a:p>
        </p:txBody>
      </p:sp>
      <p:sp>
        <p:nvSpPr>
          <p:cNvPr id="15" name="Ovaal 14"/>
          <p:cNvSpPr/>
          <p:nvPr/>
        </p:nvSpPr>
        <p:spPr>
          <a:xfrm rot="16200000">
            <a:off x="348250" y="926405"/>
            <a:ext cx="288000" cy="304717"/>
          </a:xfrm>
          <a:prstGeom prst="ellipse">
            <a:avLst/>
          </a:prstGeom>
          <a:solidFill>
            <a:srgbClr val="39870C"/>
          </a:solidFill>
          <a:ln w="25400" cap="flat" cmpd="sng" algn="ctr">
            <a:solidFill>
              <a:srgbClr val="275937"/>
            </a:solidFill>
            <a:prstDash val="solid"/>
          </a:ln>
          <a:effectLst/>
        </p:spPr>
        <p:txBody>
          <a:bodyPr vert="vert"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1000" b="1" i="0" u="none" strike="noStrike" kern="0" cap="none" spc="0" normalizeH="0" baseline="0" noProof="0" dirty="0">
                <a:ln>
                  <a:noFill/>
                </a:ln>
                <a:solidFill>
                  <a:prstClr val="white"/>
                </a:solidFill>
                <a:effectLst/>
                <a:uLnTx/>
                <a:uFillTx/>
                <a:latin typeface="Verdana"/>
                <a:ea typeface="+mn-ea"/>
                <a:cs typeface="Arial"/>
              </a:rPr>
              <a:t>1</a:t>
            </a:r>
          </a:p>
        </p:txBody>
      </p:sp>
      <p:sp>
        <p:nvSpPr>
          <p:cNvPr id="16" name="Ovaal 15"/>
          <p:cNvSpPr/>
          <p:nvPr/>
        </p:nvSpPr>
        <p:spPr>
          <a:xfrm rot="16200000">
            <a:off x="339891" y="2793319"/>
            <a:ext cx="288000" cy="288000"/>
          </a:xfrm>
          <a:prstGeom prst="ellipse">
            <a:avLst/>
          </a:prstGeom>
          <a:solidFill>
            <a:srgbClr val="39870C"/>
          </a:solidFill>
          <a:ln w="25400" cap="flat" cmpd="sng" algn="ctr">
            <a:solidFill>
              <a:srgbClr val="275937"/>
            </a:solidFill>
            <a:prstDash val="solid"/>
          </a:ln>
          <a:effectLst/>
        </p:spPr>
        <p:txBody>
          <a:bodyPr vert="vert"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1000" b="1" i="0" u="none" strike="noStrike" kern="0" cap="none" spc="0" normalizeH="0" baseline="0" noProof="0" dirty="0">
                <a:ln>
                  <a:noFill/>
                </a:ln>
                <a:solidFill>
                  <a:prstClr val="white"/>
                </a:solidFill>
                <a:effectLst/>
                <a:uLnTx/>
                <a:uFillTx/>
                <a:latin typeface="Verdana"/>
                <a:ea typeface="+mn-ea"/>
                <a:cs typeface="Arial"/>
              </a:rPr>
              <a:t>3</a:t>
            </a:r>
          </a:p>
        </p:txBody>
      </p:sp>
      <p:sp>
        <p:nvSpPr>
          <p:cNvPr id="17" name="Ovaal 16"/>
          <p:cNvSpPr/>
          <p:nvPr/>
        </p:nvSpPr>
        <p:spPr>
          <a:xfrm rot="16200000">
            <a:off x="339891" y="4414040"/>
            <a:ext cx="288000" cy="288000"/>
          </a:xfrm>
          <a:prstGeom prst="ellipse">
            <a:avLst/>
          </a:prstGeom>
          <a:solidFill>
            <a:srgbClr val="39870C"/>
          </a:solidFill>
          <a:ln w="25400" cap="flat" cmpd="sng" algn="ctr">
            <a:solidFill>
              <a:srgbClr val="275937"/>
            </a:solidFill>
            <a:prstDash val="solid"/>
          </a:ln>
          <a:effectLst/>
        </p:spPr>
        <p:txBody>
          <a:bodyPr vert="vert"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nl-NL" sz="1000" b="1" kern="0" dirty="0">
                <a:solidFill>
                  <a:prstClr val="white"/>
                </a:solidFill>
                <a:latin typeface="Verdana"/>
                <a:cs typeface="Arial"/>
              </a:rPr>
              <a:t>5</a:t>
            </a:r>
            <a:endParaRPr kumimoji="0" lang="nl-NL" sz="1000" b="1" i="0" u="none" strike="noStrike" kern="0" cap="none" spc="0" normalizeH="0" baseline="0" noProof="0" dirty="0">
              <a:ln>
                <a:noFill/>
              </a:ln>
              <a:solidFill>
                <a:prstClr val="white"/>
              </a:solidFill>
              <a:effectLst/>
              <a:uLnTx/>
              <a:uFillTx/>
              <a:latin typeface="Verdana"/>
              <a:ea typeface="+mn-ea"/>
              <a:cs typeface="Arial"/>
            </a:endParaRPr>
          </a:p>
        </p:txBody>
      </p:sp>
      <p:sp>
        <p:nvSpPr>
          <p:cNvPr id="18" name="Ovaal 17"/>
          <p:cNvSpPr/>
          <p:nvPr/>
        </p:nvSpPr>
        <p:spPr>
          <a:xfrm rot="16200000">
            <a:off x="339891" y="5531296"/>
            <a:ext cx="288000" cy="288000"/>
          </a:xfrm>
          <a:prstGeom prst="ellipse">
            <a:avLst/>
          </a:prstGeom>
          <a:solidFill>
            <a:srgbClr val="39870C"/>
          </a:solidFill>
          <a:ln w="25400" cap="flat" cmpd="sng" algn="ctr">
            <a:solidFill>
              <a:srgbClr val="275937"/>
            </a:solidFill>
            <a:prstDash val="solid"/>
          </a:ln>
          <a:effectLst/>
        </p:spPr>
        <p:txBody>
          <a:bodyPr vert="vert"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nl-NL" sz="1000" b="1" kern="0" dirty="0">
                <a:solidFill>
                  <a:prstClr val="white"/>
                </a:solidFill>
                <a:latin typeface="Verdana"/>
                <a:cs typeface="Arial"/>
              </a:rPr>
              <a:t>6</a:t>
            </a:r>
            <a:endParaRPr kumimoji="0" lang="nl-NL" sz="1000" b="1" i="0" u="none" strike="noStrike" kern="0" cap="none" spc="0" normalizeH="0" baseline="0" noProof="0" dirty="0">
              <a:ln>
                <a:noFill/>
              </a:ln>
              <a:solidFill>
                <a:prstClr val="white"/>
              </a:solidFill>
              <a:effectLst/>
              <a:uLnTx/>
              <a:uFillTx/>
              <a:latin typeface="Verdana"/>
              <a:ea typeface="+mn-ea"/>
              <a:cs typeface="Arial"/>
            </a:endParaRPr>
          </a:p>
        </p:txBody>
      </p:sp>
      <p:sp>
        <p:nvSpPr>
          <p:cNvPr id="20" name="Tekstvak 19"/>
          <p:cNvSpPr txBox="1"/>
          <p:nvPr/>
        </p:nvSpPr>
        <p:spPr>
          <a:xfrm>
            <a:off x="644609" y="934763"/>
            <a:ext cx="1618631" cy="830997"/>
          </a:xfrm>
          <a:prstGeom prst="rect">
            <a:avLst/>
          </a:prstGeom>
          <a:noFill/>
        </p:spPr>
        <p:txBody>
          <a:bodyPr wrap="square" rtlCol="0">
            <a:spAutoFit/>
          </a:bodyPr>
          <a:lstStyle/>
          <a:p>
            <a:r>
              <a:rPr lang="nl-NL" sz="1200" b="1" dirty="0"/>
              <a:t>selecteren op basis van werkzaamheden in ‘gewone mensentaal’</a:t>
            </a:r>
          </a:p>
        </p:txBody>
      </p:sp>
      <p:sp>
        <p:nvSpPr>
          <p:cNvPr id="21" name="Tekstvak 20"/>
          <p:cNvSpPr txBox="1"/>
          <p:nvPr/>
        </p:nvSpPr>
        <p:spPr>
          <a:xfrm>
            <a:off x="644609" y="2742702"/>
            <a:ext cx="1618631"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Calibri"/>
                <a:ea typeface="+mn-ea"/>
                <a:cs typeface="+mn-cs"/>
              </a:rPr>
              <a:t>Integratie met het Portaal</a:t>
            </a:r>
          </a:p>
        </p:txBody>
      </p:sp>
      <p:sp>
        <p:nvSpPr>
          <p:cNvPr id="22" name="Tekstvak 21"/>
          <p:cNvSpPr txBox="1"/>
          <p:nvPr/>
        </p:nvSpPr>
        <p:spPr>
          <a:xfrm>
            <a:off x="644609" y="5525823"/>
            <a:ext cx="1618631"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200" b="1" dirty="0">
                <a:solidFill>
                  <a:prstClr val="black"/>
                </a:solidFill>
                <a:latin typeface="Calibri"/>
              </a:rPr>
              <a:t>Service voor het aanleveren de structuur van Toepasbare Regels</a:t>
            </a:r>
            <a:endParaRPr kumimoji="0" lang="nl-NL" sz="1200" b="1"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Tekstvak 22"/>
          <p:cNvSpPr txBox="1"/>
          <p:nvPr/>
        </p:nvSpPr>
        <p:spPr>
          <a:xfrm>
            <a:off x="644609" y="4359516"/>
            <a:ext cx="1690772"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Calibri"/>
                <a:ea typeface="+mn-ea"/>
                <a:cs typeface="+mn-cs"/>
              </a:rPr>
              <a:t>Toepasbare</a:t>
            </a:r>
            <a:r>
              <a:rPr kumimoji="0" lang="nl-NL" sz="1200" b="1" i="0" u="none" strike="noStrike" kern="1200" cap="none" spc="0" normalizeH="0" noProof="0" dirty="0">
                <a:ln>
                  <a:noFill/>
                </a:ln>
                <a:solidFill>
                  <a:prstClr val="black"/>
                </a:solidFill>
                <a:effectLst/>
                <a:uLnTx/>
                <a:uFillTx/>
                <a:latin typeface="Calibri"/>
                <a:ea typeface="+mn-ea"/>
                <a:cs typeface="+mn-cs"/>
              </a:rPr>
              <a:t> Regels gebruiken het werkingsgebied uit het omgevingsdocument</a:t>
            </a:r>
            <a:endParaRPr kumimoji="0" lang="nl-NL" sz="1200" b="1" i="0" u="none" strike="noStrike" kern="1200" cap="none" spc="0" normalizeH="0" baseline="0" noProof="0" dirty="0">
              <a:ln>
                <a:noFill/>
              </a:ln>
              <a:solidFill>
                <a:prstClr val="black"/>
              </a:solidFill>
              <a:effectLst/>
              <a:uLnTx/>
              <a:uFillTx/>
              <a:latin typeface="Calibri"/>
              <a:ea typeface="+mn-ea"/>
              <a:cs typeface="+mn-cs"/>
            </a:endParaRPr>
          </a:p>
        </p:txBody>
      </p:sp>
      <p:sp>
        <p:nvSpPr>
          <p:cNvPr id="60" name="Ovaal 59"/>
          <p:cNvSpPr/>
          <p:nvPr/>
        </p:nvSpPr>
        <p:spPr>
          <a:xfrm rot="16200000">
            <a:off x="349581" y="2039377"/>
            <a:ext cx="288000" cy="304717"/>
          </a:xfrm>
          <a:prstGeom prst="ellipse">
            <a:avLst/>
          </a:prstGeom>
          <a:solidFill>
            <a:srgbClr val="39870C"/>
          </a:solidFill>
          <a:ln w="25400" cap="flat" cmpd="sng" algn="ctr">
            <a:solidFill>
              <a:srgbClr val="275937"/>
            </a:solidFill>
            <a:prstDash val="solid"/>
          </a:ln>
          <a:effectLst/>
        </p:spPr>
        <p:txBody>
          <a:bodyPr vert="vert"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1000" b="1" i="0" u="none" strike="noStrike" kern="0" cap="none" spc="0" normalizeH="0" baseline="0" noProof="0" dirty="0">
                <a:ln>
                  <a:noFill/>
                </a:ln>
                <a:solidFill>
                  <a:prstClr val="white"/>
                </a:solidFill>
                <a:effectLst/>
                <a:uLnTx/>
                <a:uFillTx/>
                <a:latin typeface="Verdana"/>
                <a:ea typeface="+mn-ea"/>
                <a:cs typeface="Arial"/>
              </a:rPr>
              <a:t>2</a:t>
            </a:r>
          </a:p>
        </p:txBody>
      </p:sp>
      <p:sp>
        <p:nvSpPr>
          <p:cNvPr id="61" name="Tekstvak 60"/>
          <p:cNvSpPr txBox="1"/>
          <p:nvPr/>
        </p:nvSpPr>
        <p:spPr>
          <a:xfrm>
            <a:off x="644609" y="2013744"/>
            <a:ext cx="1618631"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Calibri"/>
                <a:ea typeface="+mn-ea"/>
                <a:cs typeface="+mn-cs"/>
              </a:rPr>
              <a:t>Meerdere activiteiten kunnen selecteren</a:t>
            </a:r>
          </a:p>
        </p:txBody>
      </p:sp>
      <p:sp>
        <p:nvSpPr>
          <p:cNvPr id="52" name="Rechthoek: afgeronde hoeken 10">
            <a:extLst>
              <a:ext uri="{FF2B5EF4-FFF2-40B4-BE49-F238E27FC236}">
                <a16:creationId xmlns:a16="http://schemas.microsoft.com/office/drawing/2014/main" id="{EF59A953-778E-4018-A2D0-871C32F93EBA}"/>
              </a:ext>
            </a:extLst>
          </p:cNvPr>
          <p:cNvSpPr/>
          <p:nvPr/>
        </p:nvSpPr>
        <p:spPr>
          <a:xfrm>
            <a:off x="2392276" y="3462927"/>
            <a:ext cx="6653791" cy="776600"/>
          </a:xfrm>
          <a:prstGeom prst="roundRect">
            <a:avLst/>
          </a:prstGeom>
          <a:solidFill>
            <a:sysClr val="window" lastClr="FFFFFF">
              <a:lumMod val="75000"/>
            </a:sysClr>
          </a:solidFill>
          <a:ln w="1270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50" b="1" i="0" u="none" strike="noStrike" kern="0" cap="none" spc="0" normalizeH="0" baseline="0" noProof="0" dirty="0">
              <a:ln>
                <a:noFill/>
              </a:ln>
              <a:solidFill>
                <a:prstClr val="black"/>
              </a:solidFill>
              <a:effectLst/>
              <a:uLnTx/>
              <a:uFillTx/>
              <a:latin typeface="Calibri"/>
              <a:ea typeface="+mn-ea"/>
              <a:cs typeface="+mn-cs"/>
            </a:endParaRPr>
          </a:p>
        </p:txBody>
      </p:sp>
      <p:sp>
        <p:nvSpPr>
          <p:cNvPr id="53" name="Rechthoek 52"/>
          <p:cNvSpPr/>
          <p:nvPr/>
        </p:nvSpPr>
        <p:spPr>
          <a:xfrm>
            <a:off x="2402121" y="3664290"/>
            <a:ext cx="3673377" cy="371246"/>
          </a:xfrm>
          <a:prstGeom prst="rect">
            <a:avLst/>
          </a:prstGeom>
          <a:solidFill>
            <a:srgbClr val="39870C">
              <a:alpha val="51000"/>
            </a:srgbClr>
          </a:solidFill>
          <a:ln w="3175" cap="flat" cmpd="sng" algn="ctr">
            <a:no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800" b="0" i="0" u="none" strike="noStrike" kern="0" cap="none" spc="0" normalizeH="0" baseline="0" noProof="0">
              <a:ln>
                <a:noFill/>
              </a:ln>
              <a:solidFill>
                <a:prstClr val="black">
                  <a:lumMod val="65000"/>
                  <a:lumOff val="35000"/>
                </a:prstClr>
              </a:solidFill>
              <a:effectLst/>
              <a:uLnTx/>
              <a:uFillTx/>
              <a:latin typeface="Verdana"/>
              <a:ea typeface="+mn-ea"/>
              <a:cs typeface="Arial"/>
            </a:endParaRPr>
          </a:p>
        </p:txBody>
      </p:sp>
      <p:sp>
        <p:nvSpPr>
          <p:cNvPr id="59" name="Rechthoek: afgeronde hoeken 8">
            <a:extLst>
              <a:ext uri="{FF2B5EF4-FFF2-40B4-BE49-F238E27FC236}">
                <a16:creationId xmlns:a16="http://schemas.microsoft.com/office/drawing/2014/main" id="{91CA2730-8ECF-4964-88D3-D7B822A4C69F}"/>
              </a:ext>
            </a:extLst>
          </p:cNvPr>
          <p:cNvSpPr/>
          <p:nvPr/>
        </p:nvSpPr>
        <p:spPr>
          <a:xfrm>
            <a:off x="2392276" y="1746518"/>
            <a:ext cx="6653791" cy="710654"/>
          </a:xfrm>
          <a:prstGeom prst="roundRect">
            <a:avLst/>
          </a:prstGeom>
          <a:solidFill>
            <a:sysClr val="window" lastClr="FFFFFF">
              <a:lumMod val="75000"/>
            </a:sysClr>
          </a:solidFill>
          <a:ln w="1270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50" b="1" i="0" u="none" strike="noStrike" kern="0" cap="none" spc="0" normalizeH="0" baseline="0" noProof="0" dirty="0">
              <a:ln>
                <a:noFill/>
              </a:ln>
              <a:solidFill>
                <a:prstClr val="black"/>
              </a:solidFill>
              <a:effectLst/>
              <a:uLnTx/>
              <a:uFillTx/>
              <a:latin typeface="Calibri"/>
              <a:ea typeface="+mn-ea"/>
              <a:cs typeface="+mn-cs"/>
            </a:endParaRPr>
          </a:p>
        </p:txBody>
      </p:sp>
      <p:sp>
        <p:nvSpPr>
          <p:cNvPr id="62" name="Rechthoek 61"/>
          <p:cNvSpPr/>
          <p:nvPr/>
        </p:nvSpPr>
        <p:spPr>
          <a:xfrm>
            <a:off x="2395313" y="1888282"/>
            <a:ext cx="5219922" cy="371246"/>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a:ln>
                <a:noFill/>
              </a:ln>
              <a:solidFill>
                <a:prstClr val="white"/>
              </a:solidFill>
              <a:effectLst/>
              <a:uLnTx/>
              <a:uFillTx/>
              <a:latin typeface="Calibri"/>
              <a:ea typeface="+mn-ea"/>
              <a:cs typeface="+mn-cs"/>
            </a:endParaRPr>
          </a:p>
        </p:txBody>
      </p:sp>
      <p:sp>
        <p:nvSpPr>
          <p:cNvPr id="63" name="Rechthoek: afgeronde hoeken 78">
            <a:extLst>
              <a:ext uri="{FF2B5EF4-FFF2-40B4-BE49-F238E27FC236}">
                <a16:creationId xmlns:a16="http://schemas.microsoft.com/office/drawing/2014/main" id="{8EC7A32D-C7AC-4D8D-88D2-E831337BE1FD}"/>
              </a:ext>
            </a:extLst>
          </p:cNvPr>
          <p:cNvSpPr/>
          <p:nvPr/>
        </p:nvSpPr>
        <p:spPr>
          <a:xfrm>
            <a:off x="2428492" y="2772888"/>
            <a:ext cx="6653791" cy="382967"/>
          </a:xfrm>
          <a:prstGeom prst="roundRect">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prstClr val="black">
                    <a:lumMod val="65000"/>
                    <a:lumOff val="35000"/>
                  </a:prstClr>
                </a:solidFill>
                <a:effectLst/>
                <a:uLnTx/>
                <a:uFillTx/>
                <a:latin typeface="Calibri"/>
                <a:ea typeface="+mn-ea"/>
                <a:cs typeface="+mn-cs"/>
              </a:rPr>
              <a:t>Inhoud DSO</a:t>
            </a:r>
          </a:p>
        </p:txBody>
      </p:sp>
      <p:sp>
        <p:nvSpPr>
          <p:cNvPr id="64" name="Pijl: rechts 130">
            <a:extLst>
              <a:ext uri="{FF2B5EF4-FFF2-40B4-BE49-F238E27FC236}">
                <a16:creationId xmlns:a16="http://schemas.microsoft.com/office/drawing/2014/main" id="{B2F0DB83-F932-4891-8A09-2319D6E5E881}"/>
              </a:ext>
            </a:extLst>
          </p:cNvPr>
          <p:cNvSpPr/>
          <p:nvPr/>
        </p:nvSpPr>
        <p:spPr>
          <a:xfrm>
            <a:off x="7615235" y="1680571"/>
            <a:ext cx="1360585" cy="776600"/>
          </a:xfrm>
          <a:prstGeom prst="rightArrow">
            <a:avLst/>
          </a:prstGeom>
          <a:solidFill>
            <a:srgbClr val="39870C">
              <a:alpha val="51000"/>
            </a:srgbClr>
          </a:solidFill>
          <a:ln w="3175" cap="flat" cmpd="sng" algn="ctr">
            <a:no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NL" sz="800" b="0" i="0" u="none" strike="noStrike" kern="0" cap="none" spc="0" normalizeH="0" baseline="0" noProof="0" dirty="0">
              <a:ln>
                <a:noFill/>
              </a:ln>
              <a:solidFill>
                <a:prstClr val="black"/>
              </a:solidFill>
              <a:effectLst/>
              <a:uLnTx/>
              <a:uFillTx/>
              <a:latin typeface="Verdana"/>
              <a:ea typeface="+mn-ea"/>
              <a:cs typeface="Arial"/>
            </a:endParaRPr>
          </a:p>
        </p:txBody>
      </p:sp>
      <p:sp>
        <p:nvSpPr>
          <p:cNvPr id="65" name="Rechthoek: afgeronde hoeken 13">
            <a:extLst>
              <a:ext uri="{FF2B5EF4-FFF2-40B4-BE49-F238E27FC236}">
                <a16:creationId xmlns:a16="http://schemas.microsoft.com/office/drawing/2014/main" id="{A7DF6064-8438-4236-9ACB-10F8165D955E}"/>
              </a:ext>
            </a:extLst>
          </p:cNvPr>
          <p:cNvSpPr/>
          <p:nvPr/>
        </p:nvSpPr>
        <p:spPr>
          <a:xfrm>
            <a:off x="2481852" y="1917216"/>
            <a:ext cx="1004401" cy="293931"/>
          </a:xfrm>
          <a:prstGeom prst="roundRect">
            <a:avLst/>
          </a:prstGeom>
          <a:solidFill>
            <a:srgbClr val="70AD47">
              <a:lumMod val="5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800" b="1" i="0" u="none" strike="noStrike" kern="0" cap="none" spc="0" normalizeH="0" baseline="0" noProof="0" dirty="0">
                <a:ln>
                  <a:noFill/>
                </a:ln>
                <a:solidFill>
                  <a:prstClr val="white"/>
                </a:solidFill>
                <a:effectLst/>
                <a:uLnTx/>
                <a:uFillTx/>
                <a:latin typeface="Calibri"/>
                <a:ea typeface="+mn-ea"/>
                <a:cs typeface="+mn-cs"/>
              </a:rPr>
              <a:t>Gebiedsoriëntatie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800" b="1" i="0" u="none" strike="noStrike" kern="0" cap="none" spc="0" normalizeH="0" baseline="0" noProof="0" dirty="0">
                <a:ln>
                  <a:noFill/>
                </a:ln>
                <a:solidFill>
                  <a:prstClr val="white"/>
                </a:solidFill>
                <a:effectLst/>
                <a:uLnTx/>
                <a:uFillTx/>
                <a:latin typeface="Calibri"/>
                <a:ea typeface="+mn-ea"/>
                <a:cs typeface="+mn-cs"/>
              </a:rPr>
              <a:t>Gebiedsanalyse</a:t>
            </a:r>
          </a:p>
        </p:txBody>
      </p:sp>
      <p:sp>
        <p:nvSpPr>
          <p:cNvPr id="66" name="Rechthoek: afgeronde hoeken 14">
            <a:extLst>
              <a:ext uri="{FF2B5EF4-FFF2-40B4-BE49-F238E27FC236}">
                <a16:creationId xmlns:a16="http://schemas.microsoft.com/office/drawing/2014/main" id="{E19A175C-DD3F-44B4-9270-CC255E386D7B}"/>
              </a:ext>
            </a:extLst>
          </p:cNvPr>
          <p:cNvSpPr/>
          <p:nvPr/>
        </p:nvSpPr>
        <p:spPr>
          <a:xfrm>
            <a:off x="3903040" y="1917216"/>
            <a:ext cx="1121945" cy="293931"/>
          </a:xfrm>
          <a:prstGeom prst="roundRect">
            <a:avLst/>
          </a:prstGeom>
          <a:solidFill>
            <a:srgbClr val="70AD47">
              <a:lumMod val="50000"/>
            </a:srgbClr>
          </a:solidFill>
          <a:ln w="381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800" b="1" i="0" u="none" strike="noStrike" kern="0" cap="none" spc="0" normalizeH="0" baseline="0" noProof="0" dirty="0">
                <a:ln>
                  <a:noFill/>
                </a:ln>
                <a:solidFill>
                  <a:prstClr val="white"/>
                </a:solidFill>
                <a:effectLst/>
                <a:uLnTx/>
                <a:uFillTx/>
                <a:latin typeface="Calibri"/>
                <a:ea typeface="+mn-ea"/>
                <a:cs typeface="+mn-cs"/>
              </a:rPr>
              <a:t>Opstellen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800" b="1" i="0" u="none" strike="noStrike" kern="0" cap="none" spc="0" normalizeH="0" baseline="0" noProof="0" dirty="0">
                <a:ln>
                  <a:noFill/>
                </a:ln>
                <a:solidFill>
                  <a:prstClr val="white"/>
                </a:solidFill>
                <a:effectLst/>
                <a:uLnTx/>
                <a:uFillTx/>
                <a:latin typeface="Calibri"/>
                <a:ea typeface="+mn-ea"/>
                <a:cs typeface="+mn-cs"/>
              </a:rPr>
              <a:t>Omgevingsdocument</a:t>
            </a:r>
          </a:p>
        </p:txBody>
      </p:sp>
      <p:sp>
        <p:nvSpPr>
          <p:cNvPr id="67" name="Rechthoek: afgeronde hoeken 16">
            <a:extLst>
              <a:ext uri="{FF2B5EF4-FFF2-40B4-BE49-F238E27FC236}">
                <a16:creationId xmlns:a16="http://schemas.microsoft.com/office/drawing/2014/main" id="{B85B69CE-53BF-4404-9D62-D5CA2E127D0D}"/>
              </a:ext>
            </a:extLst>
          </p:cNvPr>
          <p:cNvSpPr/>
          <p:nvPr/>
        </p:nvSpPr>
        <p:spPr>
          <a:xfrm>
            <a:off x="6600206" y="1917216"/>
            <a:ext cx="910853" cy="293931"/>
          </a:xfrm>
          <a:prstGeom prst="roundRect">
            <a:avLst/>
          </a:prstGeom>
          <a:solidFill>
            <a:srgbClr val="70AD47">
              <a:lumMod val="5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800" b="1" i="0" u="none" strike="noStrike" kern="0" cap="none" spc="0" normalizeH="0" baseline="0" noProof="0" dirty="0">
                <a:ln>
                  <a:noFill/>
                </a:ln>
                <a:solidFill>
                  <a:prstClr val="white"/>
                </a:solidFill>
                <a:effectLst/>
                <a:uLnTx/>
                <a:uFillTx/>
                <a:latin typeface="Calibri"/>
                <a:ea typeface="+mn-ea"/>
                <a:cs typeface="+mn-cs"/>
              </a:rPr>
              <a:t>Samenwerken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800" b="1" i="0" u="none" strike="noStrike" kern="0" cap="none" spc="0" normalizeH="0" baseline="0" noProof="0" dirty="0">
                <a:ln>
                  <a:noFill/>
                </a:ln>
                <a:solidFill>
                  <a:prstClr val="white"/>
                </a:solidFill>
                <a:effectLst/>
                <a:uLnTx/>
                <a:uFillTx/>
                <a:latin typeface="Calibri"/>
                <a:ea typeface="+mn-ea"/>
                <a:cs typeface="+mn-cs"/>
              </a:rPr>
              <a:t>Besluiten</a:t>
            </a:r>
          </a:p>
        </p:txBody>
      </p:sp>
      <p:sp>
        <p:nvSpPr>
          <p:cNvPr id="68" name="Rechthoek: afgeronde hoeken 17">
            <a:extLst>
              <a:ext uri="{FF2B5EF4-FFF2-40B4-BE49-F238E27FC236}">
                <a16:creationId xmlns:a16="http://schemas.microsoft.com/office/drawing/2014/main" id="{606D16D7-E2E7-4D81-8430-1967DABB7465}"/>
              </a:ext>
            </a:extLst>
          </p:cNvPr>
          <p:cNvSpPr/>
          <p:nvPr/>
        </p:nvSpPr>
        <p:spPr>
          <a:xfrm>
            <a:off x="7725415" y="1917216"/>
            <a:ext cx="1054852" cy="293931"/>
          </a:xfrm>
          <a:prstGeom prst="roundRect">
            <a:avLst/>
          </a:prstGeom>
          <a:solidFill>
            <a:srgbClr val="70AD47">
              <a:lumMod val="50000"/>
            </a:srgbClr>
          </a:solidFill>
          <a:ln w="381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800" b="1" i="0" u="none" strike="noStrike" kern="0" cap="none" spc="0" normalizeH="0" baseline="0" noProof="0" dirty="0">
                <a:ln>
                  <a:noFill/>
                </a:ln>
                <a:solidFill>
                  <a:prstClr val="white"/>
                </a:solidFill>
                <a:effectLst/>
                <a:uLnTx/>
                <a:uFillTx/>
                <a:latin typeface="Calibri"/>
                <a:ea typeface="+mn-ea"/>
                <a:cs typeface="+mn-cs"/>
              </a:rPr>
              <a:t>Bekendmaken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800" b="1" i="0" u="none" strike="noStrike" kern="0" cap="none" spc="0" normalizeH="0" baseline="0" noProof="0" dirty="0">
                <a:ln>
                  <a:noFill/>
                </a:ln>
                <a:solidFill>
                  <a:prstClr val="white"/>
                </a:solidFill>
                <a:effectLst/>
                <a:uLnTx/>
                <a:uFillTx/>
                <a:latin typeface="Calibri"/>
                <a:ea typeface="+mn-ea"/>
                <a:cs typeface="+mn-cs"/>
              </a:rPr>
              <a:t>Beschikbaar stellen</a:t>
            </a:r>
          </a:p>
        </p:txBody>
      </p:sp>
      <p:sp>
        <p:nvSpPr>
          <p:cNvPr id="69" name="Pijl: rechts 131">
            <a:extLst>
              <a:ext uri="{FF2B5EF4-FFF2-40B4-BE49-F238E27FC236}">
                <a16:creationId xmlns:a16="http://schemas.microsoft.com/office/drawing/2014/main" id="{61F20DF5-F5A5-4A2C-924E-2851C89CB79E}"/>
              </a:ext>
            </a:extLst>
          </p:cNvPr>
          <p:cNvSpPr/>
          <p:nvPr/>
        </p:nvSpPr>
        <p:spPr>
          <a:xfrm>
            <a:off x="6075498" y="3462927"/>
            <a:ext cx="2900321" cy="776600"/>
          </a:xfrm>
          <a:prstGeom prst="rightArrow">
            <a:avLst/>
          </a:prstGeom>
          <a:ln>
            <a:noFill/>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white"/>
              </a:solidFill>
              <a:effectLst/>
              <a:uLnTx/>
              <a:uFillTx/>
              <a:latin typeface="Calibri"/>
              <a:ea typeface="+mn-ea"/>
              <a:cs typeface="+mn-cs"/>
            </a:endParaRPr>
          </a:p>
        </p:txBody>
      </p:sp>
      <p:sp>
        <p:nvSpPr>
          <p:cNvPr id="70" name="Rechthoek: afgeronde hoeken 18">
            <a:extLst>
              <a:ext uri="{FF2B5EF4-FFF2-40B4-BE49-F238E27FC236}">
                <a16:creationId xmlns:a16="http://schemas.microsoft.com/office/drawing/2014/main" id="{ACE6A8A9-D3AC-46BB-9019-AE8DA0A79E1F}"/>
              </a:ext>
            </a:extLst>
          </p:cNvPr>
          <p:cNvSpPr/>
          <p:nvPr/>
        </p:nvSpPr>
        <p:spPr>
          <a:xfrm>
            <a:off x="2571335" y="3700440"/>
            <a:ext cx="901274" cy="293931"/>
          </a:xfrm>
          <a:prstGeom prst="roundRect">
            <a:avLst/>
          </a:prstGeom>
          <a:solidFill>
            <a:srgbClr val="70AD47">
              <a:lumMod val="50000"/>
            </a:srgbClr>
          </a:solidFill>
          <a:ln w="38100" cap="flat" cmpd="sng" algn="ctr">
            <a:noFill/>
            <a:prstDash val="sysDot"/>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800" b="1" i="0" u="none" strike="noStrike" kern="0" cap="none" spc="0" normalizeH="0" baseline="0" noProof="0" dirty="0">
                <a:ln>
                  <a:noFill/>
                </a:ln>
                <a:solidFill>
                  <a:prstClr val="white"/>
                </a:solidFill>
                <a:effectLst/>
                <a:uLnTx/>
                <a:uFillTx/>
                <a:latin typeface="Calibri"/>
                <a:ea typeface="+mn-ea"/>
                <a:cs typeface="+mn-cs"/>
              </a:rPr>
              <a:t>Oriënteren via Regels en Kaart</a:t>
            </a:r>
          </a:p>
        </p:txBody>
      </p:sp>
      <p:sp>
        <p:nvSpPr>
          <p:cNvPr id="71" name="Rechthoek: afgeronde hoeken 19">
            <a:extLst>
              <a:ext uri="{FF2B5EF4-FFF2-40B4-BE49-F238E27FC236}">
                <a16:creationId xmlns:a16="http://schemas.microsoft.com/office/drawing/2014/main" id="{DA0FA9A5-EF43-4594-953E-B4FDCECD6D56}"/>
              </a:ext>
            </a:extLst>
          </p:cNvPr>
          <p:cNvSpPr/>
          <p:nvPr/>
        </p:nvSpPr>
        <p:spPr>
          <a:xfrm>
            <a:off x="3981346" y="3701367"/>
            <a:ext cx="826267" cy="293931"/>
          </a:xfrm>
          <a:prstGeom prst="roundRect">
            <a:avLst/>
          </a:prstGeom>
          <a:solidFill>
            <a:srgbClr val="70AD47">
              <a:lumMod val="50000"/>
            </a:srgbClr>
          </a:solidFill>
          <a:ln w="38100" cap="flat" cmpd="sng" algn="ctr">
            <a:solidFill>
              <a:srgbClr val="FFFF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800" b="1" i="0" u="none" strike="noStrike" kern="0" cap="none" spc="0" normalizeH="0" baseline="0" noProof="0" dirty="0">
                <a:ln>
                  <a:noFill/>
                </a:ln>
                <a:solidFill>
                  <a:prstClr val="white"/>
                </a:solidFill>
                <a:effectLst/>
                <a:uLnTx/>
                <a:uFillTx/>
                <a:latin typeface="Calibri"/>
                <a:ea typeface="+mn-ea"/>
                <a:cs typeface="+mn-cs"/>
              </a:rPr>
              <a:t>Oriënteren via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800" b="1" i="0" u="none" strike="noStrike" kern="0" cap="none" spc="0" normalizeH="0" baseline="0" noProof="0" dirty="0">
                <a:ln>
                  <a:noFill/>
                </a:ln>
                <a:solidFill>
                  <a:prstClr val="white"/>
                </a:solidFill>
                <a:effectLst/>
                <a:uLnTx/>
                <a:uFillTx/>
                <a:latin typeface="Calibri"/>
                <a:ea typeface="+mn-ea"/>
                <a:cs typeface="+mn-cs"/>
              </a:rPr>
              <a:t>Vragenbomen</a:t>
            </a:r>
          </a:p>
        </p:txBody>
      </p:sp>
      <p:sp>
        <p:nvSpPr>
          <p:cNvPr id="72" name="Rechthoek: afgeronde hoeken 20">
            <a:extLst>
              <a:ext uri="{FF2B5EF4-FFF2-40B4-BE49-F238E27FC236}">
                <a16:creationId xmlns:a16="http://schemas.microsoft.com/office/drawing/2014/main" id="{71BEA92A-2F99-44F9-A75A-856639AD9D59}"/>
              </a:ext>
            </a:extLst>
          </p:cNvPr>
          <p:cNvSpPr/>
          <p:nvPr/>
        </p:nvSpPr>
        <p:spPr>
          <a:xfrm>
            <a:off x="5074745" y="3701367"/>
            <a:ext cx="900702" cy="293931"/>
          </a:xfrm>
          <a:prstGeom prst="roundRect">
            <a:avLst/>
          </a:prstGeom>
          <a:solidFill>
            <a:srgbClr val="70AD47">
              <a:lumMod val="50000"/>
            </a:srgbClr>
          </a:solidFill>
          <a:ln w="28575" cap="flat" cmpd="sng" algn="ctr">
            <a:solidFill>
              <a:srgbClr val="FFFF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800" b="1" i="0" u="none" strike="noStrike" kern="0" cap="none" spc="0" normalizeH="0" baseline="0" noProof="0" dirty="0">
                <a:ln>
                  <a:noFill/>
                </a:ln>
                <a:solidFill>
                  <a:prstClr val="white"/>
                </a:solidFill>
                <a:effectLst/>
                <a:uLnTx/>
                <a:uFillTx/>
                <a:latin typeface="Calibri"/>
                <a:ea typeface="+mn-ea"/>
                <a:cs typeface="+mn-cs"/>
              </a:rPr>
              <a:t>Opstellen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800" b="1" i="0" u="none" strike="noStrike" kern="0" cap="none" spc="0" normalizeH="0" baseline="0" noProof="0" dirty="0">
                <a:ln>
                  <a:noFill/>
                </a:ln>
                <a:solidFill>
                  <a:prstClr val="white"/>
                </a:solidFill>
                <a:effectLst/>
                <a:uLnTx/>
                <a:uFillTx/>
                <a:latin typeface="Calibri"/>
                <a:ea typeface="+mn-ea"/>
                <a:cs typeface="+mn-cs"/>
              </a:rPr>
              <a:t>I</a:t>
            </a:r>
            <a:r>
              <a:rPr kumimoji="0" lang="nl-NL" sz="800" b="1" i="0" u="none" strike="noStrike" kern="0" cap="none" spc="0" normalizeH="0" baseline="0" noProof="0" dirty="0" err="1">
                <a:ln>
                  <a:noFill/>
                </a:ln>
                <a:solidFill>
                  <a:prstClr val="white"/>
                </a:solidFill>
                <a:effectLst/>
                <a:uLnTx/>
                <a:uFillTx/>
                <a:latin typeface="Calibri"/>
                <a:ea typeface="+mn-ea"/>
                <a:cs typeface="+mn-cs"/>
              </a:rPr>
              <a:t>ndienen</a:t>
            </a:r>
            <a:endParaRPr kumimoji="0" lang="nl-NL" sz="800" b="1" i="0" u="none" strike="noStrike" kern="0" cap="none" spc="0" normalizeH="0" baseline="0" noProof="0" dirty="0">
              <a:ln>
                <a:noFill/>
              </a:ln>
              <a:solidFill>
                <a:prstClr val="white"/>
              </a:solidFill>
              <a:effectLst/>
              <a:uLnTx/>
              <a:uFillTx/>
              <a:latin typeface="Calibri"/>
              <a:ea typeface="+mn-ea"/>
              <a:cs typeface="+mn-cs"/>
            </a:endParaRPr>
          </a:p>
        </p:txBody>
      </p:sp>
      <p:sp>
        <p:nvSpPr>
          <p:cNvPr id="73" name="Rechthoek: afgeronde hoeken 21">
            <a:extLst>
              <a:ext uri="{FF2B5EF4-FFF2-40B4-BE49-F238E27FC236}">
                <a16:creationId xmlns:a16="http://schemas.microsoft.com/office/drawing/2014/main" id="{42793EE4-0B20-4307-B9EB-905BBBB02315}"/>
              </a:ext>
            </a:extLst>
          </p:cNvPr>
          <p:cNvSpPr/>
          <p:nvPr/>
        </p:nvSpPr>
        <p:spPr>
          <a:xfrm>
            <a:off x="6183405" y="3701367"/>
            <a:ext cx="826267" cy="293931"/>
          </a:xfrm>
          <a:prstGeom prst="roundRect">
            <a:avLst/>
          </a:prstGeom>
          <a:solidFill>
            <a:srgbClr val="70AD47">
              <a:lumMod val="50000"/>
            </a:srgbClr>
          </a:solidFill>
          <a:ln w="28575" cap="flat" cmpd="sng" algn="ctr">
            <a:solidFill>
              <a:srgbClr val="FFFF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800" b="1" i="0" u="none" strike="noStrike" kern="0" cap="none" spc="0" normalizeH="0" baseline="0" noProof="0" dirty="0">
                <a:ln>
                  <a:noFill/>
                </a:ln>
                <a:solidFill>
                  <a:prstClr val="white"/>
                </a:solidFill>
                <a:effectLst/>
                <a:uLnTx/>
                <a:uFillTx/>
                <a:latin typeface="Calibri"/>
                <a:ea typeface="+mn-ea"/>
                <a:cs typeface="+mn-cs"/>
              </a:rPr>
              <a:t>Ontvangen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800" b="1" i="0" u="none" strike="noStrike" kern="0" cap="none" spc="0" normalizeH="0" baseline="0" noProof="0" dirty="0">
                <a:ln>
                  <a:noFill/>
                </a:ln>
                <a:solidFill>
                  <a:prstClr val="white"/>
                </a:solidFill>
                <a:effectLst/>
                <a:uLnTx/>
                <a:uFillTx/>
                <a:latin typeface="Calibri"/>
                <a:ea typeface="+mn-ea"/>
                <a:cs typeface="+mn-cs"/>
              </a:rPr>
              <a:t>Beoordelen</a:t>
            </a:r>
          </a:p>
        </p:txBody>
      </p:sp>
      <p:sp>
        <p:nvSpPr>
          <p:cNvPr id="74" name="Rechthoek: afgeronde hoeken 22">
            <a:extLst>
              <a:ext uri="{FF2B5EF4-FFF2-40B4-BE49-F238E27FC236}">
                <a16:creationId xmlns:a16="http://schemas.microsoft.com/office/drawing/2014/main" id="{5253BC33-1BCE-4A87-8C40-261B40D8DDCF}"/>
              </a:ext>
            </a:extLst>
          </p:cNvPr>
          <p:cNvSpPr/>
          <p:nvPr/>
        </p:nvSpPr>
        <p:spPr>
          <a:xfrm>
            <a:off x="7077315" y="3701367"/>
            <a:ext cx="826267" cy="293931"/>
          </a:xfrm>
          <a:prstGeom prst="roundRect">
            <a:avLst/>
          </a:prstGeom>
          <a:solidFill>
            <a:srgbClr val="70AD47">
              <a:lumMod val="5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800" b="1" i="0" u="none" strike="noStrike" kern="0" cap="none" spc="0" normalizeH="0" baseline="0" noProof="0" dirty="0">
                <a:ln>
                  <a:noFill/>
                </a:ln>
                <a:solidFill>
                  <a:prstClr val="white"/>
                </a:solidFill>
                <a:effectLst/>
                <a:uLnTx/>
                <a:uFillTx/>
                <a:latin typeface="Calibri"/>
                <a:ea typeface="+mn-ea"/>
                <a:cs typeface="+mn-cs"/>
              </a:rPr>
              <a:t>Behandelen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800" b="1" i="0" u="none" strike="noStrike" kern="0" cap="none" spc="0" normalizeH="0" baseline="0" noProof="0" dirty="0">
                <a:ln>
                  <a:noFill/>
                </a:ln>
                <a:solidFill>
                  <a:prstClr val="white"/>
                </a:solidFill>
                <a:effectLst/>
                <a:uLnTx/>
                <a:uFillTx/>
                <a:latin typeface="Calibri"/>
                <a:ea typeface="+mn-ea"/>
                <a:cs typeface="+mn-cs"/>
              </a:rPr>
              <a:t>S</a:t>
            </a:r>
            <a:r>
              <a:rPr kumimoji="0" lang="nl-NL" sz="800" b="1" i="0" u="none" strike="noStrike" kern="0" cap="none" spc="0" normalizeH="0" baseline="0" noProof="0" dirty="0" err="1">
                <a:ln>
                  <a:noFill/>
                </a:ln>
                <a:solidFill>
                  <a:prstClr val="white"/>
                </a:solidFill>
                <a:effectLst/>
                <a:uLnTx/>
                <a:uFillTx/>
                <a:latin typeface="Calibri"/>
                <a:ea typeface="+mn-ea"/>
                <a:cs typeface="+mn-cs"/>
              </a:rPr>
              <a:t>amenwerken</a:t>
            </a:r>
            <a:endParaRPr kumimoji="0" lang="nl-NL" sz="800" b="1" i="0" u="none" strike="noStrike" kern="0" cap="none" spc="0" normalizeH="0" baseline="0" noProof="0" dirty="0">
              <a:ln>
                <a:noFill/>
              </a:ln>
              <a:solidFill>
                <a:prstClr val="white"/>
              </a:solidFill>
              <a:effectLst/>
              <a:uLnTx/>
              <a:uFillTx/>
              <a:latin typeface="Calibri"/>
              <a:ea typeface="+mn-ea"/>
              <a:cs typeface="+mn-cs"/>
            </a:endParaRPr>
          </a:p>
        </p:txBody>
      </p:sp>
      <p:sp>
        <p:nvSpPr>
          <p:cNvPr id="75" name="Rechthoek: afgeronde hoeken 23">
            <a:extLst>
              <a:ext uri="{FF2B5EF4-FFF2-40B4-BE49-F238E27FC236}">
                <a16:creationId xmlns:a16="http://schemas.microsoft.com/office/drawing/2014/main" id="{352806FF-4007-4B61-9787-451840304FB7}"/>
              </a:ext>
            </a:extLst>
          </p:cNvPr>
          <p:cNvSpPr/>
          <p:nvPr/>
        </p:nvSpPr>
        <p:spPr>
          <a:xfrm>
            <a:off x="7967984" y="3701367"/>
            <a:ext cx="826267" cy="293931"/>
          </a:xfrm>
          <a:prstGeom prst="roundRect">
            <a:avLst/>
          </a:prstGeom>
          <a:solidFill>
            <a:srgbClr val="70AD47">
              <a:lumMod val="5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800" b="1" i="0" u="none" strike="noStrike" kern="0" cap="none" spc="0" normalizeH="0" baseline="0" noProof="0" dirty="0">
                <a:ln>
                  <a:noFill/>
                </a:ln>
                <a:solidFill>
                  <a:prstClr val="white"/>
                </a:solidFill>
                <a:effectLst/>
                <a:uLnTx/>
                <a:uFillTx/>
                <a:latin typeface="Calibri"/>
                <a:ea typeface="+mn-ea"/>
                <a:cs typeface="+mn-cs"/>
              </a:rPr>
              <a:t>Besluiten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800" b="1" i="0" u="none" strike="noStrike" kern="0" cap="none" spc="0" normalizeH="0" baseline="0" noProof="0" dirty="0">
                <a:ln>
                  <a:noFill/>
                </a:ln>
                <a:solidFill>
                  <a:prstClr val="white"/>
                </a:solidFill>
                <a:effectLst/>
                <a:uLnTx/>
                <a:uFillTx/>
                <a:latin typeface="Calibri"/>
                <a:ea typeface="+mn-ea"/>
                <a:cs typeface="+mn-cs"/>
              </a:rPr>
              <a:t>Bekendmaken</a:t>
            </a:r>
          </a:p>
        </p:txBody>
      </p:sp>
      <p:sp>
        <p:nvSpPr>
          <p:cNvPr id="76" name="Rechthoek: afgeronde hoeken 30">
            <a:extLst>
              <a:ext uri="{FF2B5EF4-FFF2-40B4-BE49-F238E27FC236}">
                <a16:creationId xmlns:a16="http://schemas.microsoft.com/office/drawing/2014/main" id="{7CF515AC-6F0B-49DB-9293-950509FAB88A}"/>
              </a:ext>
            </a:extLst>
          </p:cNvPr>
          <p:cNvSpPr/>
          <p:nvPr/>
        </p:nvSpPr>
        <p:spPr>
          <a:xfrm>
            <a:off x="2628861" y="2803323"/>
            <a:ext cx="711216" cy="293931"/>
          </a:xfrm>
          <a:prstGeom prst="roundRect">
            <a:avLst/>
          </a:prstGeom>
          <a:solidFill>
            <a:sysClr val="window" lastClr="FFFFFF"/>
          </a:solidFill>
          <a:ln w="28575" cap="flat" cmpd="sng" algn="ctr">
            <a:solidFill>
              <a:srgbClr val="FFFF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r>
              <a:rPr lang="nl-NL" sz="700" kern="0" dirty="0">
                <a:solidFill>
                  <a:prstClr val="black"/>
                </a:solidFill>
                <a:latin typeface="Calibri"/>
              </a:rPr>
              <a:t>Omgevings-documenten</a:t>
            </a:r>
          </a:p>
        </p:txBody>
      </p:sp>
      <p:sp>
        <p:nvSpPr>
          <p:cNvPr id="77" name="Rechthoek: afgeronde hoeken 31">
            <a:extLst>
              <a:ext uri="{FF2B5EF4-FFF2-40B4-BE49-F238E27FC236}">
                <a16:creationId xmlns:a16="http://schemas.microsoft.com/office/drawing/2014/main" id="{FE4CAC7C-B9C0-47C9-91AA-2CC5266E6033}"/>
              </a:ext>
            </a:extLst>
          </p:cNvPr>
          <p:cNvSpPr/>
          <p:nvPr/>
        </p:nvSpPr>
        <p:spPr>
          <a:xfrm>
            <a:off x="3451352" y="2795766"/>
            <a:ext cx="711216" cy="293931"/>
          </a:xfrm>
          <a:prstGeom prst="roundRect">
            <a:avLst/>
          </a:prstGeom>
          <a:solidFill>
            <a:sysClr val="window" lastClr="FFFFFF"/>
          </a:solidFill>
          <a:ln w="9525" cap="flat" cmpd="sng" algn="ctr">
            <a:solidFill>
              <a:srgbClr val="70AD47">
                <a:lumMod val="60000"/>
                <a:lumOff val="4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700" b="0" i="0" u="none" strike="noStrike" kern="0" cap="none" spc="0" normalizeH="0" baseline="0" noProof="0" dirty="0">
                <a:ln>
                  <a:noFill/>
                </a:ln>
                <a:solidFill>
                  <a:prstClr val="black"/>
                </a:solidFill>
                <a:effectLst/>
                <a:uLnTx/>
                <a:uFillTx/>
                <a:latin typeface="Calibri"/>
                <a:ea typeface="+mn-ea"/>
                <a:cs typeface="+mn-cs"/>
              </a:rPr>
              <a:t>Catalogus</a:t>
            </a:r>
          </a:p>
        </p:txBody>
      </p:sp>
      <p:sp>
        <p:nvSpPr>
          <p:cNvPr id="78" name="Rechthoek: afgeronde hoeken 32">
            <a:extLst>
              <a:ext uri="{FF2B5EF4-FFF2-40B4-BE49-F238E27FC236}">
                <a16:creationId xmlns:a16="http://schemas.microsoft.com/office/drawing/2014/main" id="{EFA0096F-6C75-4469-858C-72BA05A8DAB7}"/>
              </a:ext>
            </a:extLst>
          </p:cNvPr>
          <p:cNvSpPr/>
          <p:nvPr/>
        </p:nvSpPr>
        <p:spPr>
          <a:xfrm>
            <a:off x="4217393" y="2795766"/>
            <a:ext cx="711216" cy="293931"/>
          </a:xfrm>
          <a:prstGeom prst="roundRect">
            <a:avLst/>
          </a:prstGeom>
          <a:solidFill>
            <a:sysClr val="window" lastClr="FFFFFF"/>
          </a:solidFill>
          <a:ln w="28575" cap="flat" cmpd="sng" algn="ctr">
            <a:solidFill>
              <a:srgbClr val="FFFF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700" i="0" u="none" strike="noStrike" kern="0" cap="none" spc="0" normalizeH="0" baseline="0" noProof="0" dirty="0">
                <a:ln>
                  <a:noFill/>
                </a:ln>
                <a:solidFill>
                  <a:prstClr val="black"/>
                </a:solidFill>
                <a:effectLst/>
                <a:uLnTx/>
                <a:uFillTx/>
                <a:latin typeface="Calibri"/>
                <a:ea typeface="+mn-ea"/>
                <a:cs typeface="+mn-cs"/>
              </a:rPr>
              <a:t>Toepasbare regels</a:t>
            </a:r>
          </a:p>
        </p:txBody>
      </p:sp>
      <p:sp>
        <p:nvSpPr>
          <p:cNvPr id="79" name="Rechthoek: afgeronde hoeken 33">
            <a:extLst>
              <a:ext uri="{FF2B5EF4-FFF2-40B4-BE49-F238E27FC236}">
                <a16:creationId xmlns:a16="http://schemas.microsoft.com/office/drawing/2014/main" id="{C3AA74D0-312C-4CF4-B62B-82842732AEA7}"/>
              </a:ext>
            </a:extLst>
          </p:cNvPr>
          <p:cNvSpPr/>
          <p:nvPr/>
        </p:nvSpPr>
        <p:spPr>
          <a:xfrm>
            <a:off x="4995350" y="2795766"/>
            <a:ext cx="711216" cy="293931"/>
          </a:xfrm>
          <a:prstGeom prst="roundRect">
            <a:avLst/>
          </a:prstGeom>
          <a:solidFill>
            <a:sysClr val="window" lastClr="FFFFFF"/>
          </a:solidFill>
          <a:ln w="9525" cap="flat" cmpd="sng" algn="ctr">
            <a:solidFill>
              <a:srgbClr val="70AD47">
                <a:lumMod val="60000"/>
                <a:lumOff val="4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700" b="0" i="0" u="none" strike="noStrike" kern="0" cap="none" spc="0" normalizeH="0" baseline="0" noProof="0" dirty="0">
                <a:ln>
                  <a:noFill/>
                </a:ln>
                <a:solidFill>
                  <a:prstClr val="black"/>
                </a:solidFill>
                <a:effectLst/>
                <a:uLnTx/>
                <a:uFillTx/>
                <a:latin typeface="Calibri"/>
                <a:ea typeface="+mn-ea"/>
                <a:cs typeface="+mn-cs"/>
              </a:rPr>
              <a:t>Aanvragen / Meldingen</a:t>
            </a:r>
          </a:p>
        </p:txBody>
      </p:sp>
      <p:sp>
        <p:nvSpPr>
          <p:cNvPr id="80" name="Rechthoek: afgeronde hoeken 34">
            <a:extLst>
              <a:ext uri="{FF2B5EF4-FFF2-40B4-BE49-F238E27FC236}">
                <a16:creationId xmlns:a16="http://schemas.microsoft.com/office/drawing/2014/main" id="{BB112095-9765-4302-86C5-18E7C3BB6917}"/>
              </a:ext>
            </a:extLst>
          </p:cNvPr>
          <p:cNvSpPr/>
          <p:nvPr/>
        </p:nvSpPr>
        <p:spPr>
          <a:xfrm>
            <a:off x="7219018" y="2803323"/>
            <a:ext cx="711216" cy="293931"/>
          </a:xfrm>
          <a:prstGeom prst="roundRect">
            <a:avLst/>
          </a:prstGeom>
          <a:solidFill>
            <a:sysClr val="window" lastClr="FFFFFF"/>
          </a:solidFill>
          <a:ln w="28575" cap="flat" cmpd="sng" algn="ctr">
            <a:solidFill>
              <a:srgbClr val="FFFF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r>
              <a:rPr lang="nl-NL" sz="700" b="1" kern="0" dirty="0">
                <a:solidFill>
                  <a:prstClr val="black"/>
                </a:solidFill>
                <a:latin typeface="Calibri"/>
              </a:rPr>
              <a:t>Werkmap</a:t>
            </a:r>
          </a:p>
        </p:txBody>
      </p:sp>
      <p:sp>
        <p:nvSpPr>
          <p:cNvPr id="83" name="Tekstvak 82"/>
          <p:cNvSpPr txBox="1"/>
          <p:nvPr/>
        </p:nvSpPr>
        <p:spPr>
          <a:xfrm>
            <a:off x="2395313" y="1495579"/>
            <a:ext cx="1425390" cy="246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prstClr val="black"/>
                </a:solidFill>
                <a:effectLst/>
                <a:uLnTx/>
                <a:uFillTx/>
                <a:latin typeface="Calibri"/>
                <a:ea typeface="+mn-ea"/>
                <a:cs typeface="+mn-cs"/>
              </a:rPr>
              <a:t>Van plan tot publicatie </a:t>
            </a:r>
          </a:p>
        </p:txBody>
      </p:sp>
      <p:sp>
        <p:nvSpPr>
          <p:cNvPr id="84" name="Rechthoek: afgeronde hoeken 10">
            <a:extLst>
              <a:ext uri="{FF2B5EF4-FFF2-40B4-BE49-F238E27FC236}">
                <a16:creationId xmlns:a16="http://schemas.microsoft.com/office/drawing/2014/main" id="{EF59A953-778E-4018-A2D0-871C32F93EBA}"/>
              </a:ext>
            </a:extLst>
          </p:cNvPr>
          <p:cNvSpPr/>
          <p:nvPr/>
        </p:nvSpPr>
        <p:spPr>
          <a:xfrm>
            <a:off x="2386848" y="5184770"/>
            <a:ext cx="6653791" cy="707146"/>
          </a:xfrm>
          <a:prstGeom prst="roundRect">
            <a:avLst/>
          </a:prstGeom>
          <a:solidFill>
            <a:sysClr val="window" lastClr="FFFFFF">
              <a:lumMod val="75000"/>
            </a:sysClr>
          </a:solidFill>
          <a:ln w="12700" cap="flat" cmpd="sng" algn="ctr">
            <a:solidFill>
              <a:schemeClr val="bg1">
                <a:lumMod val="65000"/>
              </a:schemeClr>
            </a:solid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50" b="1" i="0" u="none" strike="noStrike" kern="0" cap="none" spc="0" normalizeH="0" baseline="0" noProof="0" dirty="0">
              <a:ln>
                <a:noFill/>
              </a:ln>
              <a:solidFill>
                <a:prstClr val="black"/>
              </a:solidFill>
              <a:effectLst/>
              <a:uLnTx/>
              <a:uFillTx/>
              <a:latin typeface="Calibri"/>
              <a:ea typeface="+mn-ea"/>
              <a:cs typeface="+mn-cs"/>
            </a:endParaRPr>
          </a:p>
        </p:txBody>
      </p:sp>
      <p:sp>
        <p:nvSpPr>
          <p:cNvPr id="85" name="Pijl: rechts 131">
            <a:extLst>
              <a:ext uri="{FF2B5EF4-FFF2-40B4-BE49-F238E27FC236}">
                <a16:creationId xmlns:a16="http://schemas.microsoft.com/office/drawing/2014/main" id="{61F20DF5-F5A5-4A2C-924E-2851C89CB79E}"/>
              </a:ext>
            </a:extLst>
          </p:cNvPr>
          <p:cNvSpPr/>
          <p:nvPr/>
        </p:nvSpPr>
        <p:spPr>
          <a:xfrm>
            <a:off x="2402121" y="5115316"/>
            <a:ext cx="6568270" cy="776600"/>
          </a:xfrm>
          <a:prstGeom prst="rightArrow">
            <a:avLst/>
          </a:prstGeom>
          <a:ln>
            <a:noFill/>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white"/>
              </a:solidFill>
              <a:effectLst/>
              <a:uLnTx/>
              <a:uFillTx/>
              <a:latin typeface="Calibri"/>
              <a:ea typeface="+mn-ea"/>
              <a:cs typeface="+mn-cs"/>
            </a:endParaRPr>
          </a:p>
        </p:txBody>
      </p:sp>
      <p:sp>
        <p:nvSpPr>
          <p:cNvPr id="86" name="Rechthoek: afgeronde hoeken 18">
            <a:extLst>
              <a:ext uri="{FF2B5EF4-FFF2-40B4-BE49-F238E27FC236}">
                <a16:creationId xmlns:a16="http://schemas.microsoft.com/office/drawing/2014/main" id="{ACE6A8A9-D3AC-46BB-9019-AE8DA0A79E1F}"/>
              </a:ext>
            </a:extLst>
          </p:cNvPr>
          <p:cNvSpPr/>
          <p:nvPr/>
        </p:nvSpPr>
        <p:spPr>
          <a:xfrm>
            <a:off x="2565907" y="5352830"/>
            <a:ext cx="826267" cy="293931"/>
          </a:xfrm>
          <a:prstGeom prst="roundRect">
            <a:avLst/>
          </a:prstGeom>
          <a:solidFill>
            <a:srgbClr val="70AD47">
              <a:lumMod val="5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800" b="1" i="0" u="none" strike="noStrike" kern="0" cap="none" spc="0" normalizeH="0" baseline="0" noProof="0" dirty="0">
                <a:ln>
                  <a:noFill/>
                </a:ln>
                <a:solidFill>
                  <a:prstClr val="white"/>
                </a:solidFill>
                <a:effectLst/>
                <a:uLnTx/>
                <a:uFillTx/>
                <a:latin typeface="Calibri"/>
                <a:ea typeface="+mn-ea"/>
                <a:cs typeface="+mn-cs"/>
              </a:rPr>
              <a:t>Inwinnen</a:t>
            </a:r>
          </a:p>
        </p:txBody>
      </p:sp>
      <p:sp>
        <p:nvSpPr>
          <p:cNvPr id="87" name="Rechthoek: afgeronde hoeken 19">
            <a:extLst>
              <a:ext uri="{FF2B5EF4-FFF2-40B4-BE49-F238E27FC236}">
                <a16:creationId xmlns:a16="http://schemas.microsoft.com/office/drawing/2014/main" id="{DA0FA9A5-EF43-4594-953E-B4FDCECD6D56}"/>
              </a:ext>
            </a:extLst>
          </p:cNvPr>
          <p:cNvSpPr/>
          <p:nvPr/>
        </p:nvSpPr>
        <p:spPr>
          <a:xfrm>
            <a:off x="4366393" y="5353758"/>
            <a:ext cx="826267" cy="293931"/>
          </a:xfrm>
          <a:prstGeom prst="roundRect">
            <a:avLst/>
          </a:prstGeom>
          <a:solidFill>
            <a:srgbClr val="70AD47">
              <a:lumMod val="5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800" b="1" i="0" u="none" strike="noStrike" kern="0" cap="none" spc="0" normalizeH="0" baseline="0" noProof="0" dirty="0">
                <a:ln>
                  <a:noFill/>
                </a:ln>
                <a:solidFill>
                  <a:prstClr val="white"/>
                </a:solidFill>
                <a:effectLst/>
                <a:uLnTx/>
                <a:uFillTx/>
                <a:latin typeface="Calibri"/>
                <a:ea typeface="+mn-ea"/>
                <a:cs typeface="+mn-cs"/>
              </a:rPr>
              <a:t>Bewerken</a:t>
            </a:r>
          </a:p>
        </p:txBody>
      </p:sp>
      <p:sp>
        <p:nvSpPr>
          <p:cNvPr id="88" name="Rechthoek: afgeronde hoeken 20">
            <a:extLst>
              <a:ext uri="{FF2B5EF4-FFF2-40B4-BE49-F238E27FC236}">
                <a16:creationId xmlns:a16="http://schemas.microsoft.com/office/drawing/2014/main" id="{71BEA92A-2F99-44F9-A75A-856639AD9D59}"/>
              </a:ext>
            </a:extLst>
          </p:cNvPr>
          <p:cNvSpPr/>
          <p:nvPr/>
        </p:nvSpPr>
        <p:spPr>
          <a:xfrm>
            <a:off x="5437544" y="5353758"/>
            <a:ext cx="1212110" cy="293931"/>
          </a:xfrm>
          <a:prstGeom prst="roundRect">
            <a:avLst/>
          </a:prstGeom>
          <a:solidFill>
            <a:srgbClr val="70AD47">
              <a:lumMod val="5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800" b="1" i="0" u="none" strike="noStrike" kern="0" cap="none" spc="0" normalizeH="0" baseline="0" noProof="0" dirty="0">
                <a:ln>
                  <a:noFill/>
                </a:ln>
                <a:solidFill>
                  <a:prstClr val="white"/>
                </a:solidFill>
                <a:effectLst/>
                <a:uLnTx/>
                <a:uFillTx/>
                <a:latin typeface="Calibri"/>
                <a:ea typeface="+mn-ea"/>
                <a:cs typeface="+mn-cs"/>
              </a:rPr>
              <a:t>Beschikbaar stellen</a:t>
            </a:r>
          </a:p>
        </p:txBody>
      </p:sp>
      <p:sp>
        <p:nvSpPr>
          <p:cNvPr id="89" name="Tekstvak 88"/>
          <p:cNvSpPr txBox="1"/>
          <p:nvPr/>
        </p:nvSpPr>
        <p:spPr>
          <a:xfrm>
            <a:off x="2395313" y="4959522"/>
            <a:ext cx="1491114" cy="246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prstClr val="black"/>
                </a:solidFill>
                <a:effectLst/>
                <a:uLnTx/>
                <a:uFillTx/>
                <a:latin typeface="Calibri"/>
                <a:ea typeface="+mn-ea"/>
                <a:cs typeface="+mn-cs"/>
              </a:rPr>
              <a:t>Van vraag tot informatie</a:t>
            </a:r>
          </a:p>
        </p:txBody>
      </p:sp>
      <p:sp>
        <p:nvSpPr>
          <p:cNvPr id="90" name="Rechthoek: afgeronde hoeken 78">
            <a:extLst>
              <a:ext uri="{FF2B5EF4-FFF2-40B4-BE49-F238E27FC236}">
                <a16:creationId xmlns:a16="http://schemas.microsoft.com/office/drawing/2014/main" id="{8EC7A32D-C7AC-4D8D-88D2-E831337BE1FD}"/>
              </a:ext>
            </a:extLst>
          </p:cNvPr>
          <p:cNvSpPr/>
          <p:nvPr/>
        </p:nvSpPr>
        <p:spPr>
          <a:xfrm>
            <a:off x="2392276" y="4449120"/>
            <a:ext cx="6653791" cy="382967"/>
          </a:xfrm>
          <a:prstGeom prst="roundRect">
            <a:avLst/>
          </a:prstGeom>
          <a:solidFill>
            <a:schemeClr val="bg1">
              <a:lumMod val="85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prstClr val="black">
                    <a:lumMod val="65000"/>
                    <a:lumOff val="35000"/>
                  </a:prstClr>
                </a:solidFill>
                <a:effectLst/>
                <a:uLnTx/>
                <a:uFillTx/>
                <a:latin typeface="Calibri"/>
                <a:ea typeface="+mn-ea"/>
                <a:cs typeface="+mn-cs"/>
              </a:rPr>
              <a:t>Informatie-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prstClr val="black">
                    <a:lumMod val="65000"/>
                    <a:lumOff val="35000"/>
                  </a:prstClr>
                </a:solidFill>
                <a:effectLst/>
                <a:uLnTx/>
                <a:uFillTx/>
                <a:latin typeface="Calibri"/>
                <a:ea typeface="+mn-ea"/>
                <a:cs typeface="+mn-cs"/>
              </a:rPr>
              <a:t>producten</a:t>
            </a:r>
          </a:p>
        </p:txBody>
      </p:sp>
      <p:sp>
        <p:nvSpPr>
          <p:cNvPr id="91" name="Rechthoek: afgeronde hoeken 31">
            <a:extLst>
              <a:ext uri="{FF2B5EF4-FFF2-40B4-BE49-F238E27FC236}">
                <a16:creationId xmlns:a16="http://schemas.microsoft.com/office/drawing/2014/main" id="{FE4CAC7C-B9C0-47C9-91AA-2CC5266E6033}"/>
              </a:ext>
            </a:extLst>
          </p:cNvPr>
          <p:cNvSpPr/>
          <p:nvPr/>
        </p:nvSpPr>
        <p:spPr>
          <a:xfrm>
            <a:off x="4155635" y="4494748"/>
            <a:ext cx="1035613" cy="293931"/>
          </a:xfrm>
          <a:prstGeom prst="roundRect">
            <a:avLst/>
          </a:prstGeom>
          <a:solidFill>
            <a:sysClr val="window" lastClr="FFFFFF"/>
          </a:solidFill>
          <a:ln w="9525" cap="flat" cmpd="sng" algn="ctr">
            <a:solidFill>
              <a:srgbClr val="70AD47">
                <a:lumMod val="60000"/>
                <a:lumOff val="4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700" b="0" i="0" u="none" strike="noStrike" kern="0" cap="none" spc="0" normalizeH="0" baseline="0" noProof="0" dirty="0">
                <a:ln>
                  <a:noFill/>
                </a:ln>
                <a:solidFill>
                  <a:prstClr val="black"/>
                </a:solidFill>
                <a:effectLst/>
                <a:uLnTx/>
                <a:uFillTx/>
                <a:latin typeface="Calibri"/>
                <a:ea typeface="+mn-ea"/>
                <a:cs typeface="+mn-cs"/>
              </a:rPr>
              <a:t>Ruimte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700" b="0" i="0" u="none" strike="noStrike" kern="0" cap="none" spc="0" normalizeH="0" baseline="0" noProof="0" dirty="0">
                <a:ln>
                  <a:noFill/>
                </a:ln>
                <a:solidFill>
                  <a:prstClr val="black"/>
                </a:solidFill>
                <a:effectLst/>
                <a:uLnTx/>
                <a:uFillTx/>
                <a:latin typeface="Calibri"/>
                <a:ea typeface="+mn-ea"/>
                <a:cs typeface="+mn-cs"/>
              </a:rPr>
              <a:t>Bestemmingsplannen</a:t>
            </a:r>
          </a:p>
        </p:txBody>
      </p:sp>
      <p:sp>
        <p:nvSpPr>
          <p:cNvPr id="92" name="Rechthoek: afgeronde hoeken 14">
            <a:extLst>
              <a:ext uri="{FF2B5EF4-FFF2-40B4-BE49-F238E27FC236}">
                <a16:creationId xmlns:a16="http://schemas.microsoft.com/office/drawing/2014/main" id="{E19A175C-DD3F-44B4-9270-CC255E386D7B}"/>
              </a:ext>
            </a:extLst>
          </p:cNvPr>
          <p:cNvSpPr/>
          <p:nvPr/>
        </p:nvSpPr>
        <p:spPr>
          <a:xfrm>
            <a:off x="5237154" y="1917216"/>
            <a:ext cx="1067210" cy="293931"/>
          </a:xfrm>
          <a:prstGeom prst="roundRect">
            <a:avLst/>
          </a:prstGeom>
          <a:solidFill>
            <a:srgbClr val="70AD47">
              <a:lumMod val="50000"/>
            </a:srgbClr>
          </a:solidFill>
          <a:ln w="38100" cap="flat" cmpd="sng" algn="ctr">
            <a:solidFill>
              <a:srgbClr val="FFFF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800" b="1" i="0" u="none" strike="noStrike" kern="0" cap="none" spc="0" normalizeH="0" baseline="0" noProof="0" dirty="0">
                <a:ln>
                  <a:noFill/>
                </a:ln>
                <a:solidFill>
                  <a:prstClr val="white"/>
                </a:solidFill>
                <a:effectLst/>
                <a:uLnTx/>
                <a:uFillTx/>
                <a:latin typeface="Calibri"/>
                <a:ea typeface="+mn-ea"/>
                <a:cs typeface="+mn-cs"/>
              </a:rPr>
              <a:t>Opstellen Vragenbomen</a:t>
            </a:r>
          </a:p>
        </p:txBody>
      </p:sp>
      <p:sp>
        <p:nvSpPr>
          <p:cNvPr id="93" name="Rechthoek: afgeronde hoeken 31">
            <a:extLst>
              <a:ext uri="{FF2B5EF4-FFF2-40B4-BE49-F238E27FC236}">
                <a16:creationId xmlns:a16="http://schemas.microsoft.com/office/drawing/2014/main" id="{FE4CAC7C-B9C0-47C9-91AA-2CC5266E6033}"/>
              </a:ext>
            </a:extLst>
          </p:cNvPr>
          <p:cNvSpPr/>
          <p:nvPr/>
        </p:nvSpPr>
        <p:spPr>
          <a:xfrm>
            <a:off x="2629487" y="4493638"/>
            <a:ext cx="710590" cy="293931"/>
          </a:xfrm>
          <a:prstGeom prst="roundRect">
            <a:avLst/>
          </a:prstGeom>
          <a:solidFill>
            <a:sysClr val="window" lastClr="FFFFFF"/>
          </a:solidFill>
          <a:ln w="28575"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0" cap="none" spc="0" normalizeH="0" baseline="0" noProof="0" dirty="0">
                <a:ln>
                  <a:noFill/>
                </a:ln>
                <a:solidFill>
                  <a:prstClr val="black"/>
                </a:solidFill>
                <a:effectLst/>
                <a:uLnTx/>
                <a:uFillTx/>
                <a:latin typeface="Calibri"/>
                <a:ea typeface="+mn-ea"/>
                <a:cs typeface="+mn-cs"/>
              </a:rPr>
              <a:t>BAG</a:t>
            </a:r>
          </a:p>
        </p:txBody>
      </p:sp>
      <p:sp>
        <p:nvSpPr>
          <p:cNvPr id="94" name="Rechthoek: afgeronde hoeken 31">
            <a:extLst>
              <a:ext uri="{FF2B5EF4-FFF2-40B4-BE49-F238E27FC236}">
                <a16:creationId xmlns:a16="http://schemas.microsoft.com/office/drawing/2014/main" id="{FE4CAC7C-B9C0-47C9-91AA-2CC5266E6033}"/>
              </a:ext>
            </a:extLst>
          </p:cNvPr>
          <p:cNvSpPr/>
          <p:nvPr/>
        </p:nvSpPr>
        <p:spPr>
          <a:xfrm>
            <a:off x="6183405" y="4493638"/>
            <a:ext cx="1035613" cy="293931"/>
          </a:xfrm>
          <a:prstGeom prst="roundRect">
            <a:avLst/>
          </a:prstGeom>
          <a:solidFill>
            <a:sysClr val="window" lastClr="FFFFFF"/>
          </a:solidFill>
          <a:ln w="9525" cap="flat" cmpd="sng" algn="ctr">
            <a:solidFill>
              <a:srgbClr val="70AD47">
                <a:lumMod val="60000"/>
                <a:lumOff val="4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700" b="0" i="0" u="none" strike="noStrike" kern="0" cap="none" spc="0" normalizeH="0" baseline="0" noProof="0" dirty="0">
                <a:ln>
                  <a:noFill/>
                </a:ln>
                <a:solidFill>
                  <a:prstClr val="black"/>
                </a:solidFill>
                <a:effectLst/>
                <a:uLnTx/>
                <a:uFillTx/>
                <a:latin typeface="Calibri"/>
                <a:ea typeface="+mn-ea"/>
                <a:cs typeface="+mn-cs"/>
              </a:rPr>
              <a:t>Generieke Digitale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700" b="0" i="0" u="none" strike="noStrike" kern="0" cap="none" spc="0" normalizeH="0" baseline="0" noProof="0" dirty="0">
                <a:ln>
                  <a:noFill/>
                </a:ln>
                <a:solidFill>
                  <a:prstClr val="black"/>
                </a:solidFill>
                <a:effectLst/>
                <a:uLnTx/>
                <a:uFillTx/>
                <a:latin typeface="Calibri"/>
                <a:ea typeface="+mn-ea"/>
                <a:cs typeface="+mn-cs"/>
              </a:rPr>
              <a:t>Infrastructuur</a:t>
            </a:r>
          </a:p>
        </p:txBody>
      </p:sp>
      <p:cxnSp>
        <p:nvCxnSpPr>
          <p:cNvPr id="97" name="Verbindingslijn: gebogen 45">
            <a:extLst>
              <a:ext uri="{FF2B5EF4-FFF2-40B4-BE49-F238E27FC236}">
                <a16:creationId xmlns:a16="http://schemas.microsoft.com/office/drawing/2014/main" id="{857305E8-E711-47D3-A1C7-30AE35C3C3A6}"/>
              </a:ext>
            </a:extLst>
          </p:cNvPr>
          <p:cNvCxnSpPr>
            <a:cxnSpLocks/>
            <a:stCxn id="78" idx="2"/>
            <a:endCxn id="71" idx="0"/>
          </p:cNvCxnSpPr>
          <p:nvPr/>
        </p:nvCxnSpPr>
        <p:spPr>
          <a:xfrm rot="5400000">
            <a:off x="4177906" y="3306272"/>
            <a:ext cx="611670" cy="178521"/>
          </a:xfrm>
          <a:prstGeom prst="bentConnector3">
            <a:avLst>
              <a:gd name="adj1" fmla="val 50000"/>
            </a:avLst>
          </a:prstGeom>
          <a:noFill/>
          <a:ln w="38100" cap="flat" cmpd="sng" algn="ctr">
            <a:solidFill>
              <a:srgbClr val="FFFF00"/>
            </a:solidFill>
            <a:prstDash val="solid"/>
            <a:miter lim="800000"/>
            <a:headEnd type="triangle"/>
            <a:tailEnd type="triangle"/>
          </a:ln>
          <a:effectLst/>
        </p:spPr>
      </p:cxnSp>
      <p:sp>
        <p:nvSpPr>
          <p:cNvPr id="99" name="Ovaal 98"/>
          <p:cNvSpPr/>
          <p:nvPr/>
        </p:nvSpPr>
        <p:spPr>
          <a:xfrm rot="16200000">
            <a:off x="6164484" y="1880320"/>
            <a:ext cx="316149" cy="317798"/>
          </a:xfrm>
          <a:prstGeom prst="ellipse">
            <a:avLst/>
          </a:prstGeom>
          <a:solidFill>
            <a:srgbClr val="39870C"/>
          </a:solidFill>
          <a:ln w="25400" cap="flat" cmpd="sng" algn="ctr">
            <a:solidFill>
              <a:srgbClr val="275937"/>
            </a:solidFill>
            <a:prstDash val="solid"/>
          </a:ln>
          <a:effectLst/>
        </p:spPr>
        <p:txBody>
          <a:bodyPr vert="vert"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1050" b="1" i="0" u="none" strike="noStrike" kern="0" cap="none" spc="0" normalizeH="0" baseline="0" noProof="0" dirty="0">
                <a:ln>
                  <a:noFill/>
                </a:ln>
                <a:solidFill>
                  <a:prstClr val="white"/>
                </a:solidFill>
                <a:effectLst/>
                <a:uLnTx/>
                <a:uFillTx/>
                <a:latin typeface="Verdana"/>
                <a:ea typeface="+mn-ea"/>
                <a:cs typeface="Arial"/>
              </a:rPr>
              <a:t>1</a:t>
            </a:r>
          </a:p>
        </p:txBody>
      </p:sp>
      <p:cxnSp>
        <p:nvCxnSpPr>
          <p:cNvPr id="101" name="Verbindingslijn: gebogen 47">
            <a:extLst>
              <a:ext uri="{FF2B5EF4-FFF2-40B4-BE49-F238E27FC236}">
                <a16:creationId xmlns:a16="http://schemas.microsoft.com/office/drawing/2014/main" id="{E99EA76F-3E2A-4A6A-A9B3-A70D4ACE3B0A}"/>
              </a:ext>
            </a:extLst>
          </p:cNvPr>
          <p:cNvCxnSpPr>
            <a:cxnSpLocks/>
            <a:stCxn id="92" idx="2"/>
            <a:endCxn id="78" idx="0"/>
          </p:cNvCxnSpPr>
          <p:nvPr/>
        </p:nvCxnSpPr>
        <p:spPr>
          <a:xfrm rot="5400000">
            <a:off x="4879571" y="1904577"/>
            <a:ext cx="584619" cy="1197758"/>
          </a:xfrm>
          <a:prstGeom prst="bentConnector3">
            <a:avLst>
              <a:gd name="adj1" fmla="val 50000"/>
            </a:avLst>
          </a:prstGeom>
          <a:noFill/>
          <a:ln w="38100" cap="flat" cmpd="sng" algn="ctr">
            <a:solidFill>
              <a:srgbClr val="FFFF00"/>
            </a:solidFill>
            <a:prstDash val="solid"/>
            <a:miter lim="800000"/>
            <a:headEnd type="triangle"/>
            <a:tailEnd type="triangle"/>
          </a:ln>
          <a:effectLst/>
        </p:spPr>
      </p:cxnSp>
      <p:sp>
        <p:nvSpPr>
          <p:cNvPr id="55" name="Rechthoek: afgeronde hoeken 34">
            <a:extLst>
              <a:ext uri="{FF2B5EF4-FFF2-40B4-BE49-F238E27FC236}">
                <a16:creationId xmlns:a16="http://schemas.microsoft.com/office/drawing/2014/main" id="{BB112095-9765-4302-86C5-18E7C3BB6917}"/>
              </a:ext>
            </a:extLst>
          </p:cNvPr>
          <p:cNvSpPr/>
          <p:nvPr/>
        </p:nvSpPr>
        <p:spPr>
          <a:xfrm>
            <a:off x="5938438" y="2795765"/>
            <a:ext cx="711216" cy="293931"/>
          </a:xfrm>
          <a:prstGeom prst="roundRect">
            <a:avLst/>
          </a:prstGeom>
          <a:solidFill>
            <a:sysClr val="window" lastClr="FFFFFF"/>
          </a:solidFill>
          <a:ln w="9525" cap="flat" cmpd="sng" algn="ctr">
            <a:solidFill>
              <a:srgbClr val="70AD47">
                <a:lumMod val="60000"/>
                <a:lumOff val="4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700" b="0" i="0" u="none" strike="noStrike" kern="0" cap="none" spc="0" normalizeH="0" baseline="0" noProof="0" dirty="0">
                <a:ln>
                  <a:noFill/>
                </a:ln>
                <a:solidFill>
                  <a:prstClr val="black"/>
                </a:solidFill>
                <a:effectLst/>
                <a:uLnTx/>
                <a:uFillTx/>
                <a:latin typeface="Calibri"/>
                <a:ea typeface="+mn-ea"/>
                <a:cs typeface="+mn-cs"/>
              </a:rPr>
              <a:t>Projectmap</a:t>
            </a:r>
          </a:p>
        </p:txBody>
      </p:sp>
      <p:sp>
        <p:nvSpPr>
          <p:cNvPr id="58" name="Rechthoek: afgeronde hoeken 32">
            <a:extLst>
              <a:ext uri="{FF2B5EF4-FFF2-40B4-BE49-F238E27FC236}">
                <a16:creationId xmlns:a16="http://schemas.microsoft.com/office/drawing/2014/main" id="{EFA0096F-6C75-4469-858C-72BA05A8DAB7}"/>
              </a:ext>
            </a:extLst>
          </p:cNvPr>
          <p:cNvSpPr/>
          <p:nvPr/>
        </p:nvSpPr>
        <p:spPr>
          <a:xfrm>
            <a:off x="5056400" y="2506116"/>
            <a:ext cx="563320" cy="197233"/>
          </a:xfrm>
          <a:prstGeom prst="roundRect">
            <a:avLst/>
          </a:prstGeom>
          <a:solidFill>
            <a:sysClr val="window" lastClr="FFFFFF"/>
          </a:solidFill>
          <a:ln w="28575" cap="flat" cmpd="sng" algn="ctr">
            <a:solidFill>
              <a:srgbClr val="FFFF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700" b="1" i="0" u="none" strike="noStrike" kern="0" cap="none" spc="0" normalizeH="0" baseline="0" noProof="0" dirty="0">
                <a:ln>
                  <a:noFill/>
                </a:ln>
                <a:solidFill>
                  <a:prstClr val="black"/>
                </a:solidFill>
                <a:effectLst/>
                <a:uLnTx/>
                <a:uFillTx/>
                <a:latin typeface="Calibri"/>
                <a:ea typeface="+mn-ea"/>
                <a:cs typeface="+mn-cs"/>
              </a:rPr>
              <a:t>STTR</a:t>
            </a:r>
          </a:p>
        </p:txBody>
      </p:sp>
      <p:sp>
        <p:nvSpPr>
          <p:cNvPr id="81" name="Ovaal 80"/>
          <p:cNvSpPr/>
          <p:nvPr/>
        </p:nvSpPr>
        <p:spPr>
          <a:xfrm rot="16200000">
            <a:off x="5068597" y="3951258"/>
            <a:ext cx="316149" cy="317798"/>
          </a:xfrm>
          <a:prstGeom prst="ellipse">
            <a:avLst/>
          </a:prstGeom>
          <a:solidFill>
            <a:srgbClr val="39870C"/>
          </a:solidFill>
          <a:ln w="25400" cap="flat" cmpd="sng" algn="ctr">
            <a:solidFill>
              <a:srgbClr val="275937"/>
            </a:solidFill>
            <a:prstDash val="solid"/>
          </a:ln>
          <a:effectLst/>
        </p:spPr>
        <p:txBody>
          <a:bodyPr vert="vert"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1050" b="1" i="0" u="none" strike="noStrike" kern="0" cap="none" spc="0" normalizeH="0" baseline="0" noProof="0" dirty="0">
                <a:ln>
                  <a:noFill/>
                </a:ln>
                <a:solidFill>
                  <a:prstClr val="white"/>
                </a:solidFill>
                <a:effectLst/>
                <a:uLnTx/>
                <a:uFillTx/>
                <a:latin typeface="Verdana"/>
                <a:ea typeface="+mn-ea"/>
                <a:cs typeface="Arial"/>
              </a:rPr>
              <a:t>3</a:t>
            </a:r>
          </a:p>
        </p:txBody>
      </p:sp>
      <p:sp>
        <p:nvSpPr>
          <p:cNvPr id="82" name="Ovaal 81"/>
          <p:cNvSpPr/>
          <p:nvPr/>
        </p:nvSpPr>
        <p:spPr>
          <a:xfrm rot="16200000">
            <a:off x="4699944" y="3689434"/>
            <a:ext cx="316149" cy="300364"/>
          </a:xfrm>
          <a:prstGeom prst="ellipse">
            <a:avLst/>
          </a:prstGeom>
          <a:solidFill>
            <a:srgbClr val="39870C"/>
          </a:solidFill>
          <a:ln w="25400" cap="flat" cmpd="sng" algn="ctr">
            <a:solidFill>
              <a:srgbClr val="275937"/>
            </a:solidFill>
            <a:prstDash val="solid"/>
          </a:ln>
          <a:effectLst/>
        </p:spPr>
        <p:txBody>
          <a:bodyPr vert="vert"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1050" b="1" i="0" u="none" strike="noStrike" kern="0" cap="none" spc="0" normalizeH="0" baseline="0" noProof="0" dirty="0">
                <a:ln>
                  <a:noFill/>
                </a:ln>
                <a:solidFill>
                  <a:prstClr val="white"/>
                </a:solidFill>
                <a:effectLst/>
                <a:uLnTx/>
                <a:uFillTx/>
                <a:latin typeface="Verdana"/>
                <a:ea typeface="+mn-ea"/>
                <a:cs typeface="Arial"/>
              </a:rPr>
              <a:t>1</a:t>
            </a:r>
          </a:p>
        </p:txBody>
      </p:sp>
      <p:sp>
        <p:nvSpPr>
          <p:cNvPr id="96" name="Tekstvak 95"/>
          <p:cNvSpPr txBox="1"/>
          <p:nvPr/>
        </p:nvSpPr>
        <p:spPr>
          <a:xfrm>
            <a:off x="2422445" y="3238801"/>
            <a:ext cx="149592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prstClr val="black"/>
                </a:solidFill>
                <a:effectLst/>
                <a:uLnTx/>
                <a:uFillTx/>
                <a:latin typeface="Calibri"/>
                <a:ea typeface="+mn-ea"/>
                <a:cs typeface="+mn-cs"/>
              </a:rPr>
              <a:t>Van idee tot afhandeling</a:t>
            </a:r>
          </a:p>
        </p:txBody>
      </p:sp>
      <p:sp>
        <p:nvSpPr>
          <p:cNvPr id="98" name="Titel 1"/>
          <p:cNvSpPr txBox="1">
            <a:spLocks/>
          </p:cNvSpPr>
          <p:nvPr/>
        </p:nvSpPr>
        <p:spPr>
          <a:xfrm>
            <a:off x="2962022" y="315728"/>
            <a:ext cx="5342411" cy="663123"/>
          </a:xfrm>
          <a:prstGeom prst="rect">
            <a:avLst/>
          </a:prstGeom>
        </p:spPr>
        <p:txBody>
          <a:bodyPr vert="horz" lIns="91440" tIns="45720" rIns="91440" bIns="45720" rtlCol="0" anchor="t">
            <a:normAutofit fontScale="82500" lnSpcReduction="20000"/>
          </a:bodyPr>
          <a:lstStyle>
            <a:lvl1pPr algn="l" defTabSz="457200" rtl="0" eaLnBrk="1" latinLnBrk="0" hangingPunct="1">
              <a:spcBef>
                <a:spcPct val="0"/>
              </a:spcBef>
              <a:buNone/>
              <a:defRPr sz="2800" b="1" i="0" kern="1200">
                <a:solidFill>
                  <a:srgbClr val="275937"/>
                </a:solidFill>
                <a:latin typeface="Verdana"/>
                <a:ea typeface="+mj-ea"/>
                <a:cs typeface="Verdana"/>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nl-NL" sz="2800" b="1" i="0" u="none" strike="noStrike" kern="1200" cap="none" spc="0" normalizeH="0" baseline="0" noProof="0" dirty="0">
                <a:ln>
                  <a:noFill/>
                </a:ln>
                <a:solidFill>
                  <a:srgbClr val="275937"/>
                </a:solidFill>
                <a:effectLst/>
                <a:uLnTx/>
                <a:uFillTx/>
                <a:latin typeface="Verdana"/>
                <a:ea typeface="+mj-ea"/>
                <a:cs typeface="Verdana"/>
              </a:rPr>
              <a:t>Q3: nieuw in de keten </a:t>
            </a:r>
            <a:br>
              <a:rPr kumimoji="0" lang="nl-NL" sz="2800" b="1" i="0" u="none" strike="noStrike" kern="1200" cap="none" spc="0" normalizeH="0" baseline="0" noProof="0" dirty="0">
                <a:ln>
                  <a:noFill/>
                </a:ln>
                <a:solidFill>
                  <a:srgbClr val="275937"/>
                </a:solidFill>
                <a:effectLst/>
                <a:uLnTx/>
                <a:uFillTx/>
                <a:latin typeface="Verdana"/>
                <a:ea typeface="+mj-ea"/>
                <a:cs typeface="Verdana"/>
              </a:rPr>
            </a:br>
            <a:r>
              <a:rPr kumimoji="0" lang="nl-NL" sz="2800" b="1" i="0" u="none" strike="noStrike" kern="1200" cap="none" spc="0" normalizeH="0" baseline="0" noProof="0" dirty="0">
                <a:ln>
                  <a:noFill/>
                </a:ln>
                <a:solidFill>
                  <a:srgbClr val="275937"/>
                </a:solidFill>
                <a:effectLst/>
                <a:uLnTx/>
                <a:uFillTx/>
                <a:latin typeface="Verdana"/>
                <a:ea typeface="+mj-ea"/>
                <a:cs typeface="Verdana"/>
              </a:rPr>
              <a:t>Idee -&gt; Afhandeling</a:t>
            </a:r>
          </a:p>
        </p:txBody>
      </p:sp>
      <p:sp>
        <p:nvSpPr>
          <p:cNvPr id="103" name="Ovaal 102"/>
          <p:cNvSpPr/>
          <p:nvPr/>
        </p:nvSpPr>
        <p:spPr>
          <a:xfrm rot="16200000">
            <a:off x="335536" y="3598861"/>
            <a:ext cx="288000" cy="288000"/>
          </a:xfrm>
          <a:prstGeom prst="ellipse">
            <a:avLst/>
          </a:prstGeom>
          <a:solidFill>
            <a:srgbClr val="39870C"/>
          </a:solidFill>
          <a:ln w="25400" cap="flat" cmpd="sng" algn="ctr">
            <a:solidFill>
              <a:srgbClr val="275937"/>
            </a:solidFill>
            <a:prstDash val="solid"/>
          </a:ln>
          <a:effectLst/>
        </p:spPr>
        <p:txBody>
          <a:bodyPr vert="vert"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nl-NL" sz="1000" b="1" kern="0" dirty="0">
                <a:solidFill>
                  <a:prstClr val="white"/>
                </a:solidFill>
                <a:latin typeface="Verdana"/>
                <a:cs typeface="Arial"/>
              </a:rPr>
              <a:t>4</a:t>
            </a:r>
            <a:endParaRPr kumimoji="0" lang="nl-NL" sz="1000" b="1" i="0" u="none" strike="noStrike" kern="0" cap="none" spc="0" normalizeH="0" baseline="0" noProof="0" dirty="0">
              <a:ln>
                <a:noFill/>
              </a:ln>
              <a:solidFill>
                <a:prstClr val="white"/>
              </a:solidFill>
              <a:effectLst/>
              <a:uLnTx/>
              <a:uFillTx/>
              <a:latin typeface="Verdana"/>
              <a:ea typeface="+mn-ea"/>
              <a:cs typeface="Arial"/>
            </a:endParaRPr>
          </a:p>
        </p:txBody>
      </p:sp>
      <p:sp>
        <p:nvSpPr>
          <p:cNvPr id="104" name="Tekstvak 103"/>
          <p:cNvSpPr txBox="1"/>
          <p:nvPr/>
        </p:nvSpPr>
        <p:spPr>
          <a:xfrm>
            <a:off x="640254" y="3548244"/>
            <a:ext cx="1618631"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Calibri"/>
                <a:ea typeface="+mn-ea"/>
                <a:cs typeface="+mn-cs"/>
              </a:rPr>
              <a:t>Nieuwe versie</a:t>
            </a:r>
            <a:r>
              <a:rPr kumimoji="0" lang="nl-NL" sz="1200" b="1" i="0" u="none" strike="noStrike" kern="1200" cap="none" spc="0" normalizeH="0" noProof="0" dirty="0">
                <a:ln>
                  <a:noFill/>
                </a:ln>
                <a:solidFill>
                  <a:prstClr val="black"/>
                </a:solidFill>
                <a:effectLst/>
                <a:uLnTx/>
                <a:uFillTx/>
                <a:latin typeface="Calibri"/>
                <a:ea typeface="+mn-ea"/>
                <a:cs typeface="+mn-cs"/>
              </a:rPr>
              <a:t> STAM + impact bepaling</a:t>
            </a:r>
            <a:endParaRPr kumimoji="0" lang="nl-NL" sz="1200" b="1" i="0" u="none" strike="noStrike" kern="1200" cap="none" spc="0" normalizeH="0" baseline="0" noProof="0" dirty="0">
              <a:ln>
                <a:noFill/>
              </a:ln>
              <a:solidFill>
                <a:prstClr val="black"/>
              </a:solidFill>
              <a:effectLst/>
              <a:uLnTx/>
              <a:uFillTx/>
              <a:latin typeface="Calibri"/>
              <a:ea typeface="+mn-ea"/>
              <a:cs typeface="+mn-cs"/>
            </a:endParaRPr>
          </a:p>
        </p:txBody>
      </p:sp>
      <p:sp>
        <p:nvSpPr>
          <p:cNvPr id="105" name="Rechthoek: afgeronde hoeken 32">
            <a:extLst>
              <a:ext uri="{FF2B5EF4-FFF2-40B4-BE49-F238E27FC236}">
                <a16:creationId xmlns:a16="http://schemas.microsoft.com/office/drawing/2014/main" id="{EFA0096F-6C75-4469-858C-72BA05A8DAB7}"/>
              </a:ext>
            </a:extLst>
          </p:cNvPr>
          <p:cNvSpPr/>
          <p:nvPr/>
        </p:nvSpPr>
        <p:spPr>
          <a:xfrm>
            <a:off x="6367994" y="3223798"/>
            <a:ext cx="563320" cy="197233"/>
          </a:xfrm>
          <a:prstGeom prst="roundRect">
            <a:avLst/>
          </a:prstGeom>
          <a:solidFill>
            <a:sysClr val="window" lastClr="FFFFFF"/>
          </a:solidFill>
          <a:ln w="28575" cap="flat" cmpd="sng" algn="ctr">
            <a:solidFill>
              <a:srgbClr val="FFFF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700" b="1" kern="0" noProof="0" dirty="0">
                <a:solidFill>
                  <a:prstClr val="black"/>
                </a:solidFill>
                <a:latin typeface="Calibri"/>
              </a:rPr>
              <a:t>STAM</a:t>
            </a:r>
            <a:endParaRPr kumimoji="0" lang="nl-NL" sz="700" b="1" i="0" u="none" strike="noStrike" kern="0" cap="none" spc="0" normalizeH="0" baseline="0" noProof="0" dirty="0">
              <a:ln>
                <a:noFill/>
              </a:ln>
              <a:solidFill>
                <a:prstClr val="black"/>
              </a:solidFill>
              <a:effectLst/>
              <a:uLnTx/>
              <a:uFillTx/>
              <a:latin typeface="Calibri"/>
              <a:ea typeface="+mn-ea"/>
              <a:cs typeface="+mn-cs"/>
            </a:endParaRPr>
          </a:p>
        </p:txBody>
      </p:sp>
      <p:cxnSp>
        <p:nvCxnSpPr>
          <p:cNvPr id="106" name="Verbindingslijn: gebogen 45">
            <a:extLst>
              <a:ext uri="{FF2B5EF4-FFF2-40B4-BE49-F238E27FC236}">
                <a16:creationId xmlns:a16="http://schemas.microsoft.com/office/drawing/2014/main" id="{857305E8-E711-47D3-A1C7-30AE35C3C3A6}"/>
              </a:ext>
            </a:extLst>
          </p:cNvPr>
          <p:cNvCxnSpPr>
            <a:cxnSpLocks/>
            <a:stCxn id="73" idx="0"/>
            <a:endCxn id="105" idx="1"/>
          </p:cNvCxnSpPr>
          <p:nvPr/>
        </p:nvCxnSpPr>
        <p:spPr>
          <a:xfrm rot="16200000" flipV="1">
            <a:off x="6292791" y="3397618"/>
            <a:ext cx="378952" cy="228545"/>
          </a:xfrm>
          <a:prstGeom prst="bentConnector4">
            <a:avLst>
              <a:gd name="adj1" fmla="val 36988"/>
              <a:gd name="adj2" fmla="val 280791"/>
            </a:avLst>
          </a:prstGeom>
          <a:noFill/>
          <a:ln w="38100" cap="flat" cmpd="sng" algn="ctr">
            <a:solidFill>
              <a:srgbClr val="FFFF00"/>
            </a:solidFill>
            <a:prstDash val="solid"/>
            <a:miter lim="800000"/>
            <a:headEnd type="triangle"/>
            <a:tailEnd type="triangle"/>
          </a:ln>
          <a:effectLst/>
        </p:spPr>
      </p:cxnSp>
      <p:cxnSp>
        <p:nvCxnSpPr>
          <p:cNvPr id="107" name="Verbindingslijn: gebogen 45">
            <a:extLst>
              <a:ext uri="{FF2B5EF4-FFF2-40B4-BE49-F238E27FC236}">
                <a16:creationId xmlns:a16="http://schemas.microsoft.com/office/drawing/2014/main" id="{857305E8-E711-47D3-A1C7-30AE35C3C3A6}"/>
              </a:ext>
            </a:extLst>
          </p:cNvPr>
          <p:cNvCxnSpPr>
            <a:cxnSpLocks/>
            <a:stCxn id="105" idx="3"/>
            <a:endCxn id="80" idx="2"/>
          </p:cNvCxnSpPr>
          <p:nvPr/>
        </p:nvCxnSpPr>
        <p:spPr>
          <a:xfrm flipV="1">
            <a:off x="6931314" y="3097254"/>
            <a:ext cx="643312" cy="225161"/>
          </a:xfrm>
          <a:prstGeom prst="bentConnector2">
            <a:avLst/>
          </a:prstGeom>
          <a:noFill/>
          <a:ln w="38100" cap="flat" cmpd="sng" algn="ctr">
            <a:solidFill>
              <a:srgbClr val="FFFF00"/>
            </a:solidFill>
            <a:prstDash val="solid"/>
            <a:miter lim="800000"/>
            <a:headEnd type="triangle"/>
            <a:tailEnd type="triangle"/>
          </a:ln>
          <a:effectLst/>
        </p:spPr>
      </p:cxnSp>
      <p:cxnSp>
        <p:nvCxnSpPr>
          <p:cNvPr id="108" name="Verbindingslijn: gebogen 45">
            <a:extLst>
              <a:ext uri="{FF2B5EF4-FFF2-40B4-BE49-F238E27FC236}">
                <a16:creationId xmlns:a16="http://schemas.microsoft.com/office/drawing/2014/main" id="{857305E8-E711-47D3-A1C7-30AE35C3C3A6}"/>
              </a:ext>
            </a:extLst>
          </p:cNvPr>
          <p:cNvCxnSpPr>
            <a:cxnSpLocks/>
            <a:stCxn id="72" idx="0"/>
          </p:cNvCxnSpPr>
          <p:nvPr/>
        </p:nvCxnSpPr>
        <p:spPr>
          <a:xfrm rot="5400000" flipH="1" flipV="1">
            <a:off x="5839056" y="3058965"/>
            <a:ext cx="328442" cy="956362"/>
          </a:xfrm>
          <a:prstGeom prst="bentConnector2">
            <a:avLst/>
          </a:prstGeom>
          <a:noFill/>
          <a:ln w="38100" cap="flat" cmpd="sng" algn="ctr">
            <a:solidFill>
              <a:srgbClr val="FFFF00"/>
            </a:solidFill>
            <a:prstDash val="solid"/>
            <a:miter lim="800000"/>
            <a:headEnd type="triangle"/>
            <a:tailEnd type="triangle"/>
          </a:ln>
          <a:effectLst/>
        </p:spPr>
      </p:cxnSp>
      <p:cxnSp>
        <p:nvCxnSpPr>
          <p:cNvPr id="109" name="Verbindingslijn: gebogen 45">
            <a:extLst>
              <a:ext uri="{FF2B5EF4-FFF2-40B4-BE49-F238E27FC236}">
                <a16:creationId xmlns:a16="http://schemas.microsoft.com/office/drawing/2014/main" id="{857305E8-E711-47D3-A1C7-30AE35C3C3A6}"/>
              </a:ext>
            </a:extLst>
          </p:cNvPr>
          <p:cNvCxnSpPr>
            <a:cxnSpLocks/>
            <a:stCxn id="72" idx="3"/>
            <a:endCxn id="73" idx="1"/>
          </p:cNvCxnSpPr>
          <p:nvPr/>
        </p:nvCxnSpPr>
        <p:spPr>
          <a:xfrm>
            <a:off x="5975447" y="3848333"/>
            <a:ext cx="207958" cy="12700"/>
          </a:xfrm>
          <a:prstGeom prst="bentConnector3">
            <a:avLst>
              <a:gd name="adj1" fmla="val 50000"/>
            </a:avLst>
          </a:prstGeom>
          <a:noFill/>
          <a:ln w="38100" cap="flat" cmpd="sng" algn="ctr">
            <a:solidFill>
              <a:srgbClr val="FFFF00"/>
            </a:solidFill>
            <a:prstDash val="solid"/>
            <a:miter lim="800000"/>
            <a:headEnd type="triangle"/>
            <a:tailEnd type="triangle"/>
          </a:ln>
          <a:effectLst/>
        </p:spPr>
      </p:cxnSp>
      <p:sp>
        <p:nvSpPr>
          <p:cNvPr id="110" name="Ovaal 109"/>
          <p:cNvSpPr/>
          <p:nvPr/>
        </p:nvSpPr>
        <p:spPr>
          <a:xfrm rot="16200000">
            <a:off x="5791039" y="3701560"/>
            <a:ext cx="316149" cy="300364"/>
          </a:xfrm>
          <a:prstGeom prst="ellipse">
            <a:avLst/>
          </a:prstGeom>
          <a:solidFill>
            <a:srgbClr val="39870C"/>
          </a:solidFill>
          <a:ln w="25400" cap="flat" cmpd="sng" algn="ctr">
            <a:solidFill>
              <a:srgbClr val="275937"/>
            </a:solidFill>
            <a:prstDash val="solid"/>
          </a:ln>
          <a:effectLst/>
        </p:spPr>
        <p:txBody>
          <a:bodyPr vert="vert"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nl-NL" sz="1050" b="1" kern="0" dirty="0">
                <a:solidFill>
                  <a:prstClr val="white"/>
                </a:solidFill>
                <a:latin typeface="Verdana"/>
                <a:cs typeface="Arial"/>
              </a:rPr>
              <a:t>2</a:t>
            </a:r>
            <a:endParaRPr kumimoji="0" lang="nl-NL" sz="1050" b="1" i="0" u="none" strike="noStrike" kern="0" cap="none" spc="0" normalizeH="0" baseline="0" noProof="0" dirty="0">
              <a:ln>
                <a:noFill/>
              </a:ln>
              <a:solidFill>
                <a:prstClr val="white"/>
              </a:solidFill>
              <a:effectLst/>
              <a:uLnTx/>
              <a:uFillTx/>
              <a:latin typeface="Verdana"/>
              <a:ea typeface="+mn-ea"/>
              <a:cs typeface="Arial"/>
            </a:endParaRPr>
          </a:p>
        </p:txBody>
      </p:sp>
      <p:sp>
        <p:nvSpPr>
          <p:cNvPr id="111" name="Ovaal 110"/>
          <p:cNvSpPr/>
          <p:nvPr/>
        </p:nvSpPr>
        <p:spPr>
          <a:xfrm rot="16200000">
            <a:off x="6988868" y="3167901"/>
            <a:ext cx="316149" cy="300364"/>
          </a:xfrm>
          <a:prstGeom prst="ellipse">
            <a:avLst/>
          </a:prstGeom>
          <a:solidFill>
            <a:srgbClr val="39870C"/>
          </a:solidFill>
          <a:ln w="25400" cap="flat" cmpd="sng" algn="ctr">
            <a:solidFill>
              <a:srgbClr val="275937"/>
            </a:solidFill>
            <a:prstDash val="solid"/>
          </a:ln>
          <a:effectLst/>
        </p:spPr>
        <p:txBody>
          <a:bodyPr vert="vert"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1050" b="1" i="0" u="none" strike="noStrike" kern="0" cap="none" spc="0" normalizeH="0" baseline="0" noProof="0" dirty="0">
                <a:ln>
                  <a:noFill/>
                </a:ln>
                <a:solidFill>
                  <a:prstClr val="white"/>
                </a:solidFill>
                <a:effectLst/>
                <a:uLnTx/>
                <a:uFillTx/>
                <a:latin typeface="Verdana"/>
                <a:ea typeface="+mn-ea"/>
                <a:cs typeface="Arial"/>
              </a:rPr>
              <a:t>4</a:t>
            </a:r>
          </a:p>
        </p:txBody>
      </p:sp>
      <p:cxnSp>
        <p:nvCxnSpPr>
          <p:cNvPr id="112" name="Verbindingslijn: gebogen 45">
            <a:extLst>
              <a:ext uri="{FF2B5EF4-FFF2-40B4-BE49-F238E27FC236}">
                <a16:creationId xmlns:a16="http://schemas.microsoft.com/office/drawing/2014/main" id="{857305E8-E711-47D3-A1C7-30AE35C3C3A6}"/>
              </a:ext>
            </a:extLst>
          </p:cNvPr>
          <p:cNvCxnSpPr>
            <a:cxnSpLocks/>
            <a:stCxn id="78" idx="2"/>
            <a:endCxn id="72" idx="0"/>
          </p:cNvCxnSpPr>
          <p:nvPr/>
        </p:nvCxnSpPr>
        <p:spPr>
          <a:xfrm rot="16200000" flipH="1">
            <a:off x="4743213" y="2919484"/>
            <a:ext cx="611670" cy="952095"/>
          </a:xfrm>
          <a:prstGeom prst="bentConnector3">
            <a:avLst>
              <a:gd name="adj1" fmla="val 50000"/>
            </a:avLst>
          </a:prstGeom>
          <a:noFill/>
          <a:ln w="38100" cap="flat" cmpd="sng" algn="ctr">
            <a:solidFill>
              <a:srgbClr val="FFFF00"/>
            </a:solidFill>
            <a:prstDash val="solid"/>
            <a:miter lim="800000"/>
            <a:headEnd type="triangle"/>
            <a:tailEnd type="triangle"/>
          </a:ln>
          <a:effectLst/>
        </p:spPr>
      </p:cxnSp>
      <p:cxnSp>
        <p:nvCxnSpPr>
          <p:cNvPr id="113" name="Verbindingslijn: gebogen 47">
            <a:extLst>
              <a:ext uri="{FF2B5EF4-FFF2-40B4-BE49-F238E27FC236}">
                <a16:creationId xmlns:a16="http://schemas.microsoft.com/office/drawing/2014/main" id="{E99EA76F-3E2A-4A6A-A9B3-A70D4ACE3B0A}"/>
              </a:ext>
            </a:extLst>
          </p:cNvPr>
          <p:cNvCxnSpPr>
            <a:cxnSpLocks/>
            <a:stCxn id="92" idx="1"/>
            <a:endCxn id="76" idx="1"/>
          </p:cNvCxnSpPr>
          <p:nvPr/>
        </p:nvCxnSpPr>
        <p:spPr>
          <a:xfrm rot="10800000" flipV="1">
            <a:off x="2628862" y="2064181"/>
            <a:ext cx="2608293" cy="886107"/>
          </a:xfrm>
          <a:prstGeom prst="bentConnector3">
            <a:avLst>
              <a:gd name="adj1" fmla="val 108764"/>
            </a:avLst>
          </a:prstGeom>
          <a:noFill/>
          <a:ln w="38100" cap="flat" cmpd="sng" algn="ctr">
            <a:solidFill>
              <a:srgbClr val="FFFF00"/>
            </a:solidFill>
            <a:prstDash val="solid"/>
            <a:miter lim="800000"/>
            <a:headEnd type="triangle"/>
            <a:tailEnd type="triangle"/>
          </a:ln>
          <a:effectLst/>
        </p:spPr>
      </p:cxnSp>
      <p:sp>
        <p:nvSpPr>
          <p:cNvPr id="114" name="Ovaal 113"/>
          <p:cNvSpPr/>
          <p:nvPr/>
        </p:nvSpPr>
        <p:spPr>
          <a:xfrm rot="16200000">
            <a:off x="2354633" y="2451761"/>
            <a:ext cx="316149" cy="317798"/>
          </a:xfrm>
          <a:prstGeom prst="ellipse">
            <a:avLst/>
          </a:prstGeom>
          <a:solidFill>
            <a:srgbClr val="39870C"/>
          </a:solidFill>
          <a:ln w="25400" cap="flat" cmpd="sng" algn="ctr">
            <a:solidFill>
              <a:srgbClr val="275937"/>
            </a:solidFill>
            <a:prstDash val="solid"/>
          </a:ln>
          <a:effectLst/>
        </p:spPr>
        <p:txBody>
          <a:bodyPr vert="vert"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1050" b="1" i="0" u="none" strike="noStrike" kern="0" cap="none" spc="0" normalizeH="0" baseline="0" noProof="0" dirty="0">
                <a:ln>
                  <a:noFill/>
                </a:ln>
                <a:solidFill>
                  <a:prstClr val="white"/>
                </a:solidFill>
                <a:effectLst/>
                <a:uLnTx/>
                <a:uFillTx/>
                <a:latin typeface="Verdana"/>
                <a:ea typeface="+mn-ea"/>
                <a:cs typeface="Arial"/>
              </a:rPr>
              <a:t>5</a:t>
            </a:r>
          </a:p>
        </p:txBody>
      </p:sp>
      <p:sp>
        <p:nvSpPr>
          <p:cNvPr id="115" name="Ovaal 114"/>
          <p:cNvSpPr/>
          <p:nvPr/>
        </p:nvSpPr>
        <p:spPr>
          <a:xfrm rot="16200000">
            <a:off x="4975272" y="1876661"/>
            <a:ext cx="316149" cy="317798"/>
          </a:xfrm>
          <a:prstGeom prst="ellipse">
            <a:avLst/>
          </a:prstGeom>
          <a:solidFill>
            <a:srgbClr val="39870C"/>
          </a:solidFill>
          <a:ln w="25400" cap="flat" cmpd="sng" algn="ctr">
            <a:solidFill>
              <a:srgbClr val="275937"/>
            </a:solidFill>
            <a:prstDash val="solid"/>
          </a:ln>
          <a:effectLst/>
        </p:spPr>
        <p:txBody>
          <a:bodyPr vert="vert"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nl-NL" sz="1050" b="1" kern="0" dirty="0">
                <a:solidFill>
                  <a:prstClr val="white"/>
                </a:solidFill>
                <a:latin typeface="Verdana"/>
                <a:cs typeface="Arial"/>
              </a:rPr>
              <a:t>6</a:t>
            </a:r>
            <a:endParaRPr kumimoji="0" lang="nl-NL" sz="1050" b="1" i="0" u="none" strike="noStrike" kern="0" cap="none" spc="0" normalizeH="0" baseline="0" noProof="0" dirty="0">
              <a:ln>
                <a:noFill/>
              </a:ln>
              <a:solidFill>
                <a:prstClr val="white"/>
              </a:solidFill>
              <a:effectLst/>
              <a:uLnTx/>
              <a:uFillTx/>
              <a:latin typeface="Verdana"/>
              <a:ea typeface="+mn-ea"/>
              <a:cs typeface="Arial"/>
            </a:endParaRPr>
          </a:p>
        </p:txBody>
      </p:sp>
    </p:spTree>
    <p:extLst>
      <p:ext uri="{BB962C8B-B14F-4D97-AF65-F5344CB8AC3E}">
        <p14:creationId xmlns:p14="http://schemas.microsoft.com/office/powerpoint/2010/main" val="2090780015"/>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7BD277-3896-4B4A-9165-6A0B166EC0F6}"/>
              </a:ext>
            </a:extLst>
          </p:cNvPr>
          <p:cNvSpPr>
            <a:spLocks noGrp="1"/>
          </p:cNvSpPr>
          <p:nvPr>
            <p:ph type="title"/>
          </p:nvPr>
        </p:nvSpPr>
        <p:spPr/>
        <p:txBody>
          <a:bodyPr/>
          <a:lstStyle/>
          <a:p>
            <a:r>
              <a:rPr lang="nl-NL" dirty="0"/>
              <a:t>Relaties tussen plannen</a:t>
            </a:r>
          </a:p>
        </p:txBody>
      </p:sp>
      <p:pic>
        <p:nvPicPr>
          <p:cNvPr id="4" name="Afbeelding 3">
            <a:extLst>
              <a:ext uri="{FF2B5EF4-FFF2-40B4-BE49-F238E27FC236}">
                <a16:creationId xmlns:a16="http://schemas.microsoft.com/office/drawing/2014/main" id="{88AFE717-01E5-BE4B-AC67-5490A5435E8B}"/>
              </a:ext>
            </a:extLst>
          </p:cNvPr>
          <p:cNvPicPr>
            <a:picLocks noChangeAspect="1"/>
          </p:cNvPicPr>
          <p:nvPr/>
        </p:nvPicPr>
        <p:blipFill>
          <a:blip r:embed="rId2"/>
          <a:stretch>
            <a:fillRect/>
          </a:stretch>
        </p:blipFill>
        <p:spPr>
          <a:xfrm>
            <a:off x="450850" y="2368541"/>
            <a:ext cx="7203854" cy="4011237"/>
          </a:xfrm>
          <a:prstGeom prst="rect">
            <a:avLst/>
          </a:prstGeom>
        </p:spPr>
      </p:pic>
      <p:sp>
        <p:nvSpPr>
          <p:cNvPr id="3" name="Rechthoek 2">
            <a:extLst>
              <a:ext uri="{FF2B5EF4-FFF2-40B4-BE49-F238E27FC236}">
                <a16:creationId xmlns:a16="http://schemas.microsoft.com/office/drawing/2014/main" id="{B78AA55C-9C80-954D-8B81-5438519BB247}"/>
              </a:ext>
            </a:extLst>
          </p:cNvPr>
          <p:cNvSpPr/>
          <p:nvPr/>
        </p:nvSpPr>
        <p:spPr>
          <a:xfrm>
            <a:off x="424155" y="1731196"/>
            <a:ext cx="7364708" cy="369332"/>
          </a:xfrm>
          <a:prstGeom prst="rect">
            <a:avLst/>
          </a:prstGeom>
        </p:spPr>
        <p:txBody>
          <a:bodyPr wrap="none">
            <a:spAutoFit/>
          </a:bodyPr>
          <a:lstStyle/>
          <a:p>
            <a:r>
              <a:rPr lang="nl-NL" dirty="0"/>
              <a:t>Vaak nog onderbelicht. Gaat belangrijk(er) worden, daarom duidelijke uitleg:</a:t>
            </a:r>
          </a:p>
        </p:txBody>
      </p:sp>
    </p:spTree>
    <p:extLst>
      <p:ext uri="{BB962C8B-B14F-4D97-AF65-F5344CB8AC3E}">
        <p14:creationId xmlns:p14="http://schemas.microsoft.com/office/powerpoint/2010/main" val="852347231"/>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177502-C855-4860-BEEB-471BDA9B945F}"/>
              </a:ext>
            </a:extLst>
          </p:cNvPr>
          <p:cNvSpPr>
            <a:spLocks noGrp="1"/>
          </p:cNvSpPr>
          <p:nvPr>
            <p:ph type="ctrTitle"/>
          </p:nvPr>
        </p:nvSpPr>
        <p:spPr/>
        <p:txBody>
          <a:bodyPr/>
          <a:lstStyle/>
          <a:p>
            <a:r>
              <a:rPr lang="nl-NL" dirty="0"/>
              <a:t>1-op-1 feedback bronhouders</a:t>
            </a:r>
          </a:p>
        </p:txBody>
      </p:sp>
      <p:sp>
        <p:nvSpPr>
          <p:cNvPr id="3" name="Ondertitel 2">
            <a:extLst>
              <a:ext uri="{FF2B5EF4-FFF2-40B4-BE49-F238E27FC236}">
                <a16:creationId xmlns:a16="http://schemas.microsoft.com/office/drawing/2014/main" id="{FA8325C1-FEEB-4746-A6C2-52AECEE41567}"/>
              </a:ext>
            </a:extLst>
          </p:cNvPr>
          <p:cNvSpPr>
            <a:spLocks noGrp="1"/>
          </p:cNvSpPr>
          <p:nvPr>
            <p:ph type="subTitle" idx="1"/>
          </p:nvPr>
        </p:nvSpPr>
        <p:spPr/>
        <p:txBody>
          <a:bodyPr>
            <a:normAutofit fontScale="92500" lnSpcReduction="20000"/>
          </a:bodyPr>
          <a:lstStyle/>
          <a:p>
            <a:r>
              <a:rPr lang="nl-NL" dirty="0"/>
              <a:t>Persoonlijke benadering en gericht advies</a:t>
            </a:r>
          </a:p>
          <a:p>
            <a:r>
              <a:rPr lang="nl-NL" dirty="0"/>
              <a:t>Eerste ronde is nu achter de rug, alle bronhouders 1x geweest</a:t>
            </a:r>
          </a:p>
          <a:p>
            <a:r>
              <a:rPr lang="nl-NL" dirty="0"/>
              <a:t>Aanpak wordt gewaardeerd</a:t>
            </a:r>
          </a:p>
          <a:p>
            <a:r>
              <a:rPr lang="nl-NL" dirty="0"/>
              <a:t>Tweede ronde is net gestart met:</a:t>
            </a:r>
          </a:p>
          <a:p>
            <a:pPr marL="742950" lvl="1" indent="-285750">
              <a:buFontTx/>
              <a:buChar char="-"/>
            </a:pPr>
            <a:r>
              <a:rPr lang="nl-NL" dirty="0"/>
              <a:t>Aanvullende kwaliteitsmetingen</a:t>
            </a:r>
          </a:p>
          <a:p>
            <a:pPr marL="742950" lvl="1" indent="-285750">
              <a:buFontTx/>
              <a:buChar char="-"/>
            </a:pPr>
            <a:r>
              <a:rPr lang="nl-NL" dirty="0"/>
              <a:t>Maandelijkse check op opvolging eerdere aanbevelingen</a:t>
            </a:r>
          </a:p>
        </p:txBody>
      </p:sp>
    </p:spTree>
    <p:extLst>
      <p:ext uri="{BB962C8B-B14F-4D97-AF65-F5344CB8AC3E}">
        <p14:creationId xmlns:p14="http://schemas.microsoft.com/office/powerpoint/2010/main" val="172724056"/>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7D0BE4-B65F-467F-A7D3-3B5D70E6A6CF}"/>
              </a:ext>
            </a:extLst>
          </p:cNvPr>
          <p:cNvSpPr>
            <a:spLocks noGrp="1"/>
          </p:cNvSpPr>
          <p:nvPr>
            <p:ph type="title"/>
          </p:nvPr>
        </p:nvSpPr>
        <p:spPr/>
        <p:txBody>
          <a:bodyPr/>
          <a:lstStyle/>
          <a:p>
            <a:r>
              <a:rPr lang="nl-NL" dirty="0"/>
              <a:t>Resultaten 1</a:t>
            </a:r>
            <a:r>
              <a:rPr lang="nl-NL" baseline="30000" dirty="0"/>
              <a:t>e</a:t>
            </a:r>
            <a:r>
              <a:rPr lang="nl-NL" dirty="0"/>
              <a:t> ronde</a:t>
            </a:r>
          </a:p>
        </p:txBody>
      </p:sp>
      <p:sp>
        <p:nvSpPr>
          <p:cNvPr id="3" name="Tijdelijke aanduiding voor tekst 2">
            <a:extLst>
              <a:ext uri="{FF2B5EF4-FFF2-40B4-BE49-F238E27FC236}">
                <a16:creationId xmlns:a16="http://schemas.microsoft.com/office/drawing/2014/main" id="{07D0104C-1687-4100-818D-F8C71475F547}"/>
              </a:ext>
            </a:extLst>
          </p:cNvPr>
          <p:cNvSpPr>
            <a:spLocks noGrp="1"/>
          </p:cNvSpPr>
          <p:nvPr>
            <p:ph type="body" sz="quarter" idx="12"/>
          </p:nvPr>
        </p:nvSpPr>
        <p:spPr/>
        <p:txBody>
          <a:bodyPr/>
          <a:lstStyle/>
          <a:p>
            <a:r>
              <a:rPr lang="nl-NL" dirty="0"/>
              <a:t>Meest voorkomende kwaliteitsissues (op ca. 68.000 plannen):</a:t>
            </a:r>
          </a:p>
          <a:p>
            <a:pPr marL="285750" indent="-285750">
              <a:buFont typeface="Arial" panose="020B0604020202020204" pitchFamily="34" charset="0"/>
              <a:buChar char="•"/>
            </a:pPr>
            <a:r>
              <a:rPr lang="nl-NL" dirty="0"/>
              <a:t>Onjuiste combinatie plan- en dossierstatus: 12.000 voorkomens</a:t>
            </a:r>
          </a:p>
          <a:p>
            <a:pPr marL="285750" indent="-285750">
              <a:buFont typeface="Arial" panose="020B0604020202020204" pitchFamily="34" charset="0"/>
              <a:buChar char="•"/>
            </a:pPr>
            <a:r>
              <a:rPr lang="nl-NL" dirty="0"/>
              <a:t>Foutieve plantypes: 172 voorkomens</a:t>
            </a:r>
          </a:p>
          <a:p>
            <a:pPr marL="285750" indent="-285750">
              <a:buFont typeface="Arial" panose="020B0604020202020204" pitchFamily="34" charset="0"/>
              <a:buChar char="•"/>
            </a:pPr>
            <a:r>
              <a:rPr lang="nl-NL" dirty="0"/>
              <a:t>Lokale planvoorraad niet in sync met LV </a:t>
            </a:r>
            <a:r>
              <a:rPr lang="nl-NL" dirty="0" err="1"/>
              <a:t>RPnl</a:t>
            </a: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Resultaten 1</a:t>
            </a:r>
            <a:r>
              <a:rPr lang="nl-NL" baseline="30000" dirty="0"/>
              <a:t>e</a:t>
            </a:r>
            <a:r>
              <a:rPr lang="nl-NL" dirty="0"/>
              <a:t> ronde: -------------------------</a:t>
            </a:r>
            <a:r>
              <a:rPr lang="nl-NL" dirty="0">
                <a:sym typeface="Wingdings" panose="05000000000000000000" pitchFamily="2" charset="2"/>
              </a:rPr>
              <a:t></a:t>
            </a:r>
          </a:p>
          <a:p>
            <a:pPr marL="285750" indent="-285750">
              <a:buFont typeface="Arial" panose="020B0604020202020204" pitchFamily="34" charset="0"/>
              <a:buChar char="•"/>
            </a:pPr>
            <a:r>
              <a:rPr lang="nl-NL" sz="1100" dirty="0">
                <a:sym typeface="Wingdings" panose="05000000000000000000" pitchFamily="2" charset="2"/>
              </a:rPr>
              <a:t>NB absolute aantallen bevindingen per gemeente</a:t>
            </a:r>
            <a:endParaRPr lang="nl-NL" sz="1100" dirty="0"/>
          </a:p>
        </p:txBody>
      </p:sp>
      <p:pic>
        <p:nvPicPr>
          <p:cNvPr id="4" name="Afbeelding 3">
            <a:extLst>
              <a:ext uri="{FF2B5EF4-FFF2-40B4-BE49-F238E27FC236}">
                <a16:creationId xmlns:a16="http://schemas.microsoft.com/office/drawing/2014/main" id="{980915A7-5FC5-4E83-A45E-FF2F0D1B137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56264" y="2840892"/>
            <a:ext cx="3487736" cy="4017108"/>
          </a:xfrm>
          <a:prstGeom prst="rect">
            <a:avLst/>
          </a:prstGeom>
        </p:spPr>
      </p:pic>
    </p:spTree>
    <p:extLst>
      <p:ext uri="{BB962C8B-B14F-4D97-AF65-F5344CB8AC3E}">
        <p14:creationId xmlns:p14="http://schemas.microsoft.com/office/powerpoint/2010/main" val="662455874"/>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177502-C855-4860-BEEB-471BDA9B945F}"/>
              </a:ext>
            </a:extLst>
          </p:cNvPr>
          <p:cNvSpPr>
            <a:spLocks noGrp="1"/>
          </p:cNvSpPr>
          <p:nvPr>
            <p:ph type="ctrTitle"/>
          </p:nvPr>
        </p:nvSpPr>
        <p:spPr/>
        <p:txBody>
          <a:bodyPr/>
          <a:lstStyle/>
          <a:p>
            <a:r>
              <a:rPr lang="nl-NL" dirty="0"/>
              <a:t>Kwaliteitsdashboard op </a:t>
            </a:r>
            <a:r>
              <a:rPr lang="nl-NL" dirty="0" err="1"/>
              <a:t>RPnl</a:t>
            </a:r>
            <a:endParaRPr lang="nl-NL" dirty="0"/>
          </a:p>
        </p:txBody>
      </p:sp>
      <p:sp>
        <p:nvSpPr>
          <p:cNvPr id="3" name="Ondertitel 2">
            <a:extLst>
              <a:ext uri="{FF2B5EF4-FFF2-40B4-BE49-F238E27FC236}">
                <a16:creationId xmlns:a16="http://schemas.microsoft.com/office/drawing/2014/main" id="{FA8325C1-FEEB-4746-A6C2-52AECEE41567}"/>
              </a:ext>
            </a:extLst>
          </p:cNvPr>
          <p:cNvSpPr>
            <a:spLocks noGrp="1"/>
          </p:cNvSpPr>
          <p:nvPr>
            <p:ph type="subTitle" idx="1"/>
          </p:nvPr>
        </p:nvSpPr>
        <p:spPr/>
        <p:txBody>
          <a:bodyPr>
            <a:normAutofit lnSpcReduction="10000"/>
          </a:bodyPr>
          <a:lstStyle/>
          <a:p>
            <a:r>
              <a:rPr lang="nl-NL" dirty="0"/>
              <a:t>Eerst versie is nu opgeleverd</a:t>
            </a:r>
          </a:p>
          <a:p>
            <a:r>
              <a:rPr lang="nl-NL" dirty="0"/>
              <a:t>Live inzicht in belangrijke kwaliteitsissues</a:t>
            </a:r>
          </a:p>
          <a:p>
            <a:r>
              <a:rPr lang="nl-NL" dirty="0"/>
              <a:t>Inzicht in eigen gegevens en vergelijken met ‘buren’</a:t>
            </a:r>
          </a:p>
          <a:p>
            <a:r>
              <a:rPr lang="nl-NL" dirty="0"/>
              <a:t>Gebaseerd op succesvol voorbeeld van BAG+BGT dashboard</a:t>
            </a:r>
          </a:p>
          <a:p>
            <a:r>
              <a:rPr lang="nl-NL" dirty="0"/>
              <a:t>Voorziening naast, maar wel ten behoeve van DSO-LV en Ow</a:t>
            </a:r>
          </a:p>
        </p:txBody>
      </p:sp>
    </p:spTree>
    <p:extLst>
      <p:ext uri="{BB962C8B-B14F-4D97-AF65-F5344CB8AC3E}">
        <p14:creationId xmlns:p14="http://schemas.microsoft.com/office/powerpoint/2010/main" val="4267399671"/>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02FB5E-1E2C-4FEA-BCDD-F0E26F987C40}"/>
              </a:ext>
            </a:extLst>
          </p:cNvPr>
          <p:cNvSpPr>
            <a:spLocks noGrp="1"/>
          </p:cNvSpPr>
          <p:nvPr>
            <p:ph type="title"/>
          </p:nvPr>
        </p:nvSpPr>
        <p:spPr/>
        <p:txBody>
          <a:bodyPr/>
          <a:lstStyle/>
          <a:p>
            <a:r>
              <a:rPr lang="nl-NL" dirty="0"/>
              <a:t>Overzicht op specifieke thema’s</a:t>
            </a:r>
          </a:p>
        </p:txBody>
      </p:sp>
      <p:sp>
        <p:nvSpPr>
          <p:cNvPr id="4" name="Tijdelijke aanduiding voor tekst 3"/>
          <p:cNvSpPr>
            <a:spLocks noGrp="1"/>
          </p:cNvSpPr>
          <p:nvPr>
            <p:ph type="body" sz="quarter" idx="12"/>
          </p:nvPr>
        </p:nvSpPr>
        <p:spPr/>
        <p:txBody>
          <a:bodyPr/>
          <a:lstStyle/>
          <a:p>
            <a:endParaRPr lang="nl-NL" dirty="0"/>
          </a:p>
        </p:txBody>
      </p:sp>
      <p:pic>
        <p:nvPicPr>
          <p:cNvPr id="5" name="Afbeelding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21542" y="1832515"/>
            <a:ext cx="8624218" cy="3090467"/>
          </a:xfrm>
          <a:prstGeom prst="rect">
            <a:avLst/>
          </a:prstGeom>
        </p:spPr>
      </p:pic>
    </p:spTree>
    <p:extLst>
      <p:ext uri="{BB962C8B-B14F-4D97-AF65-F5344CB8AC3E}">
        <p14:creationId xmlns:p14="http://schemas.microsoft.com/office/powerpoint/2010/main" val="961754810"/>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Meer detail voor één thema</a:t>
            </a:r>
          </a:p>
        </p:txBody>
      </p:sp>
      <p:pic>
        <p:nvPicPr>
          <p:cNvPr id="4" name="Afbeelding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46497" y="1730914"/>
            <a:ext cx="8438306" cy="4568285"/>
          </a:xfrm>
          <a:prstGeom prst="rect">
            <a:avLst/>
          </a:prstGeom>
        </p:spPr>
      </p:pic>
    </p:spTree>
    <p:extLst>
      <p:ext uri="{BB962C8B-B14F-4D97-AF65-F5344CB8AC3E}">
        <p14:creationId xmlns:p14="http://schemas.microsoft.com/office/powerpoint/2010/main" val="3835666116"/>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Detailtabel voor specifiek thema</a:t>
            </a:r>
          </a:p>
        </p:txBody>
      </p:sp>
      <p:pic>
        <p:nvPicPr>
          <p:cNvPr id="4" name="Afbeelding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50850" y="1740152"/>
            <a:ext cx="8047754" cy="4465007"/>
          </a:xfrm>
          <a:prstGeom prst="rect">
            <a:avLst/>
          </a:prstGeom>
        </p:spPr>
      </p:pic>
    </p:spTree>
    <p:extLst>
      <p:ext uri="{BB962C8B-B14F-4D97-AF65-F5344CB8AC3E}">
        <p14:creationId xmlns:p14="http://schemas.microsoft.com/office/powerpoint/2010/main" val="1560433977"/>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Overzicht meetpunten voor alle plannen</a:t>
            </a:r>
          </a:p>
        </p:txBody>
      </p:sp>
      <p:pic>
        <p:nvPicPr>
          <p:cNvPr id="4" name="Afbeelding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81627" y="1832515"/>
            <a:ext cx="7898823" cy="4373634"/>
          </a:xfrm>
          <a:prstGeom prst="rect">
            <a:avLst/>
          </a:prstGeom>
        </p:spPr>
      </p:pic>
    </p:spTree>
    <p:extLst>
      <p:ext uri="{BB962C8B-B14F-4D97-AF65-F5344CB8AC3E}">
        <p14:creationId xmlns:p14="http://schemas.microsoft.com/office/powerpoint/2010/main" val="2946211952"/>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B2608-E8B3-43D2-AADE-4458CE558B29}"/>
              </a:ext>
            </a:extLst>
          </p:cNvPr>
          <p:cNvSpPr>
            <a:spLocks noGrp="1"/>
          </p:cNvSpPr>
          <p:nvPr>
            <p:ph type="title"/>
          </p:nvPr>
        </p:nvSpPr>
        <p:spPr/>
        <p:txBody>
          <a:bodyPr/>
          <a:lstStyle/>
          <a:p>
            <a:r>
              <a:rPr lang="nl-NL" dirty="0"/>
              <a:t>Overig: Aansluiten op het Stelsel</a:t>
            </a:r>
          </a:p>
        </p:txBody>
      </p:sp>
      <p:sp>
        <p:nvSpPr>
          <p:cNvPr id="3" name="Text Placeholder 2">
            <a:extLst>
              <a:ext uri="{FF2B5EF4-FFF2-40B4-BE49-F238E27FC236}">
                <a16:creationId xmlns:a16="http://schemas.microsoft.com/office/drawing/2014/main" id="{4F217B7D-945A-4036-B155-F69B7B8C7E82}"/>
              </a:ext>
            </a:extLst>
          </p:cNvPr>
          <p:cNvSpPr>
            <a:spLocks noGrp="1"/>
          </p:cNvSpPr>
          <p:nvPr>
            <p:ph type="body" sz="quarter" idx="12"/>
          </p:nvPr>
        </p:nvSpPr>
        <p:spPr/>
        <p:txBody>
          <a:bodyPr/>
          <a:lstStyle/>
          <a:p>
            <a:pPr lvl="1">
              <a:lnSpc>
                <a:spcPct val="100000"/>
              </a:lnSpc>
              <a:spcBef>
                <a:spcPts val="0"/>
              </a:spcBef>
            </a:pPr>
            <a:r>
              <a:rPr lang="nl-NL" sz="1000" b="1" dirty="0"/>
              <a:t>Knooppunt </a:t>
            </a:r>
            <a:r>
              <a:rPr lang="nl-NL" sz="1000" dirty="0"/>
              <a:t>(door Freek, </a:t>
            </a:r>
            <a:r>
              <a:rPr lang="nl-NL" sz="1000" dirty="0" err="1"/>
              <a:t>Erno</a:t>
            </a:r>
            <a:r>
              <a:rPr lang="nl-NL" sz="1000" dirty="0"/>
              <a:t>, Joris)</a:t>
            </a:r>
            <a:r>
              <a:rPr lang="nl-NL" sz="1000" b="1" dirty="0"/>
              <a:t>							          </a:t>
            </a:r>
            <a:r>
              <a:rPr lang="nl-NL" sz="1000" dirty="0"/>
              <a:t>10 min</a:t>
            </a:r>
          </a:p>
          <a:p>
            <a:pPr lvl="1">
              <a:lnSpc>
                <a:spcPct val="100000"/>
              </a:lnSpc>
              <a:spcBef>
                <a:spcPts val="0"/>
              </a:spcBef>
            </a:pPr>
            <a:r>
              <a:rPr lang="nl-NL" sz="1000" b="1" dirty="0"/>
              <a:t>Ontwikkelaarsportaal </a:t>
            </a:r>
            <a:r>
              <a:rPr lang="nl-NL" sz="1000" dirty="0"/>
              <a:t>(door Bob)</a:t>
            </a:r>
            <a:r>
              <a:rPr lang="nl-NL" sz="1000" b="1" dirty="0"/>
              <a:t>							                     </a:t>
            </a:r>
            <a:r>
              <a:rPr lang="nl-NL" sz="1000" dirty="0"/>
              <a:t>10 min</a:t>
            </a:r>
          </a:p>
        </p:txBody>
      </p:sp>
    </p:spTree>
    <p:extLst>
      <p:ext uri="{BB962C8B-B14F-4D97-AF65-F5344CB8AC3E}">
        <p14:creationId xmlns:p14="http://schemas.microsoft.com/office/powerpoint/2010/main" val="181330980"/>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3BD0C-C097-43F6-9C22-BED35156B0E3}"/>
              </a:ext>
            </a:extLst>
          </p:cNvPr>
          <p:cNvSpPr>
            <a:spLocks noGrp="1"/>
          </p:cNvSpPr>
          <p:nvPr>
            <p:ph type="title"/>
          </p:nvPr>
        </p:nvSpPr>
        <p:spPr/>
        <p:txBody>
          <a:bodyPr>
            <a:normAutofit/>
          </a:bodyPr>
          <a:lstStyle/>
          <a:p>
            <a:r>
              <a:rPr lang="nl-NL" dirty="0"/>
              <a:t>KNOOPPUNT</a:t>
            </a:r>
          </a:p>
        </p:txBody>
      </p:sp>
      <p:sp>
        <p:nvSpPr>
          <p:cNvPr id="3" name="Text Placeholder 2">
            <a:extLst>
              <a:ext uri="{FF2B5EF4-FFF2-40B4-BE49-F238E27FC236}">
                <a16:creationId xmlns:a16="http://schemas.microsoft.com/office/drawing/2014/main" id="{70BE3FEA-439B-4217-843E-EDF776868B2C}"/>
              </a:ext>
            </a:extLst>
          </p:cNvPr>
          <p:cNvSpPr>
            <a:spLocks noGrp="1"/>
          </p:cNvSpPr>
          <p:nvPr>
            <p:ph type="body" sz="quarter" idx="12"/>
          </p:nvPr>
        </p:nvSpPr>
        <p:spPr/>
        <p:txBody>
          <a:bodyPr/>
          <a:lstStyle/>
          <a:p>
            <a:r>
              <a:rPr lang="nl-NL" dirty="0"/>
              <a:t>Aansluiten op stelsel</a:t>
            </a:r>
          </a:p>
        </p:txBody>
      </p:sp>
    </p:spTree>
    <p:extLst>
      <p:ext uri="{BB962C8B-B14F-4D97-AF65-F5344CB8AC3E}">
        <p14:creationId xmlns:p14="http://schemas.microsoft.com/office/powerpoint/2010/main" val="3287110303"/>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B2608-E8B3-43D2-AADE-4458CE558B29}"/>
              </a:ext>
            </a:extLst>
          </p:cNvPr>
          <p:cNvSpPr>
            <a:spLocks noGrp="1"/>
          </p:cNvSpPr>
          <p:nvPr>
            <p:ph type="title"/>
          </p:nvPr>
        </p:nvSpPr>
        <p:spPr/>
        <p:txBody>
          <a:bodyPr/>
          <a:lstStyle/>
          <a:p>
            <a:r>
              <a:rPr lang="nl-NL" dirty="0"/>
              <a:t>Keten 2: Van Idee tot Afhandeling</a:t>
            </a:r>
          </a:p>
        </p:txBody>
      </p:sp>
      <p:sp>
        <p:nvSpPr>
          <p:cNvPr id="3" name="Text Placeholder 2">
            <a:extLst>
              <a:ext uri="{FF2B5EF4-FFF2-40B4-BE49-F238E27FC236}">
                <a16:creationId xmlns:a16="http://schemas.microsoft.com/office/drawing/2014/main" id="{4F217B7D-945A-4036-B155-F69B7B8C7E82}"/>
              </a:ext>
            </a:extLst>
          </p:cNvPr>
          <p:cNvSpPr>
            <a:spLocks noGrp="1"/>
          </p:cNvSpPr>
          <p:nvPr>
            <p:ph type="body" sz="quarter" idx="12"/>
          </p:nvPr>
        </p:nvSpPr>
        <p:spPr/>
        <p:txBody>
          <a:bodyPr/>
          <a:lstStyle/>
          <a:p>
            <a:pPr marL="0" indent="0">
              <a:lnSpc>
                <a:spcPct val="100000"/>
              </a:lnSpc>
              <a:spcBef>
                <a:spcPts val="0"/>
              </a:spcBef>
              <a:buNone/>
            </a:pPr>
            <a:r>
              <a:rPr lang="nl-NL" sz="1000" b="1" dirty="0">
                <a:solidFill>
                  <a:srgbClr val="275937"/>
                </a:solidFill>
              </a:rPr>
              <a:t>	OW-Homepage </a:t>
            </a:r>
            <a:r>
              <a:rPr lang="nl-NL" sz="1000" dirty="0">
                <a:solidFill>
                  <a:srgbClr val="275937"/>
                </a:solidFill>
              </a:rPr>
              <a:t>(door </a:t>
            </a:r>
            <a:r>
              <a:rPr lang="nl-NL" sz="1000" dirty="0" err="1">
                <a:solidFill>
                  <a:srgbClr val="275937"/>
                </a:solidFill>
              </a:rPr>
              <a:t>Madelein</a:t>
            </a:r>
            <a:r>
              <a:rPr lang="nl-NL" sz="1000" dirty="0">
                <a:solidFill>
                  <a:srgbClr val="275937"/>
                </a:solidFill>
              </a:rPr>
              <a:t>)</a:t>
            </a:r>
            <a:r>
              <a:rPr lang="nl-NL" sz="1000" b="1" dirty="0">
                <a:solidFill>
                  <a:srgbClr val="275937"/>
                </a:solidFill>
              </a:rPr>
              <a:t>	</a:t>
            </a:r>
            <a:r>
              <a:rPr lang="nl-NL" sz="800" dirty="0"/>
              <a:t>								</a:t>
            </a:r>
            <a:r>
              <a:rPr lang="nl-NL" sz="1000" dirty="0">
                <a:solidFill>
                  <a:srgbClr val="275937"/>
                </a:solidFill>
              </a:rPr>
              <a:t>10 min</a:t>
            </a:r>
          </a:p>
          <a:p>
            <a:pPr marL="0" indent="0">
              <a:lnSpc>
                <a:spcPct val="100000"/>
              </a:lnSpc>
              <a:spcBef>
                <a:spcPts val="0"/>
              </a:spcBef>
              <a:buNone/>
            </a:pPr>
            <a:r>
              <a:rPr lang="nl-NL" sz="1000" dirty="0">
                <a:solidFill>
                  <a:srgbClr val="275937"/>
                </a:solidFill>
              </a:rPr>
              <a:t>		(homepage)</a:t>
            </a:r>
          </a:p>
          <a:p>
            <a:pPr lvl="1">
              <a:lnSpc>
                <a:spcPct val="100000"/>
              </a:lnSpc>
              <a:spcBef>
                <a:spcPts val="0"/>
              </a:spcBef>
            </a:pPr>
            <a:r>
              <a:rPr lang="nl-NL" sz="1000" b="1" dirty="0"/>
              <a:t>Gebruikers Toepassingen </a:t>
            </a:r>
            <a:r>
              <a:rPr lang="nl-NL" sz="1000" dirty="0"/>
              <a:t>(door Rick </a:t>
            </a:r>
            <a:r>
              <a:rPr lang="nl-NL" sz="1000" dirty="0" err="1"/>
              <a:t>evt</a:t>
            </a:r>
            <a:r>
              <a:rPr lang="nl-NL" sz="1000" dirty="0"/>
              <a:t> met Genetics)					10 min </a:t>
            </a:r>
          </a:p>
          <a:p>
            <a:pPr lvl="1">
              <a:lnSpc>
                <a:spcPct val="100000"/>
              </a:lnSpc>
              <a:spcBef>
                <a:spcPts val="0"/>
              </a:spcBef>
            </a:pPr>
            <a:r>
              <a:rPr lang="nl-NL" sz="1000" dirty="0"/>
              <a:t>	(indienen)</a:t>
            </a:r>
            <a:endParaRPr lang="nl-NL" sz="800" dirty="0"/>
          </a:p>
        </p:txBody>
      </p:sp>
    </p:spTree>
    <p:extLst>
      <p:ext uri="{BB962C8B-B14F-4D97-AF65-F5344CB8AC3E}">
        <p14:creationId xmlns:p14="http://schemas.microsoft.com/office/powerpoint/2010/main" val="2030643891"/>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3BD0C-C097-43F6-9C22-BED35156B0E3}"/>
              </a:ext>
            </a:extLst>
          </p:cNvPr>
          <p:cNvSpPr>
            <a:spLocks noGrp="1"/>
          </p:cNvSpPr>
          <p:nvPr>
            <p:ph type="title"/>
          </p:nvPr>
        </p:nvSpPr>
        <p:spPr/>
        <p:txBody>
          <a:bodyPr>
            <a:normAutofit fontScale="90000"/>
          </a:bodyPr>
          <a:lstStyle/>
          <a:p>
            <a:r>
              <a:rPr lang="nl-NL" dirty="0"/>
              <a:t>Aansluiten op </a:t>
            </a:r>
            <a:r>
              <a:rPr lang="nl-NL" dirty="0" err="1"/>
              <a:t>ebMS</a:t>
            </a:r>
            <a:r>
              <a:rPr lang="nl-NL" dirty="0"/>
              <a:t>-services (live demo)</a:t>
            </a:r>
          </a:p>
        </p:txBody>
      </p:sp>
      <p:pic>
        <p:nvPicPr>
          <p:cNvPr id="5" name="Picture 4">
            <a:extLst>
              <a:ext uri="{FF2B5EF4-FFF2-40B4-BE49-F238E27FC236}">
                <a16:creationId xmlns:a16="http://schemas.microsoft.com/office/drawing/2014/main" id="{82453A95-4859-A54D-A583-47FEDAABA3B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1317" y="2152997"/>
            <a:ext cx="9002683" cy="3092334"/>
          </a:xfrm>
          <a:prstGeom prst="rect">
            <a:avLst/>
          </a:prstGeom>
        </p:spPr>
      </p:pic>
    </p:spTree>
    <p:extLst>
      <p:ext uri="{BB962C8B-B14F-4D97-AF65-F5344CB8AC3E}">
        <p14:creationId xmlns:p14="http://schemas.microsoft.com/office/powerpoint/2010/main" val="596374776"/>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3BD0C-C097-43F6-9C22-BED35156B0E3}"/>
              </a:ext>
            </a:extLst>
          </p:cNvPr>
          <p:cNvSpPr>
            <a:spLocks noGrp="1"/>
          </p:cNvSpPr>
          <p:nvPr>
            <p:ph type="title"/>
          </p:nvPr>
        </p:nvSpPr>
        <p:spPr/>
        <p:txBody>
          <a:bodyPr>
            <a:normAutofit/>
          </a:bodyPr>
          <a:lstStyle/>
          <a:p>
            <a:r>
              <a:rPr lang="nl-NL" dirty="0"/>
              <a:t>ONTWIKKELAARSPORTAAL</a:t>
            </a:r>
          </a:p>
        </p:txBody>
      </p:sp>
    </p:spTree>
    <p:extLst>
      <p:ext uri="{BB962C8B-B14F-4D97-AF65-F5344CB8AC3E}">
        <p14:creationId xmlns:p14="http://schemas.microsoft.com/office/powerpoint/2010/main" val="1490032593"/>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950E1FFF-EF26-4E2D-A6D3-475EEBEA9E40}"/>
              </a:ext>
            </a:extLst>
          </p:cNvPr>
          <p:cNvSpPr>
            <a:spLocks noGrp="1"/>
          </p:cNvSpPr>
          <p:nvPr>
            <p:ph type="ctrTitle"/>
          </p:nvPr>
        </p:nvSpPr>
        <p:spPr>
          <a:xfrm>
            <a:off x="0" y="1171764"/>
            <a:ext cx="9144000" cy="2469210"/>
          </a:xfrm>
          <a:solidFill>
            <a:srgbClr val="39870C"/>
          </a:solidFill>
        </p:spPr>
        <p:txBody>
          <a:bodyPr>
            <a:normAutofit fontScale="90000"/>
          </a:bodyPr>
          <a:lstStyle/>
          <a:p>
            <a:pPr algn="ctr"/>
            <a:br>
              <a:rPr lang="nl-NL" dirty="0">
                <a:solidFill>
                  <a:schemeClr val="bg1"/>
                </a:solidFill>
              </a:rPr>
            </a:br>
            <a:r>
              <a:rPr lang="nl-NL" sz="6000" dirty="0">
                <a:solidFill>
                  <a:schemeClr val="bg1"/>
                </a:solidFill>
              </a:rPr>
              <a:t>Ontwikkelaarsportaal</a:t>
            </a:r>
            <a:br>
              <a:rPr lang="nl-NL" sz="5300" dirty="0">
                <a:solidFill>
                  <a:schemeClr val="bg1"/>
                </a:solidFill>
              </a:rPr>
            </a:br>
            <a:br>
              <a:rPr lang="nl-NL" dirty="0">
                <a:solidFill>
                  <a:schemeClr val="bg1"/>
                </a:solidFill>
              </a:rPr>
            </a:br>
            <a:r>
              <a:rPr lang="nl-NL" sz="2200" u="sng" dirty="0">
                <a:solidFill>
                  <a:schemeClr val="bg1"/>
                </a:solidFill>
              </a:rPr>
              <a:t>aandeslagmetdeomgevingswet.nl/ontwikkelaarsportaal/</a:t>
            </a:r>
            <a:br>
              <a:rPr lang="nl-NL" sz="2200" u="sng" dirty="0">
                <a:solidFill>
                  <a:schemeClr val="bg1"/>
                </a:solidFill>
              </a:rPr>
            </a:br>
            <a:br>
              <a:rPr lang="nl-NL" sz="2000" u="sng" dirty="0">
                <a:solidFill>
                  <a:schemeClr val="bg1"/>
                </a:solidFill>
              </a:rPr>
            </a:br>
            <a:br>
              <a:rPr lang="nl-NL" sz="2000" u="sng" dirty="0">
                <a:solidFill>
                  <a:schemeClr val="bg1"/>
                </a:solidFill>
              </a:rPr>
            </a:br>
            <a:br>
              <a:rPr lang="nl-NL" dirty="0">
                <a:solidFill>
                  <a:schemeClr val="bg1"/>
                </a:solidFill>
              </a:rPr>
            </a:br>
            <a:br>
              <a:rPr lang="nl-NL" dirty="0">
                <a:solidFill>
                  <a:schemeClr val="bg1"/>
                </a:solidFill>
              </a:rPr>
            </a:br>
            <a:endParaRPr lang="nl-NL" dirty="0">
              <a:solidFill>
                <a:schemeClr val="bg1"/>
              </a:solidFill>
            </a:endParaRPr>
          </a:p>
        </p:txBody>
      </p:sp>
      <p:pic>
        <p:nvPicPr>
          <p:cNvPr id="3" name="Picture 2" descr="Afbeeldingsresultaat voor API Hackathon">
            <a:extLst>
              <a:ext uri="{FF2B5EF4-FFF2-40B4-BE49-F238E27FC236}">
                <a16:creationId xmlns:a16="http://schemas.microsoft.com/office/drawing/2014/main" id="{EC142154-55FA-49F3-B953-B3C49A5EC607}"/>
              </a:ext>
            </a:extLst>
          </p:cNvPr>
          <p:cNvPicPr>
            <a:picLocks noChangeAspect="1" noChangeArrowheads="1"/>
          </p:cNvPicPr>
          <p:nvPr/>
        </p:nvPicPr>
        <p:blipFill rotWithShape="1">
          <a:blip r:embed="rId3" cstate="email">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a:ext>
            </a:extLst>
          </a:blip>
          <a:srcRect/>
          <a:stretch/>
        </p:blipFill>
        <p:spPr bwMode="auto">
          <a:xfrm>
            <a:off x="1610705" y="2917372"/>
            <a:ext cx="5668028" cy="3690258"/>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id="{120F7A42-DB4C-4E0C-8A2E-6AA0231F5DD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20209"/>
            <a:ext cx="3614057" cy="730905"/>
          </a:xfrm>
          <a:prstGeom prst="rect">
            <a:avLst/>
          </a:prstGeom>
        </p:spPr>
      </p:pic>
    </p:spTree>
    <p:extLst>
      <p:ext uri="{BB962C8B-B14F-4D97-AF65-F5344CB8AC3E}">
        <p14:creationId xmlns:p14="http://schemas.microsoft.com/office/powerpoint/2010/main" val="1597524561"/>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5A4A4D-C5FD-43EC-990F-5D8E62FC4D61}"/>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D2854AC8-952D-43AA-852B-A4FE4547B9B1}"/>
              </a:ext>
            </a:extLst>
          </p:cNvPr>
          <p:cNvSpPr>
            <a:spLocks noGrp="1"/>
          </p:cNvSpPr>
          <p:nvPr>
            <p:ph type="subTitle" idx="1"/>
          </p:nvPr>
        </p:nvSpPr>
        <p:spPr/>
        <p:txBody>
          <a:bodyPr/>
          <a:lstStyle/>
          <a:p>
            <a:endParaRPr lang="nl-NL"/>
          </a:p>
        </p:txBody>
      </p:sp>
      <p:sp>
        <p:nvSpPr>
          <p:cNvPr id="4" name="Tijdelijke aanduiding voor datum 3">
            <a:extLst>
              <a:ext uri="{FF2B5EF4-FFF2-40B4-BE49-F238E27FC236}">
                <a16:creationId xmlns:a16="http://schemas.microsoft.com/office/drawing/2014/main" id="{88266857-8629-4E23-BD7B-255CB935BBC8}"/>
              </a:ext>
            </a:extLst>
          </p:cNvPr>
          <p:cNvSpPr>
            <a:spLocks noGrp="1"/>
          </p:cNvSpPr>
          <p:nvPr>
            <p:ph type="dt" sz="half" idx="2"/>
          </p:nvPr>
        </p:nvSpPr>
        <p:spPr/>
        <p:txBody>
          <a:bodyPr/>
          <a:lstStyle/>
          <a:p>
            <a:fld id="{33B407B4-DD70-D045-8D0A-4EFC055441BF}" type="datetime3">
              <a:rPr lang="nl-NL" smtClean="0"/>
              <a:t>20/9/18</a:t>
            </a:fld>
            <a:endParaRPr lang="nl-NL" dirty="0"/>
          </a:p>
        </p:txBody>
      </p:sp>
      <p:sp>
        <p:nvSpPr>
          <p:cNvPr id="5" name="Tijdelijke aanduiding voor voettekst 4">
            <a:extLst>
              <a:ext uri="{FF2B5EF4-FFF2-40B4-BE49-F238E27FC236}">
                <a16:creationId xmlns:a16="http://schemas.microsoft.com/office/drawing/2014/main" id="{253E9B16-F1E7-45EA-9B97-C49AD898B876}"/>
              </a:ext>
            </a:extLst>
          </p:cNvPr>
          <p:cNvSpPr>
            <a:spLocks noGrp="1"/>
          </p:cNvSpPr>
          <p:nvPr>
            <p:ph type="ftr" sz="quarter" idx="3"/>
          </p:nvPr>
        </p:nvSpPr>
        <p:spPr/>
        <p:txBody>
          <a:bodyPr/>
          <a:lstStyle/>
          <a:p>
            <a:endParaRPr lang="nl-NL" dirty="0"/>
          </a:p>
        </p:txBody>
      </p:sp>
      <p:pic>
        <p:nvPicPr>
          <p:cNvPr id="8" name="Afbeelding 7">
            <a:extLst>
              <a:ext uri="{FF2B5EF4-FFF2-40B4-BE49-F238E27FC236}">
                <a16:creationId xmlns:a16="http://schemas.microsoft.com/office/drawing/2014/main" id="{16D23B0B-DE57-4922-9D9B-783D019B6C8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
            <a:ext cx="9144000" cy="13182600"/>
          </a:xfrm>
          <a:prstGeom prst="rect">
            <a:avLst/>
          </a:prstGeom>
        </p:spPr>
      </p:pic>
    </p:spTree>
    <p:extLst>
      <p:ext uri="{BB962C8B-B14F-4D97-AF65-F5344CB8AC3E}">
        <p14:creationId xmlns:p14="http://schemas.microsoft.com/office/powerpoint/2010/main" val="1127498783"/>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1.11111E-6 L 0 -0.91944 " pathEditMode="relative" rAng="0" ptsTypes="AA">
                                      <p:cBhvr>
                                        <p:cTn id="6" dur="2000" fill="hold"/>
                                        <p:tgtEl>
                                          <p:spTgt spid="8"/>
                                        </p:tgtEl>
                                        <p:attrNameLst>
                                          <p:attrName>ppt_x</p:attrName>
                                          <p:attrName>ppt_y</p:attrName>
                                        </p:attrNameLst>
                                      </p:cBhvr>
                                      <p:rCtr x="0" y="-4597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0F9D84-5B23-402C-AA81-7A470507BC94}"/>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570E9251-D89F-41BD-8517-4ACCF0B800AE}"/>
              </a:ext>
            </a:extLst>
          </p:cNvPr>
          <p:cNvSpPr>
            <a:spLocks noGrp="1"/>
          </p:cNvSpPr>
          <p:nvPr>
            <p:ph type="subTitle" idx="1"/>
          </p:nvPr>
        </p:nvSpPr>
        <p:spPr/>
        <p:txBody>
          <a:bodyPr/>
          <a:lstStyle/>
          <a:p>
            <a:endParaRPr lang="nl-NL"/>
          </a:p>
        </p:txBody>
      </p:sp>
      <p:sp>
        <p:nvSpPr>
          <p:cNvPr id="4" name="Tijdelijke aanduiding voor datum 3">
            <a:extLst>
              <a:ext uri="{FF2B5EF4-FFF2-40B4-BE49-F238E27FC236}">
                <a16:creationId xmlns:a16="http://schemas.microsoft.com/office/drawing/2014/main" id="{C5D98E50-2003-4D03-AC6F-872B492EAFE7}"/>
              </a:ext>
            </a:extLst>
          </p:cNvPr>
          <p:cNvSpPr>
            <a:spLocks noGrp="1"/>
          </p:cNvSpPr>
          <p:nvPr>
            <p:ph type="dt" sz="half" idx="2"/>
          </p:nvPr>
        </p:nvSpPr>
        <p:spPr/>
        <p:txBody>
          <a:bodyPr/>
          <a:lstStyle/>
          <a:p>
            <a:fld id="{33B407B4-DD70-D045-8D0A-4EFC055441BF}" type="datetime3">
              <a:rPr lang="nl-NL" smtClean="0"/>
              <a:t>20/9/18</a:t>
            </a:fld>
            <a:endParaRPr lang="nl-NL" dirty="0"/>
          </a:p>
        </p:txBody>
      </p:sp>
      <p:sp>
        <p:nvSpPr>
          <p:cNvPr id="5" name="Tijdelijke aanduiding voor voettekst 4">
            <a:extLst>
              <a:ext uri="{FF2B5EF4-FFF2-40B4-BE49-F238E27FC236}">
                <a16:creationId xmlns:a16="http://schemas.microsoft.com/office/drawing/2014/main" id="{19FFD728-73BA-4A90-A3EF-D48F69A04945}"/>
              </a:ext>
            </a:extLst>
          </p:cNvPr>
          <p:cNvSpPr>
            <a:spLocks noGrp="1"/>
          </p:cNvSpPr>
          <p:nvPr>
            <p:ph type="ftr" sz="quarter" idx="3"/>
          </p:nvPr>
        </p:nvSpPr>
        <p:spPr/>
        <p:txBody>
          <a:bodyPr/>
          <a:lstStyle/>
          <a:p>
            <a:endParaRPr lang="nl-NL" dirty="0"/>
          </a:p>
        </p:txBody>
      </p:sp>
      <p:pic>
        <p:nvPicPr>
          <p:cNvPr id="8" name="Afbeelding 7">
            <a:extLst>
              <a:ext uri="{FF2B5EF4-FFF2-40B4-BE49-F238E27FC236}">
                <a16:creationId xmlns:a16="http://schemas.microsoft.com/office/drawing/2014/main" id="{30586163-D0F7-4692-AF49-88096AD64ED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143999" cy="15876964"/>
          </a:xfrm>
          <a:prstGeom prst="rect">
            <a:avLst/>
          </a:prstGeom>
        </p:spPr>
      </p:pic>
    </p:spTree>
    <p:extLst>
      <p:ext uri="{BB962C8B-B14F-4D97-AF65-F5344CB8AC3E}">
        <p14:creationId xmlns:p14="http://schemas.microsoft.com/office/powerpoint/2010/main" val="904707657"/>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2.59259E-6 L 0 -1.28843 " pathEditMode="relative" rAng="0" ptsTypes="AA">
                                      <p:cBhvr>
                                        <p:cTn id="6" dur="2000" fill="hold"/>
                                        <p:tgtEl>
                                          <p:spTgt spid="8"/>
                                        </p:tgtEl>
                                        <p:attrNameLst>
                                          <p:attrName>ppt_x</p:attrName>
                                          <p:attrName>ppt_y</p:attrName>
                                        </p:attrNameLst>
                                      </p:cBhvr>
                                      <p:rCtr x="0" y="-6442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D8D64A-79E5-4587-8AA4-34D5C571AB05}"/>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2146F271-424C-4309-90EF-E5C5D7EF81A5}"/>
              </a:ext>
            </a:extLst>
          </p:cNvPr>
          <p:cNvSpPr>
            <a:spLocks noGrp="1"/>
          </p:cNvSpPr>
          <p:nvPr>
            <p:ph type="subTitle" idx="1"/>
          </p:nvPr>
        </p:nvSpPr>
        <p:spPr/>
        <p:txBody>
          <a:bodyPr/>
          <a:lstStyle/>
          <a:p>
            <a:endParaRPr lang="nl-NL"/>
          </a:p>
        </p:txBody>
      </p:sp>
      <p:sp>
        <p:nvSpPr>
          <p:cNvPr id="4" name="Tijdelijke aanduiding voor datum 3">
            <a:extLst>
              <a:ext uri="{FF2B5EF4-FFF2-40B4-BE49-F238E27FC236}">
                <a16:creationId xmlns:a16="http://schemas.microsoft.com/office/drawing/2014/main" id="{97E7247A-940D-47C4-805C-88F5DC71383B}"/>
              </a:ext>
            </a:extLst>
          </p:cNvPr>
          <p:cNvSpPr>
            <a:spLocks noGrp="1"/>
          </p:cNvSpPr>
          <p:nvPr>
            <p:ph type="dt" sz="half" idx="2"/>
          </p:nvPr>
        </p:nvSpPr>
        <p:spPr/>
        <p:txBody>
          <a:bodyPr/>
          <a:lstStyle/>
          <a:p>
            <a:fld id="{33B407B4-DD70-D045-8D0A-4EFC055441BF}" type="datetime3">
              <a:rPr lang="nl-NL" smtClean="0"/>
              <a:t>20/9/18</a:t>
            </a:fld>
            <a:endParaRPr lang="nl-NL" dirty="0"/>
          </a:p>
        </p:txBody>
      </p:sp>
      <p:sp>
        <p:nvSpPr>
          <p:cNvPr id="5" name="Tijdelijke aanduiding voor voettekst 4">
            <a:extLst>
              <a:ext uri="{FF2B5EF4-FFF2-40B4-BE49-F238E27FC236}">
                <a16:creationId xmlns:a16="http://schemas.microsoft.com/office/drawing/2014/main" id="{B11B946B-E1A8-419A-B1E4-CB42BD544055}"/>
              </a:ext>
            </a:extLst>
          </p:cNvPr>
          <p:cNvSpPr>
            <a:spLocks noGrp="1"/>
          </p:cNvSpPr>
          <p:nvPr>
            <p:ph type="ftr" sz="quarter" idx="3"/>
          </p:nvPr>
        </p:nvSpPr>
        <p:spPr/>
        <p:txBody>
          <a:bodyPr/>
          <a:lstStyle/>
          <a:p>
            <a:endParaRPr lang="nl-NL" dirty="0"/>
          </a:p>
        </p:txBody>
      </p:sp>
      <p:sp>
        <p:nvSpPr>
          <p:cNvPr id="6" name="AutoShape 2" descr="filesystem:chrome-extension://fdpohaocaechififmbbbbbknoalclacl/persistent/screencapture-aandeslagmetdeomgevingswet-nl-ontwikkelaarsportaal-api-register-2018-09-10-09_45_33.png">
            <a:extLst>
              <a:ext uri="{FF2B5EF4-FFF2-40B4-BE49-F238E27FC236}">
                <a16:creationId xmlns:a16="http://schemas.microsoft.com/office/drawing/2014/main" id="{D8959347-9430-4404-942E-12943B85CC50}"/>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Afbeelding 6">
            <a:extLst>
              <a:ext uri="{FF2B5EF4-FFF2-40B4-BE49-F238E27FC236}">
                <a16:creationId xmlns:a16="http://schemas.microsoft.com/office/drawing/2014/main" id="{D5372DC1-C27E-423C-B856-C89FCCEE12C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144000" cy="17322800"/>
          </a:xfrm>
          <a:prstGeom prst="rect">
            <a:avLst/>
          </a:prstGeom>
        </p:spPr>
      </p:pic>
    </p:spTree>
    <p:extLst>
      <p:ext uri="{BB962C8B-B14F-4D97-AF65-F5344CB8AC3E}">
        <p14:creationId xmlns:p14="http://schemas.microsoft.com/office/powerpoint/2010/main" val="530487886"/>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2.96296E-6 L 0 -1.51852 " pathEditMode="relative" rAng="0" ptsTypes="AA">
                                      <p:cBhvr>
                                        <p:cTn id="6" dur="2000" fill="hold"/>
                                        <p:tgtEl>
                                          <p:spTgt spid="7"/>
                                        </p:tgtEl>
                                        <p:attrNameLst>
                                          <p:attrName>ppt_x</p:attrName>
                                          <p:attrName>ppt_y</p:attrName>
                                        </p:attrNameLst>
                                      </p:cBhvr>
                                      <p:rCtr x="0" y="-7592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A78D82-2641-4DD8-9251-AAE430AEEDFA}"/>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40117FE4-ACBD-4828-A699-09DFC2CEBEF9}"/>
              </a:ext>
            </a:extLst>
          </p:cNvPr>
          <p:cNvSpPr>
            <a:spLocks noGrp="1"/>
          </p:cNvSpPr>
          <p:nvPr>
            <p:ph type="subTitle" idx="1"/>
          </p:nvPr>
        </p:nvSpPr>
        <p:spPr/>
        <p:txBody>
          <a:bodyPr/>
          <a:lstStyle/>
          <a:p>
            <a:endParaRPr lang="nl-NL"/>
          </a:p>
        </p:txBody>
      </p:sp>
      <p:sp>
        <p:nvSpPr>
          <p:cNvPr id="4" name="Tijdelijke aanduiding voor datum 3">
            <a:extLst>
              <a:ext uri="{FF2B5EF4-FFF2-40B4-BE49-F238E27FC236}">
                <a16:creationId xmlns:a16="http://schemas.microsoft.com/office/drawing/2014/main" id="{024EEEF9-517D-460D-8388-B397E47E1129}"/>
              </a:ext>
            </a:extLst>
          </p:cNvPr>
          <p:cNvSpPr>
            <a:spLocks noGrp="1"/>
          </p:cNvSpPr>
          <p:nvPr>
            <p:ph type="dt" sz="half" idx="2"/>
          </p:nvPr>
        </p:nvSpPr>
        <p:spPr/>
        <p:txBody>
          <a:bodyPr/>
          <a:lstStyle/>
          <a:p>
            <a:fld id="{33B407B4-DD70-D045-8D0A-4EFC055441BF}" type="datetime3">
              <a:rPr lang="nl-NL" smtClean="0"/>
              <a:t>20/9/18</a:t>
            </a:fld>
            <a:endParaRPr lang="nl-NL" dirty="0"/>
          </a:p>
        </p:txBody>
      </p:sp>
      <p:sp>
        <p:nvSpPr>
          <p:cNvPr id="5" name="Tijdelijke aanduiding voor voettekst 4">
            <a:extLst>
              <a:ext uri="{FF2B5EF4-FFF2-40B4-BE49-F238E27FC236}">
                <a16:creationId xmlns:a16="http://schemas.microsoft.com/office/drawing/2014/main" id="{D1BFF177-B16E-4658-AD2F-C302C89E15A9}"/>
              </a:ext>
            </a:extLst>
          </p:cNvPr>
          <p:cNvSpPr>
            <a:spLocks noGrp="1"/>
          </p:cNvSpPr>
          <p:nvPr>
            <p:ph type="ftr" sz="quarter" idx="3"/>
          </p:nvPr>
        </p:nvSpPr>
        <p:spPr/>
        <p:txBody>
          <a:bodyPr/>
          <a:lstStyle/>
          <a:p>
            <a:endParaRPr lang="nl-NL" dirty="0"/>
          </a:p>
        </p:txBody>
      </p:sp>
      <p:sp>
        <p:nvSpPr>
          <p:cNvPr id="6" name="AutoShape 2" descr="filesystem:chrome-extension://fdpohaocaechififmbbbbbknoalclacl/persistent/screencapture-aandeslagmetdeomgevingswet-nl-ontwikkelaarsportaal-api-register-api-rp-opvragen-2018-09-10-09_48_04.png">
            <a:extLst>
              <a:ext uri="{FF2B5EF4-FFF2-40B4-BE49-F238E27FC236}">
                <a16:creationId xmlns:a16="http://schemas.microsoft.com/office/drawing/2014/main" id="{39E5D8AF-B407-42C3-AB85-A5B9809C457A}"/>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Afbeelding 6">
            <a:extLst>
              <a:ext uri="{FF2B5EF4-FFF2-40B4-BE49-F238E27FC236}">
                <a16:creationId xmlns:a16="http://schemas.microsoft.com/office/drawing/2014/main" id="{8096C26D-E542-4203-9B25-85BD6E1F03F9}"/>
              </a:ext>
            </a:extLst>
          </p:cNvPr>
          <p:cNvPicPr>
            <a:picLocks noChangeAspect="1"/>
          </p:cNvPicPr>
          <p:nvPr/>
        </p:nvPicPr>
        <p:blipFill>
          <a:blip r:embed="rId2"/>
          <a:stretch>
            <a:fillRect/>
          </a:stretch>
        </p:blipFill>
        <p:spPr>
          <a:xfrm>
            <a:off x="0" y="0"/>
            <a:ext cx="9144000" cy="22980583"/>
          </a:xfrm>
          <a:prstGeom prst="rect">
            <a:avLst/>
          </a:prstGeom>
        </p:spPr>
      </p:pic>
    </p:spTree>
    <p:extLst>
      <p:ext uri="{BB962C8B-B14F-4D97-AF65-F5344CB8AC3E}">
        <p14:creationId xmlns:p14="http://schemas.microsoft.com/office/powerpoint/2010/main" val="4267820425"/>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2.96296E-6 L 0 -1.72361 " pathEditMode="relative" rAng="0" ptsTypes="AA">
                                      <p:cBhvr>
                                        <p:cTn id="6" dur="2000" fill="hold"/>
                                        <p:tgtEl>
                                          <p:spTgt spid="7"/>
                                        </p:tgtEl>
                                        <p:attrNameLst>
                                          <p:attrName>ppt_x</p:attrName>
                                          <p:attrName>ppt_y</p:attrName>
                                        </p:attrNameLst>
                                      </p:cBhvr>
                                      <p:rCtr x="0" y="-861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625CACF7-91A3-436F-B91C-C76B6A9C61A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1" y="-22462"/>
            <a:ext cx="9721861" cy="6880462"/>
          </a:xfrm>
          <a:prstGeom prst="rect">
            <a:avLst/>
          </a:prstGeom>
        </p:spPr>
      </p:pic>
    </p:spTree>
    <p:extLst>
      <p:ext uri="{BB962C8B-B14F-4D97-AF65-F5344CB8AC3E}">
        <p14:creationId xmlns:p14="http://schemas.microsoft.com/office/powerpoint/2010/main" val="4276841058"/>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63910" y="1926771"/>
            <a:ext cx="8216179" cy="2762721"/>
          </a:xfrm>
        </p:spPr>
        <p:txBody>
          <a:bodyPr>
            <a:noAutofit/>
          </a:bodyPr>
          <a:lstStyle/>
          <a:p>
            <a:r>
              <a:rPr lang="nl-NL" b="0" dirty="0"/>
              <a:t>Maak iets moois met de </a:t>
            </a:r>
            <a:r>
              <a:rPr lang="nl-NL" b="0" dirty="0" err="1"/>
              <a:t>API’s</a:t>
            </a:r>
            <a:br>
              <a:rPr lang="nl-NL" b="0" dirty="0"/>
            </a:br>
            <a:br>
              <a:rPr lang="nl-NL" b="0" dirty="0"/>
            </a:br>
            <a:r>
              <a:rPr lang="nl-NL" b="0" dirty="0"/>
              <a:t>Bekijk de </a:t>
            </a:r>
            <a:r>
              <a:rPr lang="nl-NL" b="0" dirty="0" err="1"/>
              <a:t>API’s</a:t>
            </a:r>
            <a:r>
              <a:rPr lang="nl-NL" b="0" dirty="0"/>
              <a:t> en</a:t>
            </a:r>
            <a:br>
              <a:rPr lang="nl-NL" b="0" dirty="0"/>
            </a:br>
            <a:r>
              <a:rPr lang="nl-NL" b="0" dirty="0"/>
              <a:t>dienstverlening met </a:t>
            </a:r>
            <a:br>
              <a:rPr lang="nl-NL" b="0" dirty="0"/>
            </a:br>
            <a:r>
              <a:rPr lang="nl-NL" b="0" dirty="0"/>
              <a:t>een API-afnemersbril</a:t>
            </a:r>
            <a:br>
              <a:rPr lang="nl-NL" b="0" dirty="0"/>
            </a:br>
            <a:br>
              <a:rPr lang="nl-NL" b="0" dirty="0"/>
            </a:br>
            <a:endParaRPr lang="nl-NL" b="0" dirty="0"/>
          </a:p>
        </p:txBody>
      </p:sp>
      <p:sp>
        <p:nvSpPr>
          <p:cNvPr id="5" name="Tijdelijke aanduiding voor voettekst 4"/>
          <p:cNvSpPr>
            <a:spLocks noGrp="1"/>
          </p:cNvSpPr>
          <p:nvPr>
            <p:ph type="ftr" sz="quarter" idx="3"/>
          </p:nvPr>
        </p:nvSpPr>
        <p:spPr/>
        <p:txBody>
          <a:bodyPr/>
          <a:lstStyle/>
          <a:p>
            <a:endParaRPr lang="nl-NL" dirty="0"/>
          </a:p>
        </p:txBody>
      </p:sp>
      <p:pic>
        <p:nvPicPr>
          <p:cNvPr id="6" name="Picture 4">
            <a:extLst>
              <a:ext uri="{FF2B5EF4-FFF2-40B4-BE49-F238E27FC236}">
                <a16:creationId xmlns:a16="http://schemas.microsoft.com/office/drawing/2014/main" id="{C6A10C84-744E-4C2E-8BA6-E0C9D5373C06}"/>
              </a:ext>
            </a:extLst>
          </p:cNvPr>
          <p:cNvPicPr>
            <a:picLocks noChangeAspect="1"/>
          </p:cNvPicPr>
          <p:nvPr/>
        </p:nvPicPr>
        <p:blipFill>
          <a:blip r:embed="rId3" cstate="email">
            <a:clrChange>
              <a:clrFrom>
                <a:srgbClr val="E0E0E0"/>
              </a:clrFrom>
              <a:clrTo>
                <a:srgbClr val="E0E0E0">
                  <a:alpha val="0"/>
                </a:srgbClr>
              </a:clrTo>
            </a:clrChange>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5723792" y="3338043"/>
            <a:ext cx="3184501" cy="2915867"/>
          </a:xfrm>
          <a:prstGeom prst="rect">
            <a:avLst/>
          </a:prstGeom>
        </p:spPr>
      </p:pic>
      <p:grpSp>
        <p:nvGrpSpPr>
          <p:cNvPr id="7" name="Group 6">
            <a:extLst>
              <a:ext uri="{FF2B5EF4-FFF2-40B4-BE49-F238E27FC236}">
                <a16:creationId xmlns:a16="http://schemas.microsoft.com/office/drawing/2014/main" id="{1EED6A15-2FAF-48BB-9EDF-02125B443D5D}"/>
              </a:ext>
            </a:extLst>
          </p:cNvPr>
          <p:cNvGrpSpPr/>
          <p:nvPr/>
        </p:nvGrpSpPr>
        <p:grpSpPr>
          <a:xfrm>
            <a:off x="7174326" y="451194"/>
            <a:ext cx="1619865" cy="2371137"/>
            <a:chOff x="3561566" y="270933"/>
            <a:chExt cx="5068867" cy="6333067"/>
          </a:xfrm>
        </p:grpSpPr>
        <p:pic>
          <p:nvPicPr>
            <p:cNvPr id="8" name="Picture 4">
              <a:extLst>
                <a:ext uri="{FF2B5EF4-FFF2-40B4-BE49-F238E27FC236}">
                  <a16:creationId xmlns:a16="http://schemas.microsoft.com/office/drawing/2014/main" id="{DE3A1A4E-56BB-42A9-B9E7-528D2926E28B}"/>
                </a:ext>
              </a:extLst>
            </p:cNvPr>
            <p:cNvPicPr>
              <a:picLocks noChangeAspect="1"/>
            </p:cNvPicPr>
            <p:nvPr/>
          </p:nvPicPr>
          <p:blipFill rotWithShape="1">
            <a:blip r:embed="rId4" cstate="email">
              <a:clrChange>
                <a:clrFrom>
                  <a:srgbClr val="E0E0E0"/>
                </a:clrFrom>
                <a:clrTo>
                  <a:srgbClr val="E0E0E0">
                    <a:alpha val="0"/>
                  </a:srgbClr>
                </a:clrTo>
              </a:clrChange>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a:off x="3561566" y="270933"/>
              <a:ext cx="5068867" cy="1303867"/>
            </a:xfrm>
            <a:prstGeom prst="rect">
              <a:avLst/>
            </a:prstGeom>
          </p:spPr>
        </p:pic>
        <p:pic>
          <p:nvPicPr>
            <p:cNvPr id="9" name="Picture 5">
              <a:extLst>
                <a:ext uri="{FF2B5EF4-FFF2-40B4-BE49-F238E27FC236}">
                  <a16:creationId xmlns:a16="http://schemas.microsoft.com/office/drawing/2014/main" id="{21039463-FB07-4869-94AE-6565C76AA135}"/>
                </a:ext>
              </a:extLst>
            </p:cNvPr>
            <p:cNvPicPr>
              <a:picLocks noChangeAspect="1"/>
            </p:cNvPicPr>
            <p:nvPr/>
          </p:nvPicPr>
          <p:blipFill rotWithShape="1">
            <a:blip r:embed="rId5" cstate="email">
              <a:clrChange>
                <a:clrFrom>
                  <a:srgbClr val="E0E0E0"/>
                </a:clrFrom>
                <a:clrTo>
                  <a:srgbClr val="E0E0E0">
                    <a:alpha val="0"/>
                  </a:srgbClr>
                </a:clrTo>
              </a:clrChange>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a:off x="3561566" y="1574800"/>
              <a:ext cx="5068867" cy="5029200"/>
            </a:xfrm>
            <a:prstGeom prst="rect">
              <a:avLst/>
            </a:prstGeom>
          </p:spPr>
        </p:pic>
      </p:grpSp>
      <p:sp>
        <p:nvSpPr>
          <p:cNvPr id="10" name="Titel 1">
            <a:extLst>
              <a:ext uri="{FF2B5EF4-FFF2-40B4-BE49-F238E27FC236}">
                <a16:creationId xmlns:a16="http://schemas.microsoft.com/office/drawing/2014/main" id="{9D22EA63-B2E9-4339-9E46-36D772D218BF}"/>
              </a:ext>
            </a:extLst>
          </p:cNvPr>
          <p:cNvSpPr txBox="1">
            <a:spLocks/>
          </p:cNvSpPr>
          <p:nvPr/>
        </p:nvSpPr>
        <p:spPr>
          <a:xfrm>
            <a:off x="442911" y="909653"/>
            <a:ext cx="8216179" cy="1235234"/>
          </a:xfrm>
          <a:prstGeom prst="rect">
            <a:avLst/>
          </a:prstGeom>
        </p:spPr>
        <p:txBody>
          <a:bodyPr vert="horz" lIns="91440" tIns="45720" rIns="91440" bIns="45720" rtlCol="0" anchor="t">
            <a:normAutofit/>
          </a:bodyPr>
          <a:lstStyle>
            <a:lvl1pPr algn="l" defTabSz="457200" rtl="0" eaLnBrk="1" latinLnBrk="0" hangingPunct="1">
              <a:spcBef>
                <a:spcPct val="0"/>
              </a:spcBef>
              <a:buNone/>
              <a:defRPr sz="2800" b="1" i="0" kern="1200">
                <a:solidFill>
                  <a:srgbClr val="275937"/>
                </a:solidFill>
                <a:latin typeface="Verdana"/>
                <a:ea typeface="+mj-ea"/>
                <a:cs typeface="Verdana"/>
              </a:defRPr>
            </a:lvl1pPr>
          </a:lstStyle>
          <a:p>
            <a:r>
              <a:rPr lang="nl-NL" dirty="0"/>
              <a:t>Interne API  Hackathon</a:t>
            </a:r>
          </a:p>
        </p:txBody>
      </p:sp>
      <p:pic>
        <p:nvPicPr>
          <p:cNvPr id="11" name="Afbeelding 10">
            <a:extLst>
              <a:ext uri="{FF2B5EF4-FFF2-40B4-BE49-F238E27FC236}">
                <a16:creationId xmlns:a16="http://schemas.microsoft.com/office/drawing/2014/main" id="{755292E8-8F30-49A1-B347-8BD89FE8950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0" y="20209"/>
            <a:ext cx="3614057" cy="730905"/>
          </a:xfrm>
          <a:prstGeom prst="rect">
            <a:avLst/>
          </a:prstGeom>
        </p:spPr>
      </p:pic>
    </p:spTree>
    <p:extLst>
      <p:ext uri="{BB962C8B-B14F-4D97-AF65-F5344CB8AC3E}">
        <p14:creationId xmlns:p14="http://schemas.microsoft.com/office/powerpoint/2010/main" val="110318439"/>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3"/>
          </p:nvPr>
        </p:nvSpPr>
        <p:spPr/>
        <p:txBody>
          <a:bodyPr/>
          <a:lstStyle/>
          <a:p>
            <a:endParaRPr lang="nl-NL" dirty="0"/>
          </a:p>
        </p:txBody>
      </p:sp>
      <p:sp>
        <p:nvSpPr>
          <p:cNvPr id="8" name="Titel 1">
            <a:extLst>
              <a:ext uri="{FF2B5EF4-FFF2-40B4-BE49-F238E27FC236}">
                <a16:creationId xmlns:a16="http://schemas.microsoft.com/office/drawing/2014/main" id="{12F63DA9-BC91-49FA-A47D-B36A3BDCD9A0}"/>
              </a:ext>
            </a:extLst>
          </p:cNvPr>
          <p:cNvSpPr txBox="1">
            <a:spLocks/>
          </p:cNvSpPr>
          <p:nvPr/>
        </p:nvSpPr>
        <p:spPr>
          <a:xfrm>
            <a:off x="442911" y="909653"/>
            <a:ext cx="8216179" cy="1235234"/>
          </a:xfrm>
          <a:prstGeom prst="rect">
            <a:avLst/>
          </a:prstGeom>
        </p:spPr>
        <p:txBody>
          <a:bodyPr vert="horz" lIns="91440" tIns="45720" rIns="91440" bIns="45720" rtlCol="0" anchor="t">
            <a:normAutofit/>
          </a:bodyPr>
          <a:lstStyle>
            <a:lvl1pPr algn="l" defTabSz="457200" rtl="0" eaLnBrk="1" latinLnBrk="0" hangingPunct="1">
              <a:spcBef>
                <a:spcPct val="0"/>
              </a:spcBef>
              <a:buNone/>
              <a:defRPr sz="2800" b="1" i="0" kern="1200">
                <a:solidFill>
                  <a:srgbClr val="275937"/>
                </a:solidFill>
                <a:latin typeface="Verdana"/>
                <a:ea typeface="+mj-ea"/>
                <a:cs typeface="Verdana"/>
              </a:defRPr>
            </a:lvl1pPr>
          </a:lstStyle>
          <a:p>
            <a:r>
              <a:rPr lang="nl-NL" dirty="0"/>
              <a:t>Interne API  Hackathon</a:t>
            </a:r>
          </a:p>
        </p:txBody>
      </p:sp>
      <p:pic>
        <p:nvPicPr>
          <p:cNvPr id="9" name="Afbeelding 8">
            <a:extLst>
              <a:ext uri="{FF2B5EF4-FFF2-40B4-BE49-F238E27FC236}">
                <a16:creationId xmlns:a16="http://schemas.microsoft.com/office/drawing/2014/main" id="{A53CC101-F52F-49D8-B5E5-59E0D16F8CF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631296"/>
            <a:ext cx="9144000" cy="6858000"/>
          </a:xfrm>
          <a:prstGeom prst="rect">
            <a:avLst/>
          </a:prstGeom>
        </p:spPr>
      </p:pic>
      <p:pic>
        <p:nvPicPr>
          <p:cNvPr id="11" name="Afbeelding 10">
            <a:extLst>
              <a:ext uri="{FF2B5EF4-FFF2-40B4-BE49-F238E27FC236}">
                <a16:creationId xmlns:a16="http://schemas.microsoft.com/office/drawing/2014/main" id="{D9F401EA-4ECE-41CE-A63A-FE44155E8C1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20209"/>
            <a:ext cx="3614057" cy="730905"/>
          </a:xfrm>
          <a:prstGeom prst="rect">
            <a:avLst/>
          </a:prstGeom>
        </p:spPr>
      </p:pic>
    </p:spTree>
    <p:extLst>
      <p:ext uri="{BB962C8B-B14F-4D97-AF65-F5344CB8AC3E}">
        <p14:creationId xmlns:p14="http://schemas.microsoft.com/office/powerpoint/2010/main" val="3964045762"/>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3BD0C-C097-43F6-9C22-BED35156B0E3}"/>
              </a:ext>
            </a:extLst>
          </p:cNvPr>
          <p:cNvSpPr>
            <a:spLocks noGrp="1"/>
          </p:cNvSpPr>
          <p:nvPr>
            <p:ph type="title"/>
          </p:nvPr>
        </p:nvSpPr>
        <p:spPr/>
        <p:txBody>
          <a:bodyPr>
            <a:normAutofit/>
          </a:bodyPr>
          <a:lstStyle/>
          <a:p>
            <a:r>
              <a:rPr lang="nl-NL" dirty="0"/>
              <a:t>ONTWERP OW LOKET</a:t>
            </a:r>
          </a:p>
        </p:txBody>
      </p:sp>
      <p:sp>
        <p:nvSpPr>
          <p:cNvPr id="3" name="Text Placeholder 2">
            <a:extLst>
              <a:ext uri="{FF2B5EF4-FFF2-40B4-BE49-F238E27FC236}">
                <a16:creationId xmlns:a16="http://schemas.microsoft.com/office/drawing/2014/main" id="{70BE3FEA-439B-4217-843E-EDF776868B2C}"/>
              </a:ext>
            </a:extLst>
          </p:cNvPr>
          <p:cNvSpPr>
            <a:spLocks noGrp="1"/>
          </p:cNvSpPr>
          <p:nvPr>
            <p:ph type="body" sz="quarter" idx="12"/>
          </p:nvPr>
        </p:nvSpPr>
        <p:spPr/>
        <p:txBody>
          <a:bodyPr/>
          <a:lstStyle/>
          <a:p>
            <a:r>
              <a:rPr lang="nl-NL" dirty="0"/>
              <a:t>Homepage</a:t>
            </a:r>
          </a:p>
        </p:txBody>
      </p:sp>
    </p:spTree>
    <p:extLst>
      <p:ext uri="{BB962C8B-B14F-4D97-AF65-F5344CB8AC3E}">
        <p14:creationId xmlns:p14="http://schemas.microsoft.com/office/powerpoint/2010/main" val="1680338434"/>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a:extLst>
              <a:ext uri="{FF2B5EF4-FFF2-40B4-BE49-F238E27FC236}">
                <a16:creationId xmlns:a16="http://schemas.microsoft.com/office/drawing/2014/main" id="{4E216235-9F94-4357-A16C-D221ABF7FC5F}"/>
              </a:ext>
            </a:extLst>
          </p:cNvPr>
          <p:cNvPicPr/>
          <p:nvPr/>
        </p:nvPicPr>
        <p:blipFill>
          <a:blip r:embed="rId3" cstate="email">
            <a:extLst>
              <a:ext uri="{28A0092B-C50C-407E-A947-70E740481C1C}">
                <a14:useLocalDpi xmlns:a14="http://schemas.microsoft.com/office/drawing/2010/main"/>
              </a:ext>
            </a:extLst>
          </a:blip>
          <a:stretch>
            <a:fillRect/>
          </a:stretch>
        </p:blipFill>
        <p:spPr>
          <a:xfrm>
            <a:off x="761047" y="1964013"/>
            <a:ext cx="2540635" cy="4519295"/>
          </a:xfrm>
          <a:prstGeom prst="rect">
            <a:avLst/>
          </a:prstGeom>
        </p:spPr>
      </p:pic>
      <p:sp>
        <p:nvSpPr>
          <p:cNvPr id="8" name="Titel 1">
            <a:extLst>
              <a:ext uri="{FF2B5EF4-FFF2-40B4-BE49-F238E27FC236}">
                <a16:creationId xmlns:a16="http://schemas.microsoft.com/office/drawing/2014/main" id="{97EEC645-79BE-42CF-A183-A8DE91055F73}"/>
              </a:ext>
            </a:extLst>
          </p:cNvPr>
          <p:cNvSpPr txBox="1">
            <a:spLocks/>
          </p:cNvSpPr>
          <p:nvPr/>
        </p:nvSpPr>
        <p:spPr>
          <a:xfrm>
            <a:off x="442911" y="909653"/>
            <a:ext cx="8216179" cy="1235234"/>
          </a:xfrm>
          <a:prstGeom prst="rect">
            <a:avLst/>
          </a:prstGeom>
        </p:spPr>
        <p:txBody>
          <a:bodyPr vert="horz" lIns="91440" tIns="45720" rIns="91440" bIns="45720" rtlCol="0" anchor="t">
            <a:normAutofit/>
          </a:bodyPr>
          <a:lstStyle>
            <a:lvl1pPr algn="l" defTabSz="457200" rtl="0" eaLnBrk="1" latinLnBrk="0" hangingPunct="1">
              <a:spcBef>
                <a:spcPct val="0"/>
              </a:spcBef>
              <a:buNone/>
              <a:defRPr sz="2800" b="1" i="0" kern="1200">
                <a:solidFill>
                  <a:srgbClr val="275937"/>
                </a:solidFill>
                <a:latin typeface="Verdana"/>
                <a:ea typeface="+mj-ea"/>
                <a:cs typeface="Verdana"/>
              </a:defRPr>
            </a:lvl1pPr>
          </a:lstStyle>
          <a:p>
            <a:r>
              <a:rPr lang="nl-NL" dirty="0"/>
              <a:t>Interne API  Hackathon – de winnaars</a:t>
            </a:r>
          </a:p>
        </p:txBody>
      </p:sp>
      <p:pic>
        <p:nvPicPr>
          <p:cNvPr id="2" name="Afbeelding 1">
            <a:extLst>
              <a:ext uri="{FF2B5EF4-FFF2-40B4-BE49-F238E27FC236}">
                <a16:creationId xmlns:a16="http://schemas.microsoft.com/office/drawing/2014/main" id="{A0AEDF45-6592-461D-B3EE-BF441013596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563250" y="1974899"/>
            <a:ext cx="3916722" cy="4519295"/>
          </a:xfrm>
          <a:prstGeom prst="rect">
            <a:avLst/>
          </a:prstGeom>
        </p:spPr>
      </p:pic>
      <p:pic>
        <p:nvPicPr>
          <p:cNvPr id="10" name="Afbeelding 9">
            <a:extLst>
              <a:ext uri="{FF2B5EF4-FFF2-40B4-BE49-F238E27FC236}">
                <a16:creationId xmlns:a16="http://schemas.microsoft.com/office/drawing/2014/main" id="{7CF0B441-1DAB-4994-98A9-82D8DF81B32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20209"/>
            <a:ext cx="3614057" cy="730905"/>
          </a:xfrm>
          <a:prstGeom prst="rect">
            <a:avLst/>
          </a:prstGeom>
        </p:spPr>
      </p:pic>
    </p:spTree>
    <p:extLst>
      <p:ext uri="{BB962C8B-B14F-4D97-AF65-F5344CB8AC3E}">
        <p14:creationId xmlns:p14="http://schemas.microsoft.com/office/powerpoint/2010/main" val="3278751139"/>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A1D9E2-5556-4FA2-9B6E-392D9A0C4AD4}"/>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06D52772-44C1-4F84-A0B0-38182B5F0B76}"/>
              </a:ext>
            </a:extLst>
          </p:cNvPr>
          <p:cNvSpPr>
            <a:spLocks noGrp="1"/>
          </p:cNvSpPr>
          <p:nvPr>
            <p:ph type="subTitle" idx="1"/>
          </p:nvPr>
        </p:nvSpPr>
        <p:spPr/>
        <p:txBody>
          <a:bodyPr/>
          <a:lstStyle/>
          <a:p>
            <a:endParaRPr lang="nl-NL"/>
          </a:p>
        </p:txBody>
      </p:sp>
      <p:sp>
        <p:nvSpPr>
          <p:cNvPr id="6" name="AutoShape 2" descr="blob:https://web.whatsapp.com/051a98f5-40fb-4a53-840e-331734b1c2a6">
            <a:extLst>
              <a:ext uri="{FF2B5EF4-FFF2-40B4-BE49-F238E27FC236}">
                <a16:creationId xmlns:a16="http://schemas.microsoft.com/office/drawing/2014/main" id="{C8ABA788-5A23-4A7E-8635-0E1DF29D5C1B}"/>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 name="Titel 1">
            <a:extLst>
              <a:ext uri="{FF2B5EF4-FFF2-40B4-BE49-F238E27FC236}">
                <a16:creationId xmlns:a16="http://schemas.microsoft.com/office/drawing/2014/main" id="{AAECC8E4-E374-484A-BFD1-BC925D500631}"/>
              </a:ext>
            </a:extLst>
          </p:cNvPr>
          <p:cNvSpPr txBox="1">
            <a:spLocks/>
          </p:cNvSpPr>
          <p:nvPr/>
        </p:nvSpPr>
        <p:spPr>
          <a:xfrm>
            <a:off x="0" y="5796940"/>
            <a:ext cx="9144000" cy="1061060"/>
          </a:xfrm>
          <a:prstGeom prst="rect">
            <a:avLst/>
          </a:prstGeom>
          <a:solidFill>
            <a:srgbClr val="39870C"/>
          </a:solidFill>
        </p:spPr>
        <p:txBody>
          <a:bodyPr vert="horz" lIns="91440" tIns="45720" rIns="91440" bIns="45720" rtlCol="0" anchor="t">
            <a:noAutofit/>
          </a:bodyPr>
          <a:lstStyle>
            <a:lvl1pPr algn="l" defTabSz="457200" rtl="0" eaLnBrk="1" latinLnBrk="0" hangingPunct="1">
              <a:spcBef>
                <a:spcPct val="0"/>
              </a:spcBef>
              <a:buNone/>
              <a:defRPr sz="2800" b="1" i="0" kern="1200" baseline="0">
                <a:solidFill>
                  <a:srgbClr val="275937"/>
                </a:solidFill>
                <a:latin typeface="Verdana"/>
                <a:ea typeface="+mj-ea"/>
                <a:cs typeface="Verdana"/>
              </a:defRPr>
            </a:lvl1pPr>
          </a:lstStyle>
          <a:p>
            <a:pPr algn="ctr"/>
            <a:br>
              <a:rPr lang="nl-NL" sz="2000" dirty="0">
                <a:solidFill>
                  <a:schemeClr val="bg1"/>
                </a:solidFill>
              </a:rPr>
            </a:br>
            <a:r>
              <a:rPr lang="nl-NL" sz="2000" u="sng" dirty="0">
                <a:solidFill>
                  <a:schemeClr val="bg1"/>
                </a:solidFill>
              </a:rPr>
              <a:t>aandeslagmetdeomgevingswet.nl/ontwikkelaarsportaal/</a:t>
            </a:r>
            <a:br>
              <a:rPr lang="nl-NL" sz="2000" u="sng" dirty="0">
                <a:solidFill>
                  <a:schemeClr val="bg1"/>
                </a:solidFill>
              </a:rPr>
            </a:br>
            <a:br>
              <a:rPr lang="nl-NL" sz="2000" u="sng" dirty="0">
                <a:solidFill>
                  <a:schemeClr val="bg1"/>
                </a:solidFill>
              </a:rPr>
            </a:br>
            <a:br>
              <a:rPr lang="nl-NL" sz="2000" u="sng" dirty="0">
                <a:solidFill>
                  <a:schemeClr val="bg1"/>
                </a:solidFill>
              </a:rPr>
            </a:br>
            <a:br>
              <a:rPr lang="nl-NL" sz="2000" dirty="0">
                <a:solidFill>
                  <a:schemeClr val="bg1"/>
                </a:solidFill>
              </a:rPr>
            </a:br>
            <a:br>
              <a:rPr lang="nl-NL" sz="2000" dirty="0">
                <a:solidFill>
                  <a:schemeClr val="bg1"/>
                </a:solidFill>
              </a:rPr>
            </a:br>
            <a:endParaRPr lang="nl-NL" sz="2000" dirty="0">
              <a:solidFill>
                <a:schemeClr val="bg1"/>
              </a:solidFill>
            </a:endParaRPr>
          </a:p>
        </p:txBody>
      </p:sp>
      <p:sp>
        <p:nvSpPr>
          <p:cNvPr id="4" name="AutoShape 2" descr="filesystem:chrome-extension://fdpohaocaechififmbbbbbknoalclacl/persistent/screencapture-aandeslagmetdeomgevingswet-nl-ontwikkelaarsportaal-slag-meepraten-meedenken-2018-09-10-11_21_54.png">
            <a:extLst>
              <a:ext uri="{FF2B5EF4-FFF2-40B4-BE49-F238E27FC236}">
                <a16:creationId xmlns:a16="http://schemas.microsoft.com/office/drawing/2014/main" id="{5BF35CAE-DB68-4F94-814D-324A542BD361}"/>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grpSp>
        <p:nvGrpSpPr>
          <p:cNvPr id="12" name="Groep 11">
            <a:extLst>
              <a:ext uri="{FF2B5EF4-FFF2-40B4-BE49-F238E27FC236}">
                <a16:creationId xmlns:a16="http://schemas.microsoft.com/office/drawing/2014/main" id="{48CD243F-C553-404B-85BB-360A0575626C}"/>
              </a:ext>
            </a:extLst>
          </p:cNvPr>
          <p:cNvGrpSpPr/>
          <p:nvPr/>
        </p:nvGrpSpPr>
        <p:grpSpPr>
          <a:xfrm>
            <a:off x="-20999" y="0"/>
            <a:ext cx="9144000" cy="9231923"/>
            <a:chOff x="-20999" y="0"/>
            <a:chExt cx="9144000" cy="9231923"/>
          </a:xfrm>
        </p:grpSpPr>
        <p:pic>
          <p:nvPicPr>
            <p:cNvPr id="5" name="Afbeelding 4">
              <a:extLst>
                <a:ext uri="{FF2B5EF4-FFF2-40B4-BE49-F238E27FC236}">
                  <a16:creationId xmlns:a16="http://schemas.microsoft.com/office/drawing/2014/main" id="{ABC69FA6-5F98-42FD-9004-62686EA51F5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999" y="0"/>
              <a:ext cx="9144000" cy="9231923"/>
            </a:xfrm>
            <a:prstGeom prst="rect">
              <a:avLst/>
            </a:prstGeom>
          </p:spPr>
        </p:pic>
        <p:sp>
          <p:nvSpPr>
            <p:cNvPr id="10" name="Tekstvak 9">
              <a:extLst>
                <a:ext uri="{FF2B5EF4-FFF2-40B4-BE49-F238E27FC236}">
                  <a16:creationId xmlns:a16="http://schemas.microsoft.com/office/drawing/2014/main" id="{98DC7A54-D8E2-4B42-86C7-5AC6FC374E4C}"/>
                </a:ext>
              </a:extLst>
            </p:cNvPr>
            <p:cNvSpPr txBox="1"/>
            <p:nvPr/>
          </p:nvSpPr>
          <p:spPr>
            <a:xfrm>
              <a:off x="6875585" y="6515100"/>
              <a:ext cx="2085636" cy="1569660"/>
            </a:xfrm>
            <a:prstGeom prst="rect">
              <a:avLst/>
            </a:prstGeom>
            <a:solidFill>
              <a:srgbClr val="39870C"/>
            </a:solidFill>
          </p:spPr>
          <p:txBody>
            <a:bodyPr wrap="none" rtlCol="0">
              <a:spAutoFit/>
            </a:bodyPr>
            <a:lstStyle/>
            <a:p>
              <a:r>
                <a:rPr lang="nl-NL" sz="1600" b="1" dirty="0">
                  <a:solidFill>
                    <a:schemeClr val="bg1"/>
                  </a:solidFill>
                </a:rPr>
                <a:t>Datum</a:t>
              </a:r>
            </a:p>
            <a:p>
              <a:r>
                <a:rPr lang="nl-NL" sz="1600" dirty="0">
                  <a:solidFill>
                    <a:schemeClr val="bg1"/>
                  </a:solidFill>
                </a:rPr>
                <a:t>9 oktober 2018 </a:t>
              </a:r>
            </a:p>
            <a:p>
              <a:r>
                <a:rPr lang="nl-NL" sz="1600" b="1" dirty="0">
                  <a:solidFill>
                    <a:schemeClr val="bg1"/>
                  </a:solidFill>
                </a:rPr>
                <a:t>Tijd</a:t>
              </a:r>
            </a:p>
            <a:p>
              <a:r>
                <a:rPr lang="nl-NL" sz="1600" dirty="0">
                  <a:solidFill>
                    <a:schemeClr val="bg1"/>
                  </a:solidFill>
                </a:rPr>
                <a:t>12:00 tot 16:30</a:t>
              </a:r>
            </a:p>
            <a:p>
              <a:r>
                <a:rPr lang="nl-NL" sz="1600" b="1" dirty="0">
                  <a:solidFill>
                    <a:schemeClr val="bg1"/>
                  </a:solidFill>
                </a:rPr>
                <a:t>Locatie</a:t>
              </a:r>
            </a:p>
            <a:p>
              <a:r>
                <a:rPr lang="nl-NL" sz="1600" dirty="0" err="1">
                  <a:solidFill>
                    <a:schemeClr val="bg1"/>
                  </a:solidFill>
                </a:rPr>
                <a:t>Antropia</a:t>
              </a:r>
              <a:r>
                <a:rPr lang="nl-NL" sz="1600" dirty="0">
                  <a:solidFill>
                    <a:schemeClr val="bg1"/>
                  </a:solidFill>
                </a:rPr>
                <a:t> in Driebergen</a:t>
              </a:r>
            </a:p>
          </p:txBody>
        </p:sp>
      </p:grpSp>
    </p:spTree>
    <p:extLst>
      <p:ext uri="{BB962C8B-B14F-4D97-AF65-F5344CB8AC3E}">
        <p14:creationId xmlns:p14="http://schemas.microsoft.com/office/powerpoint/2010/main" val="3618656835"/>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05556E-6 3.33333E-6 L 0.00226 -0.33773 " pathEditMode="relative" rAng="0" ptsTypes="AA">
                                      <p:cBhvr>
                                        <p:cTn id="6" dur="2000" fill="hold"/>
                                        <p:tgtEl>
                                          <p:spTgt spid="12"/>
                                        </p:tgtEl>
                                        <p:attrNameLst>
                                          <p:attrName>ppt_x</p:attrName>
                                          <p:attrName>ppt_y</p:attrName>
                                        </p:attrNameLst>
                                      </p:cBhvr>
                                      <p:rCtr x="104" y="-1689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A1D9E2-5556-4FA2-9B6E-392D9A0C4AD4}"/>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06D52772-44C1-4F84-A0B0-38182B5F0B76}"/>
              </a:ext>
            </a:extLst>
          </p:cNvPr>
          <p:cNvSpPr>
            <a:spLocks noGrp="1"/>
          </p:cNvSpPr>
          <p:nvPr>
            <p:ph type="subTitle" idx="1"/>
          </p:nvPr>
        </p:nvSpPr>
        <p:spPr/>
        <p:txBody>
          <a:bodyPr/>
          <a:lstStyle/>
          <a:p>
            <a:endParaRPr lang="nl-NL"/>
          </a:p>
        </p:txBody>
      </p:sp>
      <p:sp>
        <p:nvSpPr>
          <p:cNvPr id="6" name="AutoShape 2" descr="blob:https://web.whatsapp.com/051a98f5-40fb-4a53-840e-331734b1c2a6">
            <a:extLst>
              <a:ext uri="{FF2B5EF4-FFF2-40B4-BE49-F238E27FC236}">
                <a16:creationId xmlns:a16="http://schemas.microsoft.com/office/drawing/2014/main" id="{C8ABA788-5A23-4A7E-8635-0E1DF29D5C1B}"/>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8" name="Afbeelding 7">
            <a:extLst>
              <a:ext uri="{FF2B5EF4-FFF2-40B4-BE49-F238E27FC236}">
                <a16:creationId xmlns:a16="http://schemas.microsoft.com/office/drawing/2014/main" id="{45A821AE-167C-47DA-83CA-EC7AD50FA95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20209"/>
            <a:ext cx="9144000" cy="6485899"/>
          </a:xfrm>
          <a:prstGeom prst="rect">
            <a:avLst/>
          </a:prstGeom>
        </p:spPr>
      </p:pic>
      <p:sp>
        <p:nvSpPr>
          <p:cNvPr id="9" name="Titel 1">
            <a:extLst>
              <a:ext uri="{FF2B5EF4-FFF2-40B4-BE49-F238E27FC236}">
                <a16:creationId xmlns:a16="http://schemas.microsoft.com/office/drawing/2014/main" id="{AAECC8E4-E374-484A-BFD1-BC925D500631}"/>
              </a:ext>
            </a:extLst>
          </p:cNvPr>
          <p:cNvSpPr txBox="1">
            <a:spLocks/>
          </p:cNvSpPr>
          <p:nvPr/>
        </p:nvSpPr>
        <p:spPr>
          <a:xfrm>
            <a:off x="0" y="5796940"/>
            <a:ext cx="9144000" cy="1061060"/>
          </a:xfrm>
          <a:prstGeom prst="rect">
            <a:avLst/>
          </a:prstGeom>
          <a:solidFill>
            <a:srgbClr val="39870C"/>
          </a:solidFill>
        </p:spPr>
        <p:txBody>
          <a:bodyPr vert="horz" lIns="91440" tIns="45720" rIns="91440" bIns="45720" rtlCol="0" anchor="t">
            <a:noAutofit/>
          </a:bodyPr>
          <a:lstStyle>
            <a:lvl1pPr algn="l" defTabSz="457200" rtl="0" eaLnBrk="1" latinLnBrk="0" hangingPunct="1">
              <a:spcBef>
                <a:spcPct val="0"/>
              </a:spcBef>
              <a:buNone/>
              <a:defRPr sz="2800" b="1" i="0" kern="1200" baseline="0">
                <a:solidFill>
                  <a:srgbClr val="275937"/>
                </a:solidFill>
                <a:latin typeface="Verdana"/>
                <a:ea typeface="+mj-ea"/>
                <a:cs typeface="Verdana"/>
              </a:defRPr>
            </a:lvl1pPr>
          </a:lstStyle>
          <a:p>
            <a:pPr algn="ctr"/>
            <a:br>
              <a:rPr lang="nl-NL" sz="2000" dirty="0">
                <a:solidFill>
                  <a:schemeClr val="bg1"/>
                </a:solidFill>
              </a:rPr>
            </a:br>
            <a:r>
              <a:rPr lang="nl-NL" sz="2000" u="sng" dirty="0">
                <a:solidFill>
                  <a:schemeClr val="bg1"/>
                </a:solidFill>
              </a:rPr>
              <a:t>aandeslagmetdeomgevingswet.nl/ontwikkelaarsportaal/</a:t>
            </a:r>
            <a:br>
              <a:rPr lang="nl-NL" sz="2000" u="sng" dirty="0">
                <a:solidFill>
                  <a:schemeClr val="bg1"/>
                </a:solidFill>
              </a:rPr>
            </a:br>
            <a:br>
              <a:rPr lang="nl-NL" sz="2000" u="sng" dirty="0">
                <a:solidFill>
                  <a:schemeClr val="bg1"/>
                </a:solidFill>
              </a:rPr>
            </a:br>
            <a:br>
              <a:rPr lang="nl-NL" sz="2000" u="sng" dirty="0">
                <a:solidFill>
                  <a:schemeClr val="bg1"/>
                </a:solidFill>
              </a:rPr>
            </a:br>
            <a:br>
              <a:rPr lang="nl-NL" sz="2000" dirty="0">
                <a:solidFill>
                  <a:schemeClr val="bg1"/>
                </a:solidFill>
              </a:rPr>
            </a:br>
            <a:br>
              <a:rPr lang="nl-NL" sz="2000" dirty="0">
                <a:solidFill>
                  <a:schemeClr val="bg1"/>
                </a:solidFill>
              </a:rPr>
            </a:br>
            <a:endParaRPr lang="nl-NL" sz="2000" dirty="0">
              <a:solidFill>
                <a:schemeClr val="bg1"/>
              </a:solidFill>
            </a:endParaRPr>
          </a:p>
        </p:txBody>
      </p:sp>
    </p:spTree>
    <p:extLst>
      <p:ext uri="{BB962C8B-B14F-4D97-AF65-F5344CB8AC3E}">
        <p14:creationId xmlns:p14="http://schemas.microsoft.com/office/powerpoint/2010/main" val="393984254"/>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EC862-461A-487A-9780-E6F36E3A1644}"/>
              </a:ext>
            </a:extLst>
          </p:cNvPr>
          <p:cNvSpPr>
            <a:spLocks noGrp="1"/>
          </p:cNvSpPr>
          <p:nvPr>
            <p:ph type="title"/>
          </p:nvPr>
        </p:nvSpPr>
        <p:spPr/>
        <p:txBody>
          <a:bodyPr/>
          <a:lstStyle/>
          <a:p>
            <a:r>
              <a:rPr lang="nl-NL" dirty="0"/>
              <a:t>AFSLUITING</a:t>
            </a:r>
          </a:p>
        </p:txBody>
      </p:sp>
    </p:spTree>
    <p:extLst>
      <p:ext uri="{BB962C8B-B14F-4D97-AF65-F5344CB8AC3E}">
        <p14:creationId xmlns:p14="http://schemas.microsoft.com/office/powerpoint/2010/main" val="530174336"/>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73864" y="169931"/>
            <a:ext cx="8229600" cy="663123"/>
          </a:xfrm>
        </p:spPr>
        <p:txBody>
          <a:bodyPr/>
          <a:lstStyle/>
          <a:p>
            <a:r>
              <a:rPr lang="nl-NL" dirty="0"/>
              <a:t>Overzicht beschikbare Services</a:t>
            </a:r>
          </a:p>
        </p:txBody>
      </p:sp>
      <p:pic>
        <p:nvPicPr>
          <p:cNvPr id="5" name="Afbeelding 4"/>
          <p:cNvPicPr>
            <a:picLocks noChangeAspect="1"/>
          </p:cNvPicPr>
          <p:nvPr/>
        </p:nvPicPr>
        <p:blipFill rotWithShape="1">
          <a:blip r:embed="rId3" cstate="email">
            <a:extLst>
              <a:ext uri="{28A0092B-C50C-407E-A947-70E740481C1C}">
                <a14:useLocalDpi xmlns:a14="http://schemas.microsoft.com/office/drawing/2010/main" val="0"/>
              </a:ext>
            </a:extLst>
          </a:blip>
          <a:srcRect r="5349"/>
          <a:stretch/>
        </p:blipFill>
        <p:spPr>
          <a:xfrm>
            <a:off x="212651" y="684951"/>
            <a:ext cx="8654902" cy="55882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3080284"/>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Conclusies Q3 2018</a:t>
            </a:r>
          </a:p>
        </p:txBody>
      </p:sp>
      <p:sp>
        <p:nvSpPr>
          <p:cNvPr id="3" name="Tijdelijke aanduiding voor tekst 2"/>
          <p:cNvSpPr>
            <a:spLocks noGrp="1"/>
          </p:cNvSpPr>
          <p:nvPr>
            <p:ph type="body" sz="quarter" idx="12"/>
          </p:nvPr>
        </p:nvSpPr>
        <p:spPr/>
        <p:txBody>
          <a:bodyPr>
            <a:normAutofit/>
          </a:bodyPr>
          <a:lstStyle/>
          <a:p>
            <a:pPr marL="285750" indent="-285750">
              <a:buFontTx/>
              <a:buChar char="-"/>
            </a:pPr>
            <a:r>
              <a:rPr lang="nl-NL" dirty="0"/>
              <a:t>Geïntegreerd beeld over alle bestuurslagen heen</a:t>
            </a:r>
          </a:p>
          <a:p>
            <a:pPr marL="742950" lvl="1" indent="-285750">
              <a:buFontTx/>
              <a:buChar char="-"/>
            </a:pPr>
            <a:r>
              <a:rPr lang="nl-NL" dirty="0"/>
              <a:t>geldt voor juridische regels, werkingsgebieden en  toepasbare regels</a:t>
            </a:r>
          </a:p>
          <a:p>
            <a:pPr marL="285750" indent="-285750">
              <a:buFontTx/>
              <a:buChar char="-"/>
            </a:pPr>
            <a:r>
              <a:rPr lang="nl-NL" dirty="0"/>
              <a:t>De functionaliteit van de OLO2,  RP en  AIM wordt stukje bij beetje zichtbaar in een geïntegreerd Omgevingsloket</a:t>
            </a:r>
          </a:p>
          <a:p>
            <a:pPr marL="285750" indent="-285750">
              <a:buFontTx/>
              <a:buChar char="-"/>
            </a:pPr>
            <a:r>
              <a:rPr lang="nl-NL" dirty="0"/>
              <a:t>De adviezen voor de ontvlechting van LVBB en DSO zijn opgevolgd (Taskforce Complexiteitsreductie)</a:t>
            </a:r>
          </a:p>
          <a:p>
            <a:endParaRPr lang="nl-NL" dirty="0"/>
          </a:p>
          <a:p>
            <a:r>
              <a:rPr lang="nl-NL" b="1" dirty="0"/>
              <a:t>Gebruik</a:t>
            </a:r>
          </a:p>
          <a:p>
            <a:pPr marL="285750" indent="-285750">
              <a:buFontTx/>
              <a:buChar char="-"/>
            </a:pPr>
            <a:r>
              <a:rPr lang="nl-NL" dirty="0"/>
              <a:t>Praktijkproeven zijn belangrijk om de werking van DSO te valideren</a:t>
            </a:r>
          </a:p>
          <a:p>
            <a:pPr marL="285750" indent="-285750">
              <a:buFontTx/>
              <a:buChar char="-"/>
            </a:pPr>
            <a:r>
              <a:rPr lang="nl-NL" dirty="0"/>
              <a:t>Samenwerking tussen overheden en DSO-LV is onontbeerlijk</a:t>
            </a:r>
          </a:p>
          <a:p>
            <a:pPr marL="285750" indent="-285750">
              <a:buFontTx/>
              <a:buChar char="-"/>
            </a:pPr>
            <a:r>
              <a:rPr lang="nl-NL" dirty="0"/>
              <a:t>Een gebruiksvriendelijk DSO = content x functionaliteit</a:t>
            </a:r>
          </a:p>
          <a:p>
            <a:endParaRPr lang="nl-NL" dirty="0"/>
          </a:p>
        </p:txBody>
      </p:sp>
    </p:spTree>
    <p:extLst>
      <p:ext uri="{BB962C8B-B14F-4D97-AF65-F5344CB8AC3E}">
        <p14:creationId xmlns:p14="http://schemas.microsoft.com/office/powerpoint/2010/main" val="3330562626"/>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Vooruitblik PI-8</a:t>
            </a:r>
          </a:p>
        </p:txBody>
      </p:sp>
      <p:sp>
        <p:nvSpPr>
          <p:cNvPr id="3" name="Tijdelijke aanduiding voor tekst 2"/>
          <p:cNvSpPr>
            <a:spLocks noGrp="1"/>
          </p:cNvSpPr>
          <p:nvPr>
            <p:ph type="body" sz="quarter" idx="12"/>
          </p:nvPr>
        </p:nvSpPr>
        <p:spPr/>
        <p:txBody>
          <a:bodyPr>
            <a:normAutofit/>
          </a:bodyPr>
          <a:lstStyle/>
          <a:p>
            <a:pPr marL="285750" indent="-285750">
              <a:lnSpc>
                <a:spcPct val="150000"/>
              </a:lnSpc>
              <a:buFont typeface="Arial" panose="020B0604020202020204" pitchFamily="34" charset="0"/>
              <a:buChar char="•"/>
            </a:pPr>
            <a:r>
              <a:rPr lang="nl-NL" sz="1800" dirty="0"/>
              <a:t>Bèta versie van DSO-LV</a:t>
            </a:r>
          </a:p>
          <a:p>
            <a:pPr marL="285750" indent="-285750">
              <a:lnSpc>
                <a:spcPct val="150000"/>
              </a:lnSpc>
              <a:buFont typeface="Arial" panose="020B0604020202020204" pitchFamily="34" charset="0"/>
              <a:buChar char="•"/>
            </a:pPr>
            <a:r>
              <a:rPr lang="nl-NL" sz="1800" dirty="0"/>
              <a:t>Basis om aan te sluiten op DSO-LV</a:t>
            </a:r>
          </a:p>
          <a:p>
            <a:pPr marL="285750" indent="-285750">
              <a:lnSpc>
                <a:spcPct val="150000"/>
              </a:lnSpc>
              <a:buFont typeface="Arial" panose="020B0604020202020204" pitchFamily="34" charset="0"/>
              <a:buChar char="•"/>
            </a:pPr>
            <a:r>
              <a:rPr lang="nl-NL" sz="1800" dirty="0"/>
              <a:t>Oefenen en feedback verzamelen over het gebruik van standaarden en services in praktijk</a:t>
            </a:r>
          </a:p>
          <a:p>
            <a:pPr marL="285750" indent="-285750">
              <a:lnSpc>
                <a:spcPct val="150000"/>
              </a:lnSpc>
              <a:buFont typeface="Arial" panose="020B0604020202020204" pitchFamily="34" charset="0"/>
              <a:buChar char="•"/>
            </a:pPr>
            <a:r>
              <a:rPr lang="nl-NL" sz="1800" dirty="0"/>
              <a:t>Starten met beheer- en gebruikersondersteuning</a:t>
            </a:r>
          </a:p>
          <a:p>
            <a:pPr marL="285750" indent="-285750">
              <a:lnSpc>
                <a:spcPct val="150000"/>
              </a:lnSpc>
              <a:buFontTx/>
              <a:buChar char="-"/>
            </a:pPr>
            <a:endParaRPr lang="nl-NL" sz="1800" dirty="0"/>
          </a:p>
          <a:p>
            <a:pPr>
              <a:lnSpc>
                <a:spcPct val="150000"/>
              </a:lnSpc>
            </a:pPr>
            <a:endParaRPr lang="nl-NL" sz="1800" dirty="0"/>
          </a:p>
        </p:txBody>
      </p:sp>
      <p:pic>
        <p:nvPicPr>
          <p:cNvPr id="4" name="Afbeelding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44936" y="151387"/>
            <a:ext cx="2238103" cy="1450908"/>
          </a:xfrm>
          <a:prstGeom prst="rect">
            <a:avLst/>
          </a:prstGeom>
        </p:spPr>
      </p:pic>
    </p:spTree>
    <p:extLst>
      <p:ext uri="{BB962C8B-B14F-4D97-AF65-F5344CB8AC3E}">
        <p14:creationId xmlns:p14="http://schemas.microsoft.com/office/powerpoint/2010/main" val="3565607815"/>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Conclusies – en wat kunt u nu doen?</a:t>
            </a:r>
          </a:p>
        </p:txBody>
      </p:sp>
      <p:sp>
        <p:nvSpPr>
          <p:cNvPr id="3" name="Tijdelijke aanduiding voor tekst 2"/>
          <p:cNvSpPr>
            <a:spLocks noGrp="1"/>
          </p:cNvSpPr>
          <p:nvPr>
            <p:ph type="body" sz="quarter" idx="12"/>
          </p:nvPr>
        </p:nvSpPr>
        <p:spPr>
          <a:xfrm>
            <a:off x="450851" y="2009553"/>
            <a:ext cx="8223250" cy="4107470"/>
          </a:xfrm>
        </p:spPr>
        <p:txBody>
          <a:bodyPr/>
          <a:lstStyle/>
          <a:p>
            <a:pPr marL="285750" indent="-285750">
              <a:lnSpc>
                <a:spcPct val="100000"/>
              </a:lnSpc>
              <a:spcBef>
                <a:spcPts val="0"/>
              </a:spcBef>
              <a:spcAft>
                <a:spcPts val="1200"/>
              </a:spcAft>
              <a:buFont typeface="Arial" panose="020B0604020202020204" pitchFamily="34" charset="0"/>
              <a:buChar char="•"/>
            </a:pPr>
            <a:r>
              <a:rPr lang="nl-NL" sz="1800" dirty="0"/>
              <a:t>Opbouwen awareness, draagvlak en visie voor omgevingswet</a:t>
            </a:r>
          </a:p>
          <a:p>
            <a:pPr marL="285750" indent="-285750">
              <a:lnSpc>
                <a:spcPct val="100000"/>
              </a:lnSpc>
              <a:spcBef>
                <a:spcPts val="0"/>
              </a:spcBef>
              <a:spcAft>
                <a:spcPts val="1200"/>
              </a:spcAft>
              <a:buFont typeface="Arial" panose="020B0604020202020204" pitchFamily="34" charset="0"/>
              <a:buChar char="•"/>
            </a:pPr>
            <a:r>
              <a:rPr lang="nl-NL" sz="1800" dirty="0"/>
              <a:t>Kennis en opbouwen ten aanzien van de eerste 4 omgevingsdocumenten / kern instrumenten</a:t>
            </a:r>
          </a:p>
          <a:p>
            <a:pPr marL="285750" indent="-285750">
              <a:lnSpc>
                <a:spcPct val="100000"/>
              </a:lnSpc>
              <a:spcBef>
                <a:spcPts val="0"/>
              </a:spcBef>
              <a:spcAft>
                <a:spcPts val="1200"/>
              </a:spcAft>
              <a:buFont typeface="Arial" panose="020B0604020202020204" pitchFamily="34" charset="0"/>
              <a:buChar char="•"/>
            </a:pPr>
            <a:r>
              <a:rPr lang="nl-NL" sz="1800" dirty="0"/>
              <a:t>Kennis opbouwen over IV consequenties</a:t>
            </a:r>
          </a:p>
          <a:p>
            <a:pPr marL="285750" indent="-285750">
              <a:lnSpc>
                <a:spcPct val="100000"/>
              </a:lnSpc>
              <a:spcBef>
                <a:spcPts val="0"/>
              </a:spcBef>
              <a:spcAft>
                <a:spcPts val="1200"/>
              </a:spcAft>
              <a:buFont typeface="Arial" panose="020B0604020202020204" pitchFamily="34" charset="0"/>
              <a:buChar char="•"/>
            </a:pPr>
            <a:r>
              <a:rPr lang="nl-NL" sz="1800" dirty="0"/>
              <a:t>Ga (verkennend) het gesprek met leveranciers aan. </a:t>
            </a:r>
          </a:p>
          <a:p>
            <a:pPr>
              <a:lnSpc>
                <a:spcPct val="100000"/>
              </a:lnSpc>
              <a:spcBef>
                <a:spcPts val="0"/>
              </a:spcBef>
              <a:spcAft>
                <a:spcPts val="1200"/>
              </a:spcAft>
            </a:pPr>
            <a:endParaRPr lang="nl-NL" sz="1800" dirty="0"/>
          </a:p>
          <a:p>
            <a:pPr>
              <a:lnSpc>
                <a:spcPct val="100000"/>
              </a:lnSpc>
              <a:spcBef>
                <a:spcPts val="0"/>
              </a:spcBef>
              <a:spcAft>
                <a:spcPts val="1200"/>
              </a:spcAft>
            </a:pPr>
            <a:r>
              <a:rPr lang="nl-NL" sz="1800" dirty="0"/>
              <a:t>JUST DO IT: neem een proefcasus en ga multidisciplinair aan de slag (of neem deel aan praktijkproeven)</a:t>
            </a:r>
          </a:p>
          <a:p>
            <a:pPr marL="285750" indent="-285750">
              <a:lnSpc>
                <a:spcPct val="100000"/>
              </a:lnSpc>
              <a:spcBef>
                <a:spcPts val="0"/>
              </a:spcBef>
              <a:spcAft>
                <a:spcPts val="1200"/>
              </a:spcAft>
              <a:buFont typeface="Arial" panose="020B0604020202020204" pitchFamily="34" charset="0"/>
              <a:buChar char="•"/>
            </a:pPr>
            <a:endParaRPr lang="nl-NL" dirty="0"/>
          </a:p>
          <a:p>
            <a:pPr marL="285750" indent="-285750">
              <a:buFontTx/>
              <a:buChar char="-"/>
            </a:pPr>
            <a:endParaRPr lang="nl-NL" dirty="0"/>
          </a:p>
          <a:p>
            <a:pPr marL="285750" indent="-285750">
              <a:buFontTx/>
              <a:buChar char="-"/>
            </a:pPr>
            <a:endParaRPr lang="nl-NL" dirty="0"/>
          </a:p>
          <a:p>
            <a:endParaRPr lang="nl-NL" dirty="0"/>
          </a:p>
        </p:txBody>
      </p:sp>
    </p:spTree>
    <p:extLst>
      <p:ext uri="{BB962C8B-B14F-4D97-AF65-F5344CB8AC3E}">
        <p14:creationId xmlns:p14="http://schemas.microsoft.com/office/powerpoint/2010/main" val="1024241811"/>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Beschikbaar om te oefenen</a:t>
            </a:r>
          </a:p>
        </p:txBody>
      </p:sp>
      <p:sp>
        <p:nvSpPr>
          <p:cNvPr id="5" name="Tijdelijke aanduiding voor tekst 4"/>
          <p:cNvSpPr>
            <a:spLocks noGrp="1"/>
          </p:cNvSpPr>
          <p:nvPr>
            <p:ph type="body" sz="quarter" idx="12"/>
          </p:nvPr>
        </p:nvSpPr>
        <p:spPr>
          <a:xfrm>
            <a:off x="1390649" y="1811338"/>
            <a:ext cx="7534409" cy="4305685"/>
          </a:xfrm>
        </p:spPr>
        <p:txBody>
          <a:bodyPr>
            <a:noAutofit/>
          </a:bodyPr>
          <a:lstStyle/>
          <a:p>
            <a:pPr>
              <a:spcAft>
                <a:spcPts val="600"/>
              </a:spcAft>
            </a:pPr>
            <a:r>
              <a:rPr lang="nl-NL" dirty="0">
                <a:solidFill>
                  <a:schemeClr val="tx1"/>
                </a:solidFill>
                <a:latin typeface="Verdana" pitchFamily="34" charset="0"/>
                <a:ea typeface="Verdana" pitchFamily="34" charset="0"/>
                <a:cs typeface="Verdana" pitchFamily="34" charset="0"/>
              </a:rPr>
              <a:t>Bèta versie oriënteren via regels en Kaart </a:t>
            </a:r>
            <a:r>
              <a:rPr lang="nl-NL" dirty="0">
                <a:solidFill>
                  <a:schemeClr val="tx1"/>
                </a:solidFill>
                <a:hlinkClick r:id="rId3"/>
              </a:rPr>
              <a:t>https://pre.omgevingswet.overheid.nl/orienteren</a:t>
            </a:r>
            <a:endParaRPr lang="nl-NL" dirty="0">
              <a:solidFill>
                <a:schemeClr val="tx1"/>
              </a:solidFill>
            </a:endParaRPr>
          </a:p>
          <a:p>
            <a:pPr>
              <a:spcAft>
                <a:spcPts val="600"/>
              </a:spcAft>
            </a:pPr>
            <a:r>
              <a:rPr lang="nl-NL" sz="1400" i="1" dirty="0">
                <a:solidFill>
                  <a:schemeClr val="tx1"/>
                </a:solidFill>
              </a:rPr>
              <a:t>(inhoud zijn bestaande Ruimtelijke Plannen)</a:t>
            </a:r>
          </a:p>
          <a:p>
            <a:pPr marL="36513" lvl="1" defTabSz="914400" eaLnBrk="0" fontAlgn="base" hangingPunct="0">
              <a:lnSpc>
                <a:spcPct val="100000"/>
              </a:lnSpc>
              <a:spcAft>
                <a:spcPct val="0"/>
              </a:spcAft>
            </a:pPr>
            <a:r>
              <a:rPr lang="nl-NL" dirty="0">
                <a:solidFill>
                  <a:schemeClr val="tx1"/>
                </a:solidFill>
                <a:latin typeface="Verdana" pitchFamily="34" charset="0"/>
                <a:ea typeface="Verdana" pitchFamily="34" charset="0"/>
                <a:cs typeface="Verdana" pitchFamily="34" charset="0"/>
              </a:rPr>
              <a:t>Bèta versie ontwikkelaarsportaal</a:t>
            </a:r>
          </a:p>
          <a:p>
            <a:pPr marL="36513" lvl="1" defTabSz="914400" eaLnBrk="0" fontAlgn="base" hangingPunct="0">
              <a:lnSpc>
                <a:spcPct val="100000"/>
              </a:lnSpc>
              <a:spcAft>
                <a:spcPct val="0"/>
              </a:spcAft>
            </a:pPr>
            <a:r>
              <a:rPr lang="nl-NL" dirty="0">
                <a:solidFill>
                  <a:schemeClr val="tx1"/>
                </a:solidFill>
                <a:hlinkClick r:id="rId4"/>
              </a:rPr>
              <a:t>https://aandeslagmetdeomgevingswet.nl/ontwikkelaarsportaal/</a:t>
            </a:r>
            <a:endParaRPr lang="nl-NL" dirty="0">
              <a:solidFill>
                <a:schemeClr val="tx1"/>
              </a:solidFill>
            </a:endParaRPr>
          </a:p>
          <a:p>
            <a:pPr marL="36513" lvl="1" defTabSz="914400" eaLnBrk="0" fontAlgn="base" hangingPunct="0">
              <a:lnSpc>
                <a:spcPct val="100000"/>
              </a:lnSpc>
              <a:spcAft>
                <a:spcPct val="0"/>
              </a:spcAft>
            </a:pPr>
            <a:endParaRPr lang="nl-NL" dirty="0">
              <a:solidFill>
                <a:schemeClr val="tx1"/>
              </a:solidFill>
              <a:latin typeface="Verdana" pitchFamily="34" charset="0"/>
              <a:ea typeface="Verdana" pitchFamily="34" charset="0"/>
              <a:cs typeface="Verdana" pitchFamily="34" charset="0"/>
            </a:endParaRPr>
          </a:p>
          <a:p>
            <a:pPr marL="36513" lvl="1" defTabSz="914400" eaLnBrk="0" fontAlgn="base" hangingPunct="0">
              <a:lnSpc>
                <a:spcPct val="100000"/>
              </a:lnSpc>
              <a:spcAft>
                <a:spcPct val="0"/>
              </a:spcAft>
            </a:pPr>
            <a:r>
              <a:rPr lang="nl-NL" dirty="0">
                <a:solidFill>
                  <a:schemeClr val="tx1"/>
                </a:solidFill>
                <a:latin typeface="Verdana" pitchFamily="34" charset="0"/>
                <a:ea typeface="Verdana" pitchFamily="34" charset="0"/>
                <a:cs typeface="Verdana" pitchFamily="34" charset="0"/>
              </a:rPr>
              <a:t>Bèta versie Stelselcatalogus Omgevingswet </a:t>
            </a:r>
            <a:r>
              <a:rPr lang="nl-NL" dirty="0">
                <a:solidFill>
                  <a:schemeClr val="bg1">
                    <a:lumMod val="75000"/>
                  </a:schemeClr>
                </a:solidFill>
                <a:hlinkClick r:id="rId5"/>
              </a:rPr>
              <a:t>https://pre.omgevingswet.overheid.nl/catalogus</a:t>
            </a:r>
            <a:endParaRPr lang="nl-NL" dirty="0">
              <a:solidFill>
                <a:schemeClr val="bg1">
                  <a:lumMod val="75000"/>
                </a:schemeClr>
              </a:solidFill>
            </a:endParaRPr>
          </a:p>
          <a:p>
            <a:pPr marL="36513" lvl="1" defTabSz="914400" eaLnBrk="0" fontAlgn="base" hangingPunct="0">
              <a:lnSpc>
                <a:spcPct val="100000"/>
              </a:lnSpc>
              <a:spcAft>
                <a:spcPct val="0"/>
              </a:spcAft>
            </a:pPr>
            <a:endParaRPr lang="nl-NL" dirty="0"/>
          </a:p>
          <a:p>
            <a:pPr marL="36513" lvl="1" defTabSz="914400" eaLnBrk="0" fontAlgn="base" hangingPunct="0">
              <a:lnSpc>
                <a:spcPct val="100000"/>
              </a:lnSpc>
              <a:spcAft>
                <a:spcPct val="0"/>
              </a:spcAft>
            </a:pPr>
            <a:endParaRPr lang="nl-NL" dirty="0"/>
          </a:p>
          <a:p>
            <a:pPr marL="36513" lvl="1" defTabSz="914400" eaLnBrk="0" fontAlgn="base" hangingPunct="0">
              <a:lnSpc>
                <a:spcPct val="100000"/>
              </a:lnSpc>
              <a:spcAft>
                <a:spcPct val="0"/>
              </a:spcAft>
            </a:pPr>
            <a:r>
              <a:rPr lang="nl-NL" b="1" dirty="0"/>
              <a:t>Standaarden (</a:t>
            </a:r>
            <a:r>
              <a:rPr lang="nl-NL" b="1" dirty="0">
                <a:hlinkClick r:id="rId6"/>
              </a:rPr>
              <a:t>www.aandeslagmetdeomgevingswet.nl</a:t>
            </a:r>
            <a:r>
              <a:rPr lang="nl-NL" b="1" dirty="0"/>
              <a:t>)</a:t>
            </a:r>
          </a:p>
          <a:p>
            <a:pPr marL="322263" lvl="1" indent="-285750" defTabSz="914400" eaLnBrk="0" fontAlgn="base" hangingPunct="0">
              <a:lnSpc>
                <a:spcPct val="100000"/>
              </a:lnSpc>
              <a:spcAft>
                <a:spcPct val="0"/>
              </a:spcAft>
              <a:buFont typeface="Arial" panose="020B0604020202020204" pitchFamily="34" charset="0"/>
              <a:buChar char="•"/>
            </a:pPr>
            <a:r>
              <a:rPr lang="nl-NL" dirty="0"/>
              <a:t>Standaard Officiële Publicaties/</a:t>
            </a:r>
            <a:r>
              <a:rPr lang="nl-NL" dirty="0" err="1"/>
              <a:t>Toepassingprofielen</a:t>
            </a:r>
            <a:r>
              <a:rPr lang="nl-NL" dirty="0"/>
              <a:t> </a:t>
            </a:r>
          </a:p>
          <a:p>
            <a:pPr marL="322263" lvl="1" indent="-285750" defTabSz="914400" eaLnBrk="0" fontAlgn="base" hangingPunct="0">
              <a:lnSpc>
                <a:spcPct val="100000"/>
              </a:lnSpc>
              <a:spcAft>
                <a:spcPct val="0"/>
              </a:spcAft>
              <a:buFont typeface="Arial" panose="020B0604020202020204" pitchFamily="34" charset="0"/>
              <a:buChar char="•"/>
            </a:pPr>
            <a:r>
              <a:rPr lang="nl-NL" dirty="0"/>
              <a:t>Standaard Toepasbare Regels (consultatie)</a:t>
            </a:r>
          </a:p>
          <a:p>
            <a:pPr marL="322263" lvl="1" indent="-285750" defTabSz="914400" eaLnBrk="0" fontAlgn="base" hangingPunct="0">
              <a:lnSpc>
                <a:spcPct val="100000"/>
              </a:lnSpc>
              <a:spcAft>
                <a:spcPct val="0"/>
              </a:spcAft>
              <a:buFont typeface="Arial" panose="020B0604020202020204" pitchFamily="34" charset="0"/>
              <a:buChar char="•"/>
            </a:pPr>
            <a:r>
              <a:rPr lang="nl-NL" dirty="0"/>
              <a:t>Standaard Aanvragen en Melden (consultatie)</a:t>
            </a:r>
            <a:endParaRPr lang="nl-NL"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134513878"/>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849" y="1169392"/>
            <a:ext cx="5209721" cy="663123"/>
          </a:xfrm>
        </p:spPr>
        <p:txBody>
          <a:bodyPr>
            <a:normAutofit/>
          </a:bodyPr>
          <a:lstStyle/>
          <a:p>
            <a:r>
              <a:rPr lang="nl-NL" dirty="0"/>
              <a:t>Met dank aan alle teams!</a:t>
            </a:r>
          </a:p>
        </p:txBody>
      </p:sp>
      <p:pic>
        <p:nvPicPr>
          <p:cNvPr id="3" name="Afbeelding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38751" y="2785460"/>
            <a:ext cx="2509070" cy="1596048"/>
          </a:xfrm>
          <a:prstGeom prst="rect">
            <a:avLst/>
          </a:prstGeom>
        </p:spPr>
      </p:pic>
      <p:sp>
        <p:nvSpPr>
          <p:cNvPr id="6" name="Text Placeholder 5">
            <a:extLst>
              <a:ext uri="{FF2B5EF4-FFF2-40B4-BE49-F238E27FC236}">
                <a16:creationId xmlns:a16="http://schemas.microsoft.com/office/drawing/2014/main" id="{70D4EEFD-CC01-44A3-9423-4399B03C5B66}"/>
              </a:ext>
            </a:extLst>
          </p:cNvPr>
          <p:cNvSpPr>
            <a:spLocks noGrp="1"/>
          </p:cNvSpPr>
          <p:nvPr>
            <p:ph type="body" sz="quarter" idx="13"/>
          </p:nvPr>
        </p:nvSpPr>
        <p:spPr/>
        <p:txBody>
          <a:bodyPr/>
          <a:lstStyle/>
          <a:p>
            <a:r>
              <a:rPr lang="nl-NL" dirty="0"/>
              <a:t> </a:t>
            </a:r>
          </a:p>
        </p:txBody>
      </p:sp>
    </p:spTree>
    <p:extLst>
      <p:ext uri="{BB962C8B-B14F-4D97-AF65-F5344CB8AC3E}">
        <p14:creationId xmlns:p14="http://schemas.microsoft.com/office/powerpoint/2010/main" val="2493528192"/>
      </p:ext>
    </p:extLst>
  </p:cSld>
  <p:clrMapOvr>
    <a:masterClrMapping/>
  </p:clrMapOvr>
  <mc:AlternateContent xmlns:mc="http://schemas.openxmlformats.org/markup-compatibility/2006" xmlns:p14="http://schemas.microsoft.com/office/powerpoint/2010/main">
    <mc:Choice Requires="p14">
      <p:transition spd="slow" p14:dur="2250"/>
    </mc:Choice>
    <mc:Fallback xmlns="">
      <p:transition spd="slow"/>
    </mc:Fallback>
  </mc:AlternateContent>
</p:sld>
</file>

<file path=ppt/theme/theme1.xml><?xml version="1.0" encoding="utf-8"?>
<a:theme xmlns:a="http://schemas.openxmlformats.org/drawingml/2006/main" name="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7_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201800619 DSO Increment Demo PI-6 v0.61Gv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_201800619 DSO Increment Demo PI-6 v0.61Gv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8_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0_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5_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9_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5_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_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6_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e884e19b-67f8-43c0-a42e-022881338946">0006-10-2513</_dlc_DocId>
    <_dlc_DocIdUrl xmlns="e884e19b-67f8-43c0-a42e-022881338946">
      <Url>https://www.samenwerkruimten.nl/teamsites/piow/dso/_layouts/15/DocIdRedir.aspx?ID=0006-10-2513</Url>
      <Description>0006-10-2513</Description>
    </_dlc_DocIdUrl>
    <Datum_x0020_document xmlns="8fad09c0-8ee5-4430-9dca-5fb6d4e23ab6" xsi:nil="true"/>
    <Bewaartermijn xmlns="8fad09c0-8ee5-4430-9dca-5fb6d4e23ab6">10 jaar</Bewaartermijn>
    <Auteur xmlns="8fad09c0-8ee5-4430-9dca-5fb6d4e23ab6" xsi:nil="true"/>
    <Deelprogramma xmlns="8fad09c0-8ee5-4430-9dca-5fb6d4e23ab6">DSO-Programmateam</Deelprogramma>
    <_Status xmlns="http://schemas.microsoft.com/sharepoint/v3/fields" xsi:nil="true"/>
    <Archiefwaardig_x0020_document xmlns="8fad09c0-8ee5-4430-9dca-5fb6d4e23ab6" xsi:nil="true"/>
    <Ratings xmlns="http://schemas.microsoft.com/sharepoint/v3" xsi:nil="true"/>
    <Vertrouwelijkheid xmlns="8fad09c0-8ee5-4430-9dca-5fb6d4e23ab6">Bedrijfsvertrouwelijk</Vertrouwelijkheid>
    <Documentsoort xmlns="8fad09c0-8ee5-4430-9dca-5fb6d4e23ab6">Presentatie</Documentsoort>
    <LikedBy xmlns="http://schemas.microsoft.com/sharepoint/v3">
      <UserInfo>
        <DisplayName/>
        <AccountId xsi:nil="true"/>
        <AccountType/>
      </UserInfo>
    </LikedBy>
    <Versie_x0020_nummer xmlns="8fad09c0-8ee5-4430-9dca-5fb6d4e23ab6">0.7</Versie_x0020_nummer>
    <RatedBy xmlns="http://schemas.microsoft.com/sharepoint/v3">
      <UserInfo>
        <DisplayName/>
        <AccountId xsi:nil="true"/>
        <AccountType/>
      </UserInfo>
    </RatedBy>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EDA7101B7E59BD4BBC9589BC32D7EF86" ma:contentTypeVersion="16" ma:contentTypeDescription="Een nieuw document maken." ma:contentTypeScope="" ma:versionID="b98407104b9681a080729a8dccf51466">
  <xsd:schema xmlns:xsd="http://www.w3.org/2001/XMLSchema" xmlns:xs="http://www.w3.org/2001/XMLSchema" xmlns:p="http://schemas.microsoft.com/office/2006/metadata/properties" xmlns:ns1="http://schemas.microsoft.com/sharepoint/v3" xmlns:ns2="http://schemas.microsoft.com/sharepoint/v3/fields" xmlns:ns3="8fad09c0-8ee5-4430-9dca-5fb6d4e23ab6" xmlns:ns4="e884e19b-67f8-43c0-a42e-022881338946" targetNamespace="http://schemas.microsoft.com/office/2006/metadata/properties" ma:root="true" ma:fieldsID="340c6021527053c5d68484618611b908" ns1:_="" ns2:_="" ns3:_="" ns4:_="">
    <xsd:import namespace="http://schemas.microsoft.com/sharepoint/v3"/>
    <xsd:import namespace="http://schemas.microsoft.com/sharepoint/v3/fields"/>
    <xsd:import namespace="8fad09c0-8ee5-4430-9dca-5fb6d4e23ab6"/>
    <xsd:import namespace="e884e19b-67f8-43c0-a42e-022881338946"/>
    <xsd:element name="properties">
      <xsd:complexType>
        <xsd:sequence>
          <xsd:element name="documentManagement">
            <xsd:complexType>
              <xsd:all>
                <xsd:element ref="ns2:_Status" minOccurs="0"/>
                <xsd:element ref="ns3:Archiefwaardig_x0020_document" minOccurs="0"/>
                <xsd:element ref="ns3:Documentsoort" minOccurs="0"/>
                <xsd:element ref="ns3:Auteur" minOccurs="0"/>
                <xsd:element ref="ns3:Datum_x0020_document" minOccurs="0"/>
                <xsd:element ref="ns3:Deelprogramma" minOccurs="0"/>
                <xsd:element ref="ns3:Vertrouwelijkheid" minOccurs="0"/>
                <xsd:element ref="ns3:Versie_x0020_nummer" minOccurs="0"/>
                <xsd:element ref="ns3:Bewaartermijn" minOccurs="0"/>
                <xsd:element ref="ns1:RatingCount" minOccurs="0"/>
                <xsd:element ref="ns4:_dlc_DocId" minOccurs="0"/>
                <xsd:element ref="ns4:_dlc_DocIdUrl" minOccurs="0"/>
                <xsd:element ref="ns4:_dlc_DocIdPersistId" minOccurs="0"/>
                <xsd:element ref="ns1:RatedBy" minOccurs="0"/>
                <xsd:element ref="ns1:Ratings"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atingCount" ma:index="11" nillable="true" ma:displayName="Aantal classificaties" ma:decimals="0" ma:description="Aantal ingediende classificaties" ma:internalName="RatingCount" ma:readOnly="true">
      <xsd:simpleType>
        <xsd:restriction base="dms:Number"/>
      </xsd:simpleType>
    </xsd:element>
    <xsd:element name="RatedBy" ma:index="17" nillable="true" ma:displayName="Beoordeeld door" ma:description="Gebruikers hebben het item beoordeeld."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18" nillable="true" ma:displayName="Gebruikersbeoordelingen" ma:description="Gebruikersbeoordelingen voor het item" ma:hidden="true" ma:internalName="Ratings">
      <xsd:simpleType>
        <xsd:restriction base="dms:Note"/>
      </xsd:simpleType>
    </xsd:element>
    <xsd:element name="LikedBy" ma:index="19" nillable="true" ma:displayName="Leuk gevonden door"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2" nillable="true" ma:displayName="Status" ma:format="Dropdown" ma:indexed="true" ma:internalName="_Status">
      <xsd:simpleType>
        <xsd:restriction base="dms:Choice">
          <xsd:enumeration value="Concept"/>
          <xsd:enumeration value="Definitief"/>
          <xsd:enumeration value="Vastgesteld"/>
        </xsd:restriction>
      </xsd:simpleType>
    </xsd:element>
  </xsd:schema>
  <xsd:schema xmlns:xsd="http://www.w3.org/2001/XMLSchema" xmlns:xs="http://www.w3.org/2001/XMLSchema" xmlns:dms="http://schemas.microsoft.com/office/2006/documentManagement/types" xmlns:pc="http://schemas.microsoft.com/office/infopath/2007/PartnerControls" targetNamespace="8fad09c0-8ee5-4430-9dca-5fb6d4e23ab6" elementFormDefault="qualified">
    <xsd:import namespace="http://schemas.microsoft.com/office/2006/documentManagement/types"/>
    <xsd:import namespace="http://schemas.microsoft.com/office/infopath/2007/PartnerControls"/>
    <xsd:element name="Archiefwaardig_x0020_document" ma:index="3" nillable="true" ma:displayName="Archiefwaardig document" ma:description="Is het document archiefwaardig" ma:format="Dropdown" ma:indexed="true" ma:internalName="Archiefwaardig_x0020_document">
      <xsd:simpleType>
        <xsd:restriction base="dms:Choice">
          <xsd:enumeration value="Ja"/>
          <xsd:enumeration value="Nee"/>
        </xsd:restriction>
      </xsd:simpleType>
    </xsd:element>
    <xsd:element name="Documentsoort" ma:index="4" nillable="true" ma:displayName="Documentsoort" ma:description="Wat is het type document" ma:format="Dropdown" ma:indexed="true" ma:internalName="Documentsoort">
      <xsd:simpleType>
        <xsd:restriction base="dms:Choice">
          <xsd:enumeration value="Agenda"/>
          <xsd:enumeration value="Brief"/>
          <xsd:enumeration value="E-mail"/>
          <xsd:enumeration value="Format"/>
          <xsd:enumeration value="Formulier"/>
          <xsd:enumeration value="Inventarisatie"/>
          <xsd:enumeration value="Memo"/>
          <xsd:enumeration value="Nota"/>
          <xsd:enumeration value="Offerte"/>
          <xsd:enumeration value="Opdracht"/>
          <xsd:enumeration value="Overeenkomst"/>
          <xsd:enumeration value="Plan"/>
          <xsd:enumeration value="Planning"/>
          <xsd:enumeration value="Presentatie"/>
          <xsd:enumeration value="Raming"/>
          <xsd:enumeration value="Rapport"/>
          <xsd:enumeration value="Schema"/>
          <xsd:enumeration value="Verslag"/>
        </xsd:restriction>
      </xsd:simpleType>
    </xsd:element>
    <xsd:element name="Auteur" ma:index="5" nillable="true" ma:displayName="Auteur" ma:internalName="Auteur">
      <xsd:simpleType>
        <xsd:restriction base="dms:Text">
          <xsd:maxLength value="255"/>
        </xsd:restriction>
      </xsd:simpleType>
    </xsd:element>
    <xsd:element name="Datum_x0020_document" ma:index="6" nillable="true" ma:displayName="Datum document" ma:format="DateOnly" ma:internalName="Datum_x0020_document">
      <xsd:simpleType>
        <xsd:restriction base="dms:DateTime"/>
      </xsd:simpleType>
    </xsd:element>
    <xsd:element name="Deelprogramma" ma:index="7" nillable="true" ma:displayName="Deelprogramma" ma:format="Dropdown" ma:internalName="Deelprogramma">
      <xsd:simpleType>
        <xsd:restriction base="dms:Choice">
          <xsd:enumeration value="DSO-Programmateam"/>
          <xsd:enumeration value="DSO-Architectenbureau"/>
          <xsd:enumeration value="DSO-PR01"/>
          <xsd:enumeration value="DSO-PR02"/>
          <xsd:enumeration value="DSO-PR04"/>
          <xsd:enumeration value="DSO-PR05"/>
          <xsd:enumeration value="DSO-PR06"/>
          <xsd:enumeration value="DSO-PR07"/>
          <xsd:enumeration value="DSO-PR08"/>
          <xsd:enumeration value="DSO-PR10"/>
          <xsd:enumeration value="DSO-PR11"/>
          <xsd:enumeration value="DSO-PR12"/>
          <xsd:enumeration value="DSO-PR13"/>
          <xsd:enumeration value="DSO-PR15"/>
          <xsd:enumeration value="DSO-PR16"/>
          <xsd:enumeration value="DSO-PR18"/>
          <xsd:enumeration value="DSO-PR19"/>
          <xsd:enumeration value="DSO-PR22"/>
          <xsd:enumeration value="DSO-PR23"/>
          <xsd:enumeration value="DSO-PR25"/>
          <xsd:enumeration value="DSO-PR26"/>
          <xsd:enumeration value="DSO-PR27"/>
          <xsd:enumeration value="DSO-PR28"/>
          <xsd:enumeration value="DSO-PR29"/>
          <xsd:enumeration value="DSO-PR30"/>
          <xsd:enumeration value="DSO-PR31"/>
          <xsd:enumeration value="IVO-Informatiepunt"/>
          <xsd:enumeration value="IVO-Programmateam"/>
          <xsd:enumeration value="IVO-Thema's, kerninstrumenten en verkenningen"/>
          <xsd:enumeration value="PB-Advisering"/>
          <xsd:enumeration value="PB-Beheersing"/>
          <xsd:enumeration value="PB-Communicatie/Omgeving"/>
        </xsd:restriction>
      </xsd:simpleType>
    </xsd:element>
    <xsd:element name="Vertrouwelijkheid" ma:index="8" nillable="true" ma:displayName="Vertrouwelijkheid" ma:default="Bedrijfsvertrouwelijk" ma:description="Hoe vertrouwelijk is een document" ma:format="Dropdown" ma:indexed="true" ma:internalName="Vertrouwelijkheid">
      <xsd:simpleType>
        <xsd:restriction base="dms:Choice">
          <xsd:enumeration value="RWS Informatie"/>
          <xsd:enumeration value="Bedrijfsvertrouwelijk"/>
          <xsd:enumeration value="Departementaal vertrouwelijk"/>
          <xsd:enumeration value="Persoonsvertrouwelijk"/>
        </xsd:restriction>
      </xsd:simpleType>
    </xsd:element>
    <xsd:element name="Versie_x0020_nummer" ma:index="9" nillable="true" ma:displayName="Versie nummer" ma:internalName="Versie_x0020_nummer">
      <xsd:simpleType>
        <xsd:restriction base="dms:Text">
          <xsd:maxLength value="4"/>
        </xsd:restriction>
      </xsd:simpleType>
    </xsd:element>
    <xsd:element name="Bewaartermijn" ma:index="10" nillable="true" ma:displayName="Bewaartermijn" ma:default="10 jaar" ma:description="Hoe lang moet dit document bewaard blijven" ma:format="Dropdown" ma:internalName="Bewaartermijn">
      <xsd:simpleType>
        <xsd:restriction base="dms:Choice">
          <xsd:enumeration value="10 jaar"/>
          <xsd:enumeration value="altijd"/>
        </xsd:restriction>
      </xsd:simpleType>
    </xsd:element>
  </xsd:schema>
  <xsd:schema xmlns:xsd="http://www.w3.org/2001/XMLSchema" xmlns:xs="http://www.w3.org/2001/XMLSchema" xmlns:dms="http://schemas.microsoft.com/office/2006/documentManagement/types" xmlns:pc="http://schemas.microsoft.com/office/infopath/2007/PartnerControls" targetNamespace="e884e19b-67f8-43c0-a42e-022881338946" elementFormDefault="qualified">
    <xsd:import namespace="http://schemas.microsoft.com/office/2006/documentManagement/types"/>
    <xsd:import namespace="http://schemas.microsoft.com/office/infopath/2007/PartnerControls"/>
    <xsd:element name="_dlc_DocId" ma:index="14" nillable="true" ma:displayName="Waarde van de document-id" ma:description="De waarde van de document-id die aan dit item is toegewezen." ma:internalName="_dlc_DocId" ma:readOnly="true">
      <xsd:simpleType>
        <xsd:restriction base="dms:Text"/>
      </xsd:simpleType>
    </xsd:element>
    <xsd:element name="_dlc_DocIdUrl" ma:index="15"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Inhou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customXsn xmlns="http://schemas.microsoft.com/office/2006/metadata/customXsn">
  <xsnLocation/>
  <cached>True</cached>
  <openByDefault>True</openByDefault>
  <xsnScope/>
</customXsn>
</file>

<file path=customXml/itemProps1.xml><?xml version="1.0" encoding="utf-8"?>
<ds:datastoreItem xmlns:ds="http://schemas.openxmlformats.org/officeDocument/2006/customXml" ds:itemID="{2363A2AC-B9FE-4CA3-970E-6C8D4B24C3F8}">
  <ds:schemaRefs>
    <ds:schemaRef ds:uri="http://schemas.microsoft.com/sharepoint/events"/>
  </ds:schemaRefs>
</ds:datastoreItem>
</file>

<file path=customXml/itemProps2.xml><?xml version="1.0" encoding="utf-8"?>
<ds:datastoreItem xmlns:ds="http://schemas.openxmlformats.org/officeDocument/2006/customXml" ds:itemID="{18F44BB3-EDA7-4DFC-8A08-77013BD6718B}">
  <ds:schemaRefs>
    <ds:schemaRef ds:uri="http://schemas.microsoft.com/office/2006/metadata/properties"/>
    <ds:schemaRef ds:uri="e884e19b-67f8-43c0-a42e-022881338946"/>
    <ds:schemaRef ds:uri="http://schemas.openxmlformats.org/package/2006/metadata/core-properties"/>
    <ds:schemaRef ds:uri="http://www.w3.org/XML/1998/namespace"/>
    <ds:schemaRef ds:uri="http://purl.org/dc/dcmitype/"/>
    <ds:schemaRef ds:uri="http://schemas.microsoft.com/office/infopath/2007/PartnerControls"/>
    <ds:schemaRef ds:uri="http://schemas.microsoft.com/office/2006/documentManagement/types"/>
    <ds:schemaRef ds:uri="http://purl.org/dc/terms/"/>
    <ds:schemaRef ds:uri="8fad09c0-8ee5-4430-9dca-5fb6d4e23ab6"/>
    <ds:schemaRef ds:uri="http://schemas.microsoft.com/sharepoint/v3/fields"/>
    <ds:schemaRef ds:uri="http://schemas.microsoft.com/sharepoint/v3"/>
    <ds:schemaRef ds:uri="http://purl.org/dc/elements/1.1/"/>
  </ds:schemaRefs>
</ds:datastoreItem>
</file>

<file path=customXml/itemProps3.xml><?xml version="1.0" encoding="utf-8"?>
<ds:datastoreItem xmlns:ds="http://schemas.openxmlformats.org/officeDocument/2006/customXml" ds:itemID="{FBC3AC64-0D7B-4F78-A1B6-1FFEFC37A0C8}">
  <ds:schemaRefs>
    <ds:schemaRef ds:uri="http://schemas.microsoft.com/sharepoint/v3/contenttype/forms"/>
  </ds:schemaRefs>
</ds:datastoreItem>
</file>

<file path=customXml/itemProps4.xml><?xml version="1.0" encoding="utf-8"?>
<ds:datastoreItem xmlns:ds="http://schemas.openxmlformats.org/officeDocument/2006/customXml" ds:itemID="{907E4084-778B-4AAB-830B-B8A5D1BFDD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3/fields"/>
    <ds:schemaRef ds:uri="8fad09c0-8ee5-4430-9dca-5fb6d4e23ab6"/>
    <ds:schemaRef ds:uri="e884e19b-67f8-43c0-a42e-0228813389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E3235BCB-8837-4CCC-8DC8-A3EC6DC6BB15}">
  <ds:schemaRefs>
    <ds:schemaRef ds:uri="http://schemas.microsoft.com/office/2006/metadata/customXsn"/>
  </ds:schemaRefs>
</ds:datastoreItem>
</file>

<file path=docProps/app.xml><?xml version="1.0" encoding="utf-8"?>
<Properties xmlns="http://schemas.openxmlformats.org/officeDocument/2006/extended-properties" xmlns:vt="http://schemas.openxmlformats.org/officeDocument/2006/docPropsVTypes">
  <Template/>
  <TotalTime>0</TotalTime>
  <Words>3168</Words>
  <Application>Microsoft Office PowerPoint</Application>
  <PresentationFormat>Diavoorstelling (4:3)</PresentationFormat>
  <Paragraphs>845</Paragraphs>
  <Slides>99</Slides>
  <Notes>24</Notes>
  <HiddenSlides>6</HiddenSlides>
  <MMClips>0</MMClips>
  <ScaleCrop>false</ScaleCrop>
  <HeadingPairs>
    <vt:vector size="6" baseType="variant">
      <vt:variant>
        <vt:lpstr>Gebruikte lettertypen</vt:lpstr>
      </vt:variant>
      <vt:variant>
        <vt:i4>6</vt:i4>
      </vt:variant>
      <vt:variant>
        <vt:lpstr>Thema</vt:lpstr>
      </vt:variant>
      <vt:variant>
        <vt:i4>13</vt:i4>
      </vt:variant>
      <vt:variant>
        <vt:lpstr>Diatitels</vt:lpstr>
      </vt:variant>
      <vt:variant>
        <vt:i4>99</vt:i4>
      </vt:variant>
    </vt:vector>
  </HeadingPairs>
  <TitlesOfParts>
    <vt:vector size="118" baseType="lpstr">
      <vt:lpstr>Arial</vt:lpstr>
      <vt:lpstr>Calibri</vt:lpstr>
      <vt:lpstr>Geneva</vt:lpstr>
      <vt:lpstr>Roboto</vt:lpstr>
      <vt:lpstr>Verdana</vt:lpstr>
      <vt:lpstr>Wingdings</vt:lpstr>
      <vt:lpstr>Aangepast ontwerp</vt:lpstr>
      <vt:lpstr>10_Aangepast ontwerp</vt:lpstr>
      <vt:lpstr>15_Aangepast ontwerp</vt:lpstr>
      <vt:lpstr>2_Aangepast ontwerp</vt:lpstr>
      <vt:lpstr>3_Aangepast ontwerp</vt:lpstr>
      <vt:lpstr>9_Aangepast ontwerp</vt:lpstr>
      <vt:lpstr>5_Aangepast ontwerp</vt:lpstr>
      <vt:lpstr>1_Aangepast ontwerp</vt:lpstr>
      <vt:lpstr>6_Aangepast ontwerp</vt:lpstr>
      <vt:lpstr>7_Aangepast ontwerp</vt:lpstr>
      <vt:lpstr>201800619 DSO Increment Demo PI-6 v0.61GvD</vt:lpstr>
      <vt:lpstr>1_201800619 DSO Increment Demo PI-6 v0.61GvD</vt:lpstr>
      <vt:lpstr>8_Aangepast ontwerp</vt:lpstr>
      <vt:lpstr>Technische Demo Digitaal Stelsel Omgevingswet  ‘Connect the dots....and color!’    </vt:lpstr>
      <vt:lpstr>Agenda</vt:lpstr>
      <vt:lpstr>PowerPoint-presentatie</vt:lpstr>
      <vt:lpstr>PowerPoint-presentatie</vt:lpstr>
      <vt:lpstr>DSO Basisplaat v0 9</vt:lpstr>
      <vt:lpstr>Systemteam / Architectuur</vt:lpstr>
      <vt:lpstr>PowerPoint-presentatie</vt:lpstr>
      <vt:lpstr>Keten 2: Van Idee tot Afhandeling</vt:lpstr>
      <vt:lpstr>ONTWERP OW LOKET</vt:lpstr>
      <vt:lpstr>Homepage  nieuw Omgevingsloket</vt:lpstr>
      <vt:lpstr>Inhoud</vt:lpstr>
      <vt:lpstr>Inhoud</vt:lpstr>
      <vt:lpstr>Het Voorbereidingsteam RWS</vt:lpstr>
      <vt:lpstr>Inhoud</vt:lpstr>
      <vt:lpstr>Homepage nieuw Omgevingsloket: wat vooraf ging</vt:lpstr>
      <vt:lpstr>Uitgangspunt bij ontwerp homepage</vt:lpstr>
      <vt:lpstr>Doelen van de homepage</vt:lpstr>
      <vt:lpstr>Verantwoording voor ontwerpkeuzes</vt:lpstr>
      <vt:lpstr>Huidige homepage (PreProd omgeving)</vt:lpstr>
      <vt:lpstr>Beta  versie</vt:lpstr>
      <vt:lpstr>Versie 2019</vt:lpstr>
      <vt:lpstr>GEBRUIKER TOEPASSING</vt:lpstr>
      <vt:lpstr>Keten 1b: Van Wet tot Loket</vt:lpstr>
      <vt:lpstr>DEMO TOEPASBARE REGELS</vt:lpstr>
      <vt:lpstr>PowerPoint-presentatie</vt:lpstr>
      <vt:lpstr>PowerPoint-presentatie</vt:lpstr>
      <vt:lpstr>PowerPoint-presentatie</vt:lpstr>
      <vt:lpstr>Uitdagingen</vt:lpstr>
      <vt:lpstr>Demo Gebruikerstoepassingen:  Werkzaamheden</vt:lpstr>
      <vt:lpstr>Content voor het garagebedrijf</vt:lpstr>
      <vt:lpstr>PowerPoint-presentatie</vt:lpstr>
      <vt:lpstr>PowerPoint-presentatie</vt:lpstr>
      <vt:lpstr>PowerPoint-presentatie</vt:lpstr>
      <vt:lpstr>PowerPoint-presentatie</vt:lpstr>
      <vt:lpstr>PowerPoint-presentatie</vt:lpstr>
      <vt:lpstr>PowerPoint-presentatie</vt:lpstr>
      <vt:lpstr>PowerPoint-presentatie</vt:lpstr>
      <vt:lpstr>STELSEL INTEGRATIE PROEF</vt:lpstr>
      <vt:lpstr>Stelsel Integratie Proef</vt:lpstr>
      <vt:lpstr>PowerPoint-presentatie</vt:lpstr>
      <vt:lpstr>PowerPoint-presentatie</vt:lpstr>
      <vt:lpstr>PAUZE</vt:lpstr>
      <vt:lpstr>PowerPoint-presentatie</vt:lpstr>
      <vt:lpstr>Oriënteren Regels en Kaart</vt:lpstr>
      <vt:lpstr>Viewer Regel en Kaart</vt:lpstr>
      <vt:lpstr>Viewer Regel en Kaart</vt:lpstr>
      <vt:lpstr>Viewer Regel en Kaart</vt:lpstr>
      <vt:lpstr>Viewer Regel en Kaart</vt:lpstr>
      <vt:lpstr>OZON</vt:lpstr>
      <vt:lpstr>Demo ROD Ozon</vt:lpstr>
      <vt:lpstr>Demo Ozon - Objectinformatie</vt:lpstr>
      <vt:lpstr>Demo Ozon - API</vt:lpstr>
      <vt:lpstr>LVBB</vt:lpstr>
      <vt:lpstr>LVBB: bekendmaken en beschikbaar stellen</vt:lpstr>
      <vt:lpstr>Previewportaal</vt:lpstr>
      <vt:lpstr>Demo</vt:lpstr>
      <vt:lpstr>ETO Omgeving volledig functioneel</vt:lpstr>
      <vt:lpstr>Wat is verder gerealiseerd</vt:lpstr>
      <vt:lpstr>Koppelvlak documentatie</vt:lpstr>
      <vt:lpstr>PowerPoint-presentatie</vt:lpstr>
      <vt:lpstr>Doorleveren aan het DSO</vt:lpstr>
      <vt:lpstr>Besluit publiceren gaat voor consolidatie publiceren</vt:lpstr>
      <vt:lpstr>STOP/TPOD</vt:lpstr>
      <vt:lpstr>INFORMATIEHUIS RUIMTE</vt:lpstr>
      <vt:lpstr>PowerPoint-presentatie</vt:lpstr>
      <vt:lpstr>PowerPoint-presentatie</vt:lpstr>
      <vt:lpstr>Data-op-orde:  “De zolder opruimen voor de verbouwing” </vt:lpstr>
      <vt:lpstr>Handreiking Data op Orde</vt:lpstr>
      <vt:lpstr>Plan- en dossierstatussen in sync</vt:lpstr>
      <vt:lpstr>Relaties tussen plannen</vt:lpstr>
      <vt:lpstr>1-op-1 feedback bronhouders</vt:lpstr>
      <vt:lpstr>Resultaten 1e ronde</vt:lpstr>
      <vt:lpstr>Kwaliteitsdashboard op RPnl</vt:lpstr>
      <vt:lpstr>Overzicht op specifieke thema’s</vt:lpstr>
      <vt:lpstr>Meer detail voor één thema</vt:lpstr>
      <vt:lpstr>Detailtabel voor specifiek thema</vt:lpstr>
      <vt:lpstr>Overzicht meetpunten voor alle plannen</vt:lpstr>
      <vt:lpstr>Overig: Aansluiten op het Stelsel</vt:lpstr>
      <vt:lpstr>KNOOPPUNT</vt:lpstr>
      <vt:lpstr>Aansluiten op ebMS-services (live demo)</vt:lpstr>
      <vt:lpstr>ONTWIKKELAARSPORTAAL</vt:lpstr>
      <vt:lpstr> Ontwikkelaarsportaal  aandeslagmetdeomgevingswet.nl/ontwikkelaarsportaal/     </vt:lpstr>
      <vt:lpstr>PowerPoint-presentatie</vt:lpstr>
      <vt:lpstr>PowerPoint-presentatie</vt:lpstr>
      <vt:lpstr>PowerPoint-presentatie</vt:lpstr>
      <vt:lpstr>PowerPoint-presentatie</vt:lpstr>
      <vt:lpstr>PowerPoint-presentatie</vt:lpstr>
      <vt:lpstr>Maak iets moois met de API’s  Bekijk de API’s en dienstverlening met  een API-afnemersbril  </vt:lpstr>
      <vt:lpstr>PowerPoint-presentatie</vt:lpstr>
      <vt:lpstr>PowerPoint-presentatie</vt:lpstr>
      <vt:lpstr>PowerPoint-presentatie</vt:lpstr>
      <vt:lpstr>PowerPoint-presentatie</vt:lpstr>
      <vt:lpstr>AFSLUITING</vt:lpstr>
      <vt:lpstr>Overzicht beschikbare Services</vt:lpstr>
      <vt:lpstr>Conclusies Q3 2018</vt:lpstr>
      <vt:lpstr>Vooruitblik PI-8</vt:lpstr>
      <vt:lpstr>Conclusies – en wat kunt u nu doen?</vt:lpstr>
      <vt:lpstr>Beschikbaar om te oefenen</vt:lpstr>
      <vt:lpstr>Met dank aan alle teams!</vt:lpstr>
    </vt:vector>
  </TitlesOfParts>
  <Company>Kriskras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Ewoud ten Hove</dc:creator>
  <cp:lastModifiedBy>Tessa E</cp:lastModifiedBy>
  <cp:revision>728</cp:revision>
  <cp:lastPrinted>2017-12-14T12:05:19Z</cp:lastPrinted>
  <dcterms:created xsi:type="dcterms:W3CDTF">2017-01-06T08:36:46Z</dcterms:created>
  <dcterms:modified xsi:type="dcterms:W3CDTF">2018-09-20T12:40:07Z</dcterms:modified>
  <cp:contentStatus>Concept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0x010100EDA7101B7E59BD4BBC9589BC32D7EF86</vt:lpwstr>
  </property>
  <property fmtid="{D5CDD505-2E9C-101B-9397-08002B2CF9AE}" pid="3" name="_dlc_DocIdItemGuid">
    <vt:lpwstr>a736f515-826e-4de0-a6c7-8b667563b088</vt:lpwstr>
  </property>
</Properties>
</file>