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1.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7.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18.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19.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88" r:id="rId6"/>
    <p:sldMasterId id="2147483708" r:id="rId7"/>
    <p:sldMasterId id="2147483730" r:id="rId8"/>
    <p:sldMasterId id="2147483749" r:id="rId9"/>
    <p:sldMasterId id="2147483769" r:id="rId10"/>
    <p:sldMasterId id="2147483790" r:id="rId11"/>
    <p:sldMasterId id="2147483830" r:id="rId12"/>
    <p:sldMasterId id="2147483876" r:id="rId13"/>
    <p:sldMasterId id="2147483894" r:id="rId14"/>
    <p:sldMasterId id="2147483914" r:id="rId15"/>
    <p:sldMasterId id="2147483934" r:id="rId16"/>
    <p:sldMasterId id="2147483954" r:id="rId17"/>
    <p:sldMasterId id="2147483974" r:id="rId18"/>
    <p:sldMasterId id="2147484017" r:id="rId19"/>
    <p:sldMasterId id="2147484056" r:id="rId20"/>
    <p:sldMasterId id="2147484096" r:id="rId21"/>
    <p:sldMasterId id="2147484147" r:id="rId22"/>
    <p:sldMasterId id="2147484170" r:id="rId23"/>
    <p:sldMasterId id="2147484212" r:id="rId24"/>
    <p:sldMasterId id="2147484233" r:id="rId25"/>
  </p:sldMasterIdLst>
  <p:notesMasterIdLst>
    <p:notesMasterId r:id="rId162"/>
  </p:notesMasterIdLst>
  <p:handoutMasterIdLst>
    <p:handoutMasterId r:id="rId163"/>
  </p:handoutMasterIdLst>
  <p:sldIdLst>
    <p:sldId id="813" r:id="rId26"/>
    <p:sldId id="1652" r:id="rId27"/>
    <p:sldId id="1113" r:id="rId28"/>
    <p:sldId id="1311" r:id="rId29"/>
    <p:sldId id="1641" r:id="rId30"/>
    <p:sldId id="811" r:id="rId31"/>
    <p:sldId id="1581" r:id="rId32"/>
    <p:sldId id="1707" r:id="rId33"/>
    <p:sldId id="1228" r:id="rId34"/>
    <p:sldId id="1483" r:id="rId35"/>
    <p:sldId id="1578" r:id="rId36"/>
    <p:sldId id="1597" r:id="rId37"/>
    <p:sldId id="1583" r:id="rId38"/>
    <p:sldId id="1585" r:id="rId39"/>
    <p:sldId id="1586" r:id="rId40"/>
    <p:sldId id="1589" r:id="rId41"/>
    <p:sldId id="1592" r:id="rId42"/>
    <p:sldId id="1587" r:id="rId43"/>
    <p:sldId id="1594" r:id="rId44"/>
    <p:sldId id="1642" r:id="rId45"/>
    <p:sldId id="1593" r:id="rId46"/>
    <p:sldId id="1591" r:id="rId47"/>
    <p:sldId id="1595" r:id="rId48"/>
    <p:sldId id="1599" r:id="rId49"/>
    <p:sldId id="1643" r:id="rId50"/>
    <p:sldId id="1579" r:id="rId51"/>
    <p:sldId id="1644" r:id="rId52"/>
    <p:sldId id="1654" r:id="rId53"/>
    <p:sldId id="1655" r:id="rId54"/>
    <p:sldId id="1676" r:id="rId55"/>
    <p:sldId id="1656" r:id="rId56"/>
    <p:sldId id="1677" r:id="rId57"/>
    <p:sldId id="1658" r:id="rId58"/>
    <p:sldId id="1659" r:id="rId59"/>
    <p:sldId id="1645" r:id="rId60"/>
    <p:sldId id="1582" r:id="rId61"/>
    <p:sldId id="1556" r:id="rId62"/>
    <p:sldId id="1558" r:id="rId63"/>
    <p:sldId id="1574" r:id="rId64"/>
    <p:sldId id="1565" r:id="rId65"/>
    <p:sldId id="1566" r:id="rId66"/>
    <p:sldId id="1575" r:id="rId67"/>
    <p:sldId id="1576" r:id="rId68"/>
    <p:sldId id="1661" r:id="rId69"/>
    <p:sldId id="1663" r:id="rId70"/>
    <p:sldId id="1664" r:id="rId71"/>
    <p:sldId id="1666" r:id="rId72"/>
    <p:sldId id="1667" r:id="rId73"/>
    <p:sldId id="1675" r:id="rId74"/>
    <p:sldId id="1674" r:id="rId75"/>
    <p:sldId id="1515" r:id="rId76"/>
    <p:sldId id="1424" r:id="rId77"/>
    <p:sldId id="1602" r:id="rId78"/>
    <p:sldId id="1601" r:id="rId79"/>
    <p:sldId id="488" r:id="rId80"/>
    <p:sldId id="366" r:id="rId81"/>
    <p:sldId id="367" r:id="rId82"/>
    <p:sldId id="1605" r:id="rId83"/>
    <p:sldId id="1516" r:id="rId84"/>
    <p:sldId id="1517" r:id="rId85"/>
    <p:sldId id="1518" r:id="rId86"/>
    <p:sldId id="1519" r:id="rId87"/>
    <p:sldId id="1520" r:id="rId88"/>
    <p:sldId id="1521" r:id="rId89"/>
    <p:sldId id="1539" r:id="rId90"/>
    <p:sldId id="1544" r:id="rId91"/>
    <p:sldId id="1545" r:id="rId92"/>
    <p:sldId id="1546" r:id="rId93"/>
    <p:sldId id="1604" r:id="rId94"/>
    <p:sldId id="1603" r:id="rId95"/>
    <p:sldId id="1606" r:id="rId96"/>
    <p:sldId id="1525" r:id="rId97"/>
    <p:sldId id="1523" r:id="rId98"/>
    <p:sldId id="1524" r:id="rId99"/>
    <p:sldId id="1526" r:id="rId100"/>
    <p:sldId id="1528" r:id="rId101"/>
    <p:sldId id="1529" r:id="rId102"/>
    <p:sldId id="1549" r:id="rId103"/>
    <p:sldId id="1609" r:id="rId104"/>
    <p:sldId id="1531" r:id="rId105"/>
    <p:sldId id="1532" r:id="rId106"/>
    <p:sldId id="1534" r:id="rId107"/>
    <p:sldId id="1535" r:id="rId108"/>
    <p:sldId id="1536" r:id="rId109"/>
    <p:sldId id="1537" r:id="rId110"/>
    <p:sldId id="1610" r:id="rId111"/>
    <p:sldId id="1710" r:id="rId112"/>
    <p:sldId id="1708" r:id="rId113"/>
    <p:sldId id="1608" r:id="rId114"/>
    <p:sldId id="1709" r:id="rId115"/>
    <p:sldId id="1555" r:id="rId116"/>
    <p:sldId id="1312" r:id="rId117"/>
    <p:sldId id="1670" r:id="rId118"/>
    <p:sldId id="1671" r:id="rId119"/>
    <p:sldId id="1672" r:id="rId120"/>
    <p:sldId id="260" r:id="rId121"/>
    <p:sldId id="361" r:id="rId122"/>
    <p:sldId id="362" r:id="rId123"/>
    <p:sldId id="363" r:id="rId124"/>
    <p:sldId id="360" r:id="rId125"/>
    <p:sldId id="1673" r:id="rId126"/>
    <p:sldId id="1653" r:id="rId127"/>
    <p:sldId id="1678" r:id="rId128"/>
    <p:sldId id="1679" r:id="rId129"/>
    <p:sldId id="1680" r:id="rId130"/>
    <p:sldId id="1681" r:id="rId131"/>
    <p:sldId id="1682" r:id="rId132"/>
    <p:sldId id="1683" r:id="rId133"/>
    <p:sldId id="1684" r:id="rId134"/>
    <p:sldId id="1685" r:id="rId135"/>
    <p:sldId id="1686" r:id="rId136"/>
    <p:sldId id="1687" r:id="rId137"/>
    <p:sldId id="1688" r:id="rId138"/>
    <p:sldId id="1689" r:id="rId139"/>
    <p:sldId id="1690" r:id="rId140"/>
    <p:sldId id="1691" r:id="rId141"/>
    <p:sldId id="1692" r:id="rId142"/>
    <p:sldId id="1693" r:id="rId143"/>
    <p:sldId id="1694" r:id="rId144"/>
    <p:sldId id="1695" r:id="rId145"/>
    <p:sldId id="1697" r:id="rId146"/>
    <p:sldId id="1696" r:id="rId147"/>
    <p:sldId id="1698" r:id="rId148"/>
    <p:sldId id="1699" r:id="rId149"/>
    <p:sldId id="1700" r:id="rId150"/>
    <p:sldId id="1701" r:id="rId151"/>
    <p:sldId id="1702" r:id="rId152"/>
    <p:sldId id="1703" r:id="rId153"/>
    <p:sldId id="1704" r:id="rId154"/>
    <p:sldId id="1705" r:id="rId155"/>
    <p:sldId id="1706" r:id="rId156"/>
    <p:sldId id="1124" r:id="rId157"/>
    <p:sldId id="1552" r:id="rId158"/>
    <p:sldId id="1127" r:id="rId159"/>
    <p:sldId id="1649" r:id="rId160"/>
    <p:sldId id="1650" r:id="rId161"/>
  </p:sldIdLst>
  <p:sldSz cx="9144000" cy="6858000" type="screen4x3"/>
  <p:notesSz cx="6797675"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1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937"/>
    <a:srgbClr val="39870C"/>
    <a:srgbClr val="E17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E3C73-154A-4A56-9026-BE3E7C023E47}" v="35" dt="2018-12-14T13:47:18.10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1451" autoAdjust="0"/>
  </p:normalViewPr>
  <p:slideViewPr>
    <p:cSldViewPr snapToGrid="0" snapToObjects="1" showGuides="1">
      <p:cViewPr varScale="1">
        <p:scale>
          <a:sx n="78" d="100"/>
          <a:sy n="78" d="100"/>
        </p:scale>
        <p:origin x="374" y="77"/>
      </p:cViewPr>
      <p:guideLst/>
    </p:cSldViewPr>
  </p:slideViewPr>
  <p:outlineViewPr>
    <p:cViewPr>
      <p:scale>
        <a:sx n="33" d="100"/>
        <a:sy n="33" d="100"/>
      </p:scale>
      <p:origin x="0" y="1944"/>
    </p:cViewPr>
  </p:outlineViewPr>
  <p:notesTextViewPr>
    <p:cViewPr>
      <p:scale>
        <a:sx n="100" d="100"/>
        <a:sy n="100" d="100"/>
      </p:scale>
      <p:origin x="0" y="0"/>
    </p:cViewPr>
  </p:notesTextViewPr>
  <p:sorterViewPr>
    <p:cViewPr>
      <p:scale>
        <a:sx n="100" d="100"/>
        <a:sy n="100" d="100"/>
      </p:scale>
      <p:origin x="0" y="12192"/>
    </p:cViewPr>
  </p:sorterViewPr>
  <p:notesViewPr>
    <p:cSldViewPr snapToGrid="0" snapToObjects="1">
      <p:cViewPr varScale="1">
        <p:scale>
          <a:sx n="78" d="100"/>
          <a:sy n="78" d="100"/>
        </p:scale>
        <p:origin x="-3366" y="-102"/>
      </p:cViewPr>
      <p:guideLst>
        <p:guide orient="horz" pos="3110"/>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16.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6" Type="http://schemas.openxmlformats.org/officeDocument/2006/relationships/slideMaster" Target="slideMasters/slideMaster11.xml"/><Relationship Id="rId107" Type="http://schemas.openxmlformats.org/officeDocument/2006/relationships/slide" Target="slides/slide82.xml"/><Relationship Id="rId11" Type="http://schemas.openxmlformats.org/officeDocument/2006/relationships/slideMaster" Target="slideMasters/slideMaster6.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customXml" Target="../customXml/item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viewProps" Target="viewProps.xml"/><Relationship Id="rId22" Type="http://schemas.openxmlformats.org/officeDocument/2006/relationships/slideMaster" Target="slideMasters/slideMaster17.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Master" Target="slideMasters/slideMaster18.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5.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slide" Target="slides/slide126.xml"/><Relationship Id="rId156" Type="http://schemas.openxmlformats.org/officeDocument/2006/relationships/slide" Target="slides/slide131.xml"/><Relationship Id="rId164" Type="http://schemas.openxmlformats.org/officeDocument/2006/relationships/presProps" Target="presProps.xml"/><Relationship Id="rId16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Master" Target="slideMasters/slideMaster13.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tableStyles" Target="tableStyles.xml"/><Relationship Id="rId7" Type="http://schemas.openxmlformats.org/officeDocument/2006/relationships/slideMaster" Target="slideMasters/slideMaster2.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slideMaster" Target="slideMasters/slideMaster19.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9" Type="http://schemas.openxmlformats.org/officeDocument/2006/relationships/slideMaster" Target="slideMasters/slideMaster14.xml"/><Relationship Id="rId14" Type="http://schemas.openxmlformats.org/officeDocument/2006/relationships/slideMaster" Target="slideMasters/slideMaster9.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microsoft.com/office/2016/11/relationships/changesInfo" Target="changesInfos/changesInfo1.xml"/><Relationship Id="rId8" Type="http://schemas.openxmlformats.org/officeDocument/2006/relationships/slideMaster" Target="slideMasters/slideMaster3.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Master" Target="slideMasters/slideMaster20.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15.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ella van der Velde | Advies en Opleiding" userId="954fb648-0b44-440c-8c3d-2b6d24d30c86" providerId="ADAL" clId="{02159E3A-D6BD-406E-BB23-BB99605DE31F}"/>
    <pc:docChg chg="custSel modSld">
      <pc:chgData name="Mirella van der Velde | Advies en Opleiding" userId="954fb648-0b44-440c-8c3d-2b6d24d30c86" providerId="ADAL" clId="{02159E3A-D6BD-406E-BB23-BB99605DE31F}" dt="2018-12-14T13:47:23.164" v="49" actId="478"/>
      <pc:docMkLst>
        <pc:docMk/>
      </pc:docMkLst>
      <pc:sldChg chg="addSp delSp">
        <pc:chgData name="Mirella van der Velde | Advies en Opleiding" userId="954fb648-0b44-440c-8c3d-2b6d24d30c86" providerId="ADAL" clId="{02159E3A-D6BD-406E-BB23-BB99605DE31F}" dt="2018-12-14T13:47:23.164" v="49" actId="478"/>
        <pc:sldMkLst>
          <pc:docMk/>
          <pc:sldMk cId="3565607815" sldId="1127"/>
        </pc:sldMkLst>
        <pc:picChg chg="add del">
          <ac:chgData name="Mirella van der Velde | Advies en Opleiding" userId="954fb648-0b44-440c-8c3d-2b6d24d30c86" providerId="ADAL" clId="{02159E3A-D6BD-406E-BB23-BB99605DE31F}" dt="2018-12-14T13:47:23.164" v="49" actId="478"/>
          <ac:picMkLst>
            <pc:docMk/>
            <pc:sldMk cId="3565607815" sldId="1127"/>
            <ac:picMk id="4" creationId="{A87F10C2-30EA-4D58-BF6D-83174A5AF7AA}"/>
          </ac:picMkLst>
        </pc:picChg>
      </pc:sldChg>
      <pc:sldChg chg="addSp">
        <pc:chgData name="Mirella van der Velde | Advies en Opleiding" userId="954fb648-0b44-440c-8c3d-2b6d24d30c86" providerId="ADAL" clId="{02159E3A-D6BD-406E-BB23-BB99605DE31F}" dt="2018-12-14T13:46:43.334" v="46"/>
        <pc:sldMkLst>
          <pc:docMk/>
          <pc:sldMk cId="170160667" sldId="1481"/>
        </pc:sldMkLst>
        <pc:picChg chg="add">
          <ac:chgData name="Mirella van der Velde | Advies en Opleiding" userId="954fb648-0b44-440c-8c3d-2b6d24d30c86" providerId="ADAL" clId="{02159E3A-D6BD-406E-BB23-BB99605DE31F}" dt="2018-12-14T13:46:43.334" v="46"/>
          <ac:picMkLst>
            <pc:docMk/>
            <pc:sldMk cId="170160667" sldId="1481"/>
            <ac:picMk id="5" creationId="{3FEE289F-C63E-438E-918D-E9B87839574C}"/>
          </ac:picMkLst>
        </pc:picChg>
      </pc:sldChg>
      <pc:sldChg chg="addSp">
        <pc:chgData name="Mirella van der Velde | Advies en Opleiding" userId="954fb648-0b44-440c-8c3d-2b6d24d30c86" providerId="ADAL" clId="{02159E3A-D6BD-406E-BB23-BB99605DE31F}" dt="2018-12-14T13:47:16.272" v="47"/>
        <pc:sldMkLst>
          <pc:docMk/>
          <pc:sldMk cId="1760873668" sldId="1482"/>
        </pc:sldMkLst>
        <pc:picChg chg="add">
          <ac:chgData name="Mirella van der Velde | Advies en Opleiding" userId="954fb648-0b44-440c-8c3d-2b6d24d30c86" providerId="ADAL" clId="{02159E3A-D6BD-406E-BB23-BB99605DE31F}" dt="2018-12-14T13:47:16.272" v="47"/>
          <ac:picMkLst>
            <pc:docMk/>
            <pc:sldMk cId="1760873668" sldId="1482"/>
            <ac:picMk id="4" creationId="{6185DCD5-719D-46D7-A0FF-D47E76C7DF50}"/>
          </ac:picMkLst>
        </pc:picChg>
      </pc:sldChg>
      <pc:sldChg chg="addSp delSp modSp">
        <pc:chgData name="Mirella van der Velde | Advies en Opleiding" userId="954fb648-0b44-440c-8c3d-2b6d24d30c86" providerId="ADAL" clId="{02159E3A-D6BD-406E-BB23-BB99605DE31F}" dt="2018-12-14T13:46:27.283" v="41" actId="1076"/>
        <pc:sldMkLst>
          <pc:docMk/>
          <pc:sldMk cId="1817960895" sldId="1507"/>
        </pc:sldMkLst>
        <pc:picChg chg="add del">
          <ac:chgData name="Mirella van der Velde | Advies en Opleiding" userId="954fb648-0b44-440c-8c3d-2b6d24d30c86" providerId="ADAL" clId="{02159E3A-D6BD-406E-BB23-BB99605DE31F}" dt="2018-12-14T13:45:56.953" v="38" actId="478"/>
          <ac:picMkLst>
            <pc:docMk/>
            <pc:sldMk cId="1817960895" sldId="1507"/>
            <ac:picMk id="4" creationId="{C0E3E733-6B1B-4032-BD82-85E8C5523F81}"/>
          </ac:picMkLst>
        </pc:picChg>
        <pc:picChg chg="add mod">
          <ac:chgData name="Mirella van der Velde | Advies en Opleiding" userId="954fb648-0b44-440c-8c3d-2b6d24d30c86" providerId="ADAL" clId="{02159E3A-D6BD-406E-BB23-BB99605DE31F}" dt="2018-12-14T13:46:27.283" v="41" actId="1076"/>
          <ac:picMkLst>
            <pc:docMk/>
            <pc:sldMk cId="1817960895" sldId="1507"/>
            <ac:picMk id="6" creationId="{78E71C61-DA20-44F5-A111-FD3D0B23EB8E}"/>
          </ac:picMkLst>
        </pc:picChg>
      </pc:sldChg>
      <pc:sldChg chg="addSp delSp modSp">
        <pc:chgData name="Mirella van der Velde | Advies en Opleiding" userId="954fb648-0b44-440c-8c3d-2b6d24d30c86" providerId="ADAL" clId="{02159E3A-D6BD-406E-BB23-BB99605DE31F}" dt="2018-12-14T13:46:41.052" v="45"/>
        <pc:sldMkLst>
          <pc:docMk/>
          <pc:sldMk cId="1021325643" sldId="1508"/>
        </pc:sldMkLst>
        <pc:picChg chg="add del mod">
          <ac:chgData name="Mirella van der Velde | Advies en Opleiding" userId="954fb648-0b44-440c-8c3d-2b6d24d30c86" providerId="ADAL" clId="{02159E3A-D6BD-406E-BB23-BB99605DE31F}" dt="2018-12-14T13:46:34.129" v="44" actId="478"/>
          <ac:picMkLst>
            <pc:docMk/>
            <pc:sldMk cId="1021325643" sldId="1508"/>
            <ac:picMk id="5" creationId="{B47D98B2-2965-4109-AB9D-2EFA18099D56}"/>
          </ac:picMkLst>
        </pc:picChg>
        <pc:picChg chg="add">
          <ac:chgData name="Mirella van der Velde | Advies en Opleiding" userId="954fb648-0b44-440c-8c3d-2b6d24d30c86" providerId="ADAL" clId="{02159E3A-D6BD-406E-BB23-BB99605DE31F}" dt="2018-12-14T13:46:41.052" v="45"/>
          <ac:picMkLst>
            <pc:docMk/>
            <pc:sldMk cId="1021325643" sldId="1508"/>
            <ac:picMk id="6" creationId="{6AF23FFA-D49C-4CCD-8B70-D8C48F15F4D5}"/>
          </ac:picMkLst>
        </pc:picChg>
      </pc:sldChg>
      <pc:sldChg chg="addSp modSp">
        <pc:chgData name="Mirella van der Velde | Advies en Opleiding" userId="954fb648-0b44-440c-8c3d-2b6d24d30c86" providerId="ADAL" clId="{02159E3A-D6BD-406E-BB23-BB99605DE31F}" dt="2018-12-14T13:43:24.486" v="3" actId="1076"/>
        <pc:sldMkLst>
          <pc:docMk/>
          <pc:sldMk cId="3287976868" sldId="1516"/>
        </pc:sldMkLst>
        <pc:picChg chg="add mod">
          <ac:chgData name="Mirella van der Velde | Advies en Opleiding" userId="954fb648-0b44-440c-8c3d-2b6d24d30c86" providerId="ADAL" clId="{02159E3A-D6BD-406E-BB23-BB99605DE31F}" dt="2018-12-14T13:43:24.486" v="3" actId="1076"/>
          <ac:picMkLst>
            <pc:docMk/>
            <pc:sldMk cId="3287976868" sldId="1516"/>
            <ac:picMk id="3" creationId="{CE940827-DB3C-4E65-9A84-1B1467F83F4E}"/>
          </ac:picMkLst>
        </pc:picChg>
        <pc:picChg chg="mod">
          <ac:chgData name="Mirella van der Velde | Advies en Opleiding" userId="954fb648-0b44-440c-8c3d-2b6d24d30c86" providerId="ADAL" clId="{02159E3A-D6BD-406E-BB23-BB99605DE31F}" dt="2018-12-14T13:43:20.477" v="2" actId="1076"/>
          <ac:picMkLst>
            <pc:docMk/>
            <pc:sldMk cId="3287976868" sldId="1516"/>
            <ac:picMk id="5" creationId="{611938C6-C401-453C-8E3A-66BA8D441604}"/>
          </ac:picMkLst>
        </pc:picChg>
      </pc:sldChg>
      <pc:sldChg chg="addSp modSp">
        <pc:chgData name="Mirella van der Velde | Advies en Opleiding" userId="954fb648-0b44-440c-8c3d-2b6d24d30c86" providerId="ADAL" clId="{02159E3A-D6BD-406E-BB23-BB99605DE31F}" dt="2018-12-14T13:43:33.472" v="6" actId="1035"/>
        <pc:sldMkLst>
          <pc:docMk/>
          <pc:sldMk cId="4209513204" sldId="1517"/>
        </pc:sldMkLst>
        <pc:picChg chg="add mod">
          <ac:chgData name="Mirella van der Velde | Advies en Opleiding" userId="954fb648-0b44-440c-8c3d-2b6d24d30c86" providerId="ADAL" clId="{02159E3A-D6BD-406E-BB23-BB99605DE31F}" dt="2018-12-14T13:43:33.472" v="6" actId="1035"/>
          <ac:picMkLst>
            <pc:docMk/>
            <pc:sldMk cId="4209513204" sldId="1517"/>
            <ac:picMk id="3" creationId="{12FE5FE0-6D1E-411F-A7A5-373C8C142A9E}"/>
          </ac:picMkLst>
        </pc:picChg>
      </pc:sldChg>
      <pc:sldChg chg="addSp">
        <pc:chgData name="Mirella van der Velde | Advies en Opleiding" userId="954fb648-0b44-440c-8c3d-2b6d24d30c86" providerId="ADAL" clId="{02159E3A-D6BD-406E-BB23-BB99605DE31F}" dt="2018-12-14T13:43:37.584" v="7"/>
        <pc:sldMkLst>
          <pc:docMk/>
          <pc:sldMk cId="4132881334" sldId="1518"/>
        </pc:sldMkLst>
        <pc:picChg chg="add">
          <ac:chgData name="Mirella van der Velde | Advies en Opleiding" userId="954fb648-0b44-440c-8c3d-2b6d24d30c86" providerId="ADAL" clId="{02159E3A-D6BD-406E-BB23-BB99605DE31F}" dt="2018-12-14T13:43:37.584" v="7"/>
          <ac:picMkLst>
            <pc:docMk/>
            <pc:sldMk cId="4132881334" sldId="1518"/>
            <ac:picMk id="3" creationId="{4C84DAC5-751E-4B27-B639-C092C73FAF71}"/>
          </ac:picMkLst>
        </pc:picChg>
      </pc:sldChg>
      <pc:sldChg chg="addSp">
        <pc:chgData name="Mirella van der Velde | Advies en Opleiding" userId="954fb648-0b44-440c-8c3d-2b6d24d30c86" providerId="ADAL" clId="{02159E3A-D6BD-406E-BB23-BB99605DE31F}" dt="2018-12-14T13:43:41.628" v="8"/>
        <pc:sldMkLst>
          <pc:docMk/>
          <pc:sldMk cId="3012294030" sldId="1519"/>
        </pc:sldMkLst>
        <pc:picChg chg="add">
          <ac:chgData name="Mirella van der Velde | Advies en Opleiding" userId="954fb648-0b44-440c-8c3d-2b6d24d30c86" providerId="ADAL" clId="{02159E3A-D6BD-406E-BB23-BB99605DE31F}" dt="2018-12-14T13:43:41.628" v="8"/>
          <ac:picMkLst>
            <pc:docMk/>
            <pc:sldMk cId="3012294030" sldId="1519"/>
            <ac:picMk id="3" creationId="{8D83AA19-1B6A-4AE9-B338-385B24E9CA39}"/>
          </ac:picMkLst>
        </pc:picChg>
      </pc:sldChg>
      <pc:sldChg chg="addSp">
        <pc:chgData name="Mirella van der Velde | Advies en Opleiding" userId="954fb648-0b44-440c-8c3d-2b6d24d30c86" providerId="ADAL" clId="{02159E3A-D6BD-406E-BB23-BB99605DE31F}" dt="2018-12-14T13:43:45.778" v="9"/>
        <pc:sldMkLst>
          <pc:docMk/>
          <pc:sldMk cId="3078866990" sldId="1520"/>
        </pc:sldMkLst>
        <pc:picChg chg="add">
          <ac:chgData name="Mirella van der Velde | Advies en Opleiding" userId="954fb648-0b44-440c-8c3d-2b6d24d30c86" providerId="ADAL" clId="{02159E3A-D6BD-406E-BB23-BB99605DE31F}" dt="2018-12-14T13:43:45.778" v="9"/>
          <ac:picMkLst>
            <pc:docMk/>
            <pc:sldMk cId="3078866990" sldId="1520"/>
            <ac:picMk id="3" creationId="{B3790307-C2E4-4A58-BBC4-51B16EFF1B00}"/>
          </ac:picMkLst>
        </pc:picChg>
      </pc:sldChg>
      <pc:sldChg chg="addSp">
        <pc:chgData name="Mirella van der Velde | Advies en Opleiding" userId="954fb648-0b44-440c-8c3d-2b6d24d30c86" providerId="ADAL" clId="{02159E3A-D6BD-406E-BB23-BB99605DE31F}" dt="2018-12-14T13:43:50.079" v="10"/>
        <pc:sldMkLst>
          <pc:docMk/>
          <pc:sldMk cId="1854350441" sldId="1521"/>
        </pc:sldMkLst>
        <pc:picChg chg="add">
          <ac:chgData name="Mirella van der Velde | Advies en Opleiding" userId="954fb648-0b44-440c-8c3d-2b6d24d30c86" providerId="ADAL" clId="{02159E3A-D6BD-406E-BB23-BB99605DE31F}" dt="2018-12-14T13:43:50.079" v="10"/>
          <ac:picMkLst>
            <pc:docMk/>
            <pc:sldMk cId="1854350441" sldId="1521"/>
            <ac:picMk id="4" creationId="{7FF5D3CA-4BCD-4F16-B166-C8B2EBE6A13B}"/>
          </ac:picMkLst>
        </pc:picChg>
      </pc:sldChg>
      <pc:sldChg chg="addSp">
        <pc:chgData name="Mirella van der Velde | Advies en Opleiding" userId="954fb648-0b44-440c-8c3d-2b6d24d30c86" providerId="ADAL" clId="{02159E3A-D6BD-406E-BB23-BB99605DE31F}" dt="2018-12-14T13:44:22.254" v="17"/>
        <pc:sldMkLst>
          <pc:docMk/>
          <pc:sldMk cId="1796230772" sldId="1522"/>
        </pc:sldMkLst>
        <pc:picChg chg="add">
          <ac:chgData name="Mirella van der Velde | Advies en Opleiding" userId="954fb648-0b44-440c-8c3d-2b6d24d30c86" providerId="ADAL" clId="{02159E3A-D6BD-406E-BB23-BB99605DE31F}" dt="2018-12-14T13:44:22.254" v="17"/>
          <ac:picMkLst>
            <pc:docMk/>
            <pc:sldMk cId="1796230772" sldId="1522"/>
            <ac:picMk id="4" creationId="{F2F98698-7799-4ECA-83D1-3C60F6FC788F}"/>
          </ac:picMkLst>
        </pc:picChg>
      </pc:sldChg>
      <pc:sldChg chg="addSp">
        <pc:chgData name="Mirella van der Velde | Advies en Opleiding" userId="954fb648-0b44-440c-8c3d-2b6d24d30c86" providerId="ADAL" clId="{02159E3A-D6BD-406E-BB23-BB99605DE31F}" dt="2018-12-14T13:45:01.809" v="21"/>
        <pc:sldMkLst>
          <pc:docMk/>
          <pc:sldMk cId="4226250520" sldId="1523"/>
        </pc:sldMkLst>
        <pc:picChg chg="add">
          <ac:chgData name="Mirella van der Velde | Advies en Opleiding" userId="954fb648-0b44-440c-8c3d-2b6d24d30c86" providerId="ADAL" clId="{02159E3A-D6BD-406E-BB23-BB99605DE31F}" dt="2018-12-14T13:45:01.809" v="21"/>
          <ac:picMkLst>
            <pc:docMk/>
            <pc:sldMk cId="4226250520" sldId="1523"/>
            <ac:picMk id="4" creationId="{F3D145B4-1AA1-410F-B538-083AB24AAB96}"/>
          </ac:picMkLst>
        </pc:picChg>
      </pc:sldChg>
      <pc:sldChg chg="addSp">
        <pc:chgData name="Mirella van der Velde | Advies en Opleiding" userId="954fb648-0b44-440c-8c3d-2b6d24d30c86" providerId="ADAL" clId="{02159E3A-D6BD-406E-BB23-BB99605DE31F}" dt="2018-12-14T13:45:05.954" v="22"/>
        <pc:sldMkLst>
          <pc:docMk/>
          <pc:sldMk cId="3883745558" sldId="1524"/>
        </pc:sldMkLst>
        <pc:picChg chg="add">
          <ac:chgData name="Mirella van der Velde | Advies en Opleiding" userId="954fb648-0b44-440c-8c3d-2b6d24d30c86" providerId="ADAL" clId="{02159E3A-D6BD-406E-BB23-BB99605DE31F}" dt="2018-12-14T13:45:05.954" v="22"/>
          <ac:picMkLst>
            <pc:docMk/>
            <pc:sldMk cId="3883745558" sldId="1524"/>
            <ac:picMk id="4" creationId="{1AB2E28E-58E4-430B-BBDF-121433ECAE72}"/>
          </ac:picMkLst>
        </pc:picChg>
      </pc:sldChg>
      <pc:sldChg chg="addSp modSp">
        <pc:chgData name="Mirella van der Velde | Advies en Opleiding" userId="954fb648-0b44-440c-8c3d-2b6d24d30c86" providerId="ADAL" clId="{02159E3A-D6BD-406E-BB23-BB99605DE31F}" dt="2018-12-14T13:44:56.172" v="20" actId="1076"/>
        <pc:sldMkLst>
          <pc:docMk/>
          <pc:sldMk cId="2827026107" sldId="1525"/>
        </pc:sldMkLst>
        <pc:picChg chg="add mod">
          <ac:chgData name="Mirella van der Velde | Advies en Opleiding" userId="954fb648-0b44-440c-8c3d-2b6d24d30c86" providerId="ADAL" clId="{02159E3A-D6BD-406E-BB23-BB99605DE31F}" dt="2018-12-14T13:44:56.172" v="20" actId="1076"/>
          <ac:picMkLst>
            <pc:docMk/>
            <pc:sldMk cId="2827026107" sldId="1525"/>
            <ac:picMk id="3" creationId="{52C04BA0-3373-4ECD-898B-290278D08E12}"/>
          </ac:picMkLst>
        </pc:picChg>
      </pc:sldChg>
      <pc:sldChg chg="addSp">
        <pc:chgData name="Mirella van der Velde | Advies en Opleiding" userId="954fb648-0b44-440c-8c3d-2b6d24d30c86" providerId="ADAL" clId="{02159E3A-D6BD-406E-BB23-BB99605DE31F}" dt="2018-12-14T13:45:07.485" v="23"/>
        <pc:sldMkLst>
          <pc:docMk/>
          <pc:sldMk cId="1642400028" sldId="1526"/>
        </pc:sldMkLst>
        <pc:picChg chg="add">
          <ac:chgData name="Mirella van der Velde | Advies en Opleiding" userId="954fb648-0b44-440c-8c3d-2b6d24d30c86" providerId="ADAL" clId="{02159E3A-D6BD-406E-BB23-BB99605DE31F}" dt="2018-12-14T13:45:07.485" v="23"/>
          <ac:picMkLst>
            <pc:docMk/>
            <pc:sldMk cId="1642400028" sldId="1526"/>
            <ac:picMk id="4" creationId="{C3012EFC-15E4-4E4B-AB92-61B0759C7610}"/>
          </ac:picMkLst>
        </pc:picChg>
      </pc:sldChg>
      <pc:sldChg chg="addSp">
        <pc:chgData name="Mirella van der Velde | Advies en Opleiding" userId="954fb648-0b44-440c-8c3d-2b6d24d30c86" providerId="ADAL" clId="{02159E3A-D6BD-406E-BB23-BB99605DE31F}" dt="2018-12-14T13:45:39.651" v="30"/>
        <pc:sldMkLst>
          <pc:docMk/>
          <pc:sldMk cId="3355387127" sldId="1527"/>
        </pc:sldMkLst>
        <pc:picChg chg="add">
          <ac:chgData name="Mirella van der Velde | Advies en Opleiding" userId="954fb648-0b44-440c-8c3d-2b6d24d30c86" providerId="ADAL" clId="{02159E3A-D6BD-406E-BB23-BB99605DE31F}" dt="2018-12-14T13:45:39.651" v="30"/>
          <ac:picMkLst>
            <pc:docMk/>
            <pc:sldMk cId="3355387127" sldId="1527"/>
            <ac:picMk id="3" creationId="{1028C193-C9B0-43D7-9128-DC3DCFE7C55D}"/>
          </ac:picMkLst>
        </pc:picChg>
      </pc:sldChg>
      <pc:sldChg chg="addSp">
        <pc:chgData name="Mirella van der Velde | Advies en Opleiding" userId="954fb648-0b44-440c-8c3d-2b6d24d30c86" providerId="ADAL" clId="{02159E3A-D6BD-406E-BB23-BB99605DE31F}" dt="2018-12-14T13:45:08.826" v="24"/>
        <pc:sldMkLst>
          <pc:docMk/>
          <pc:sldMk cId="74152350" sldId="1528"/>
        </pc:sldMkLst>
        <pc:picChg chg="add">
          <ac:chgData name="Mirella van der Velde | Advies en Opleiding" userId="954fb648-0b44-440c-8c3d-2b6d24d30c86" providerId="ADAL" clId="{02159E3A-D6BD-406E-BB23-BB99605DE31F}" dt="2018-12-14T13:45:08.826" v="24"/>
          <ac:picMkLst>
            <pc:docMk/>
            <pc:sldMk cId="74152350" sldId="1528"/>
            <ac:picMk id="4" creationId="{FDD412E4-01C0-4796-8FA8-718C6EC44779}"/>
          </ac:picMkLst>
        </pc:picChg>
      </pc:sldChg>
      <pc:sldChg chg="addSp">
        <pc:chgData name="Mirella van der Velde | Advies en Opleiding" userId="954fb648-0b44-440c-8c3d-2b6d24d30c86" providerId="ADAL" clId="{02159E3A-D6BD-406E-BB23-BB99605DE31F}" dt="2018-12-14T13:45:10.305" v="25"/>
        <pc:sldMkLst>
          <pc:docMk/>
          <pc:sldMk cId="3812581455" sldId="1529"/>
        </pc:sldMkLst>
        <pc:picChg chg="add">
          <ac:chgData name="Mirella van der Velde | Advies en Opleiding" userId="954fb648-0b44-440c-8c3d-2b6d24d30c86" providerId="ADAL" clId="{02159E3A-D6BD-406E-BB23-BB99605DE31F}" dt="2018-12-14T13:45:10.305" v="25"/>
          <ac:picMkLst>
            <pc:docMk/>
            <pc:sldMk cId="3812581455" sldId="1529"/>
            <ac:picMk id="4" creationId="{12DFD418-5AF9-4318-B387-8AA097B55F41}"/>
          </ac:picMkLst>
        </pc:picChg>
      </pc:sldChg>
      <pc:sldChg chg="addSp">
        <pc:chgData name="Mirella van der Velde | Advies en Opleiding" userId="954fb648-0b44-440c-8c3d-2b6d24d30c86" providerId="ADAL" clId="{02159E3A-D6BD-406E-BB23-BB99605DE31F}" dt="2018-12-14T13:45:37.277" v="29"/>
        <pc:sldMkLst>
          <pc:docMk/>
          <pc:sldMk cId="689822809" sldId="1531"/>
        </pc:sldMkLst>
        <pc:picChg chg="add">
          <ac:chgData name="Mirella van der Velde | Advies en Opleiding" userId="954fb648-0b44-440c-8c3d-2b6d24d30c86" providerId="ADAL" clId="{02159E3A-D6BD-406E-BB23-BB99605DE31F}" dt="2018-12-14T13:45:37.277" v="29"/>
          <ac:picMkLst>
            <pc:docMk/>
            <pc:sldMk cId="689822809" sldId="1531"/>
            <ac:picMk id="4" creationId="{FECCF378-1574-484D-BAA9-12BE323C1AAA}"/>
          </ac:picMkLst>
        </pc:picChg>
      </pc:sldChg>
      <pc:sldChg chg="addSp">
        <pc:chgData name="Mirella van der Velde | Advies en Opleiding" userId="954fb648-0b44-440c-8c3d-2b6d24d30c86" providerId="ADAL" clId="{02159E3A-D6BD-406E-BB23-BB99605DE31F}" dt="2018-12-14T13:45:41.044" v="31"/>
        <pc:sldMkLst>
          <pc:docMk/>
          <pc:sldMk cId="3148230648" sldId="1532"/>
        </pc:sldMkLst>
        <pc:picChg chg="add">
          <ac:chgData name="Mirella van der Velde | Advies en Opleiding" userId="954fb648-0b44-440c-8c3d-2b6d24d30c86" providerId="ADAL" clId="{02159E3A-D6BD-406E-BB23-BB99605DE31F}" dt="2018-12-14T13:45:41.044" v="31"/>
          <ac:picMkLst>
            <pc:docMk/>
            <pc:sldMk cId="3148230648" sldId="1532"/>
            <ac:picMk id="3" creationId="{3DC6719B-EE7C-4965-B750-FB72A22B8487}"/>
          </ac:picMkLst>
        </pc:picChg>
      </pc:sldChg>
      <pc:sldChg chg="addSp">
        <pc:chgData name="Mirella van der Velde | Advies en Opleiding" userId="954fb648-0b44-440c-8c3d-2b6d24d30c86" providerId="ADAL" clId="{02159E3A-D6BD-406E-BB23-BB99605DE31F}" dt="2018-12-14T13:45:43.216" v="32"/>
        <pc:sldMkLst>
          <pc:docMk/>
          <pc:sldMk cId="1427319501" sldId="1533"/>
        </pc:sldMkLst>
        <pc:picChg chg="add">
          <ac:chgData name="Mirella van der Velde | Advies en Opleiding" userId="954fb648-0b44-440c-8c3d-2b6d24d30c86" providerId="ADAL" clId="{02159E3A-D6BD-406E-BB23-BB99605DE31F}" dt="2018-12-14T13:45:43.216" v="32"/>
          <ac:picMkLst>
            <pc:docMk/>
            <pc:sldMk cId="1427319501" sldId="1533"/>
            <ac:picMk id="4" creationId="{953B6FBB-2335-4118-9102-738DEE7FC8BC}"/>
          </ac:picMkLst>
        </pc:picChg>
      </pc:sldChg>
      <pc:sldChg chg="addSp">
        <pc:chgData name="Mirella van der Velde | Advies en Opleiding" userId="954fb648-0b44-440c-8c3d-2b6d24d30c86" providerId="ADAL" clId="{02159E3A-D6BD-406E-BB23-BB99605DE31F}" dt="2018-12-14T13:45:44.447" v="33"/>
        <pc:sldMkLst>
          <pc:docMk/>
          <pc:sldMk cId="3383500448" sldId="1534"/>
        </pc:sldMkLst>
        <pc:picChg chg="add">
          <ac:chgData name="Mirella van der Velde | Advies en Opleiding" userId="954fb648-0b44-440c-8c3d-2b6d24d30c86" providerId="ADAL" clId="{02159E3A-D6BD-406E-BB23-BB99605DE31F}" dt="2018-12-14T13:45:44.447" v="33"/>
          <ac:picMkLst>
            <pc:docMk/>
            <pc:sldMk cId="3383500448" sldId="1534"/>
            <ac:picMk id="4" creationId="{3C27D998-5113-407B-8A35-546C325BB0DC}"/>
          </ac:picMkLst>
        </pc:picChg>
      </pc:sldChg>
      <pc:sldChg chg="addSp">
        <pc:chgData name="Mirella van der Velde | Advies en Opleiding" userId="954fb648-0b44-440c-8c3d-2b6d24d30c86" providerId="ADAL" clId="{02159E3A-D6BD-406E-BB23-BB99605DE31F}" dt="2018-12-14T13:45:47.427" v="34"/>
        <pc:sldMkLst>
          <pc:docMk/>
          <pc:sldMk cId="1471309689" sldId="1535"/>
        </pc:sldMkLst>
        <pc:picChg chg="add">
          <ac:chgData name="Mirella van der Velde | Advies en Opleiding" userId="954fb648-0b44-440c-8c3d-2b6d24d30c86" providerId="ADAL" clId="{02159E3A-D6BD-406E-BB23-BB99605DE31F}" dt="2018-12-14T13:45:47.427" v="34"/>
          <ac:picMkLst>
            <pc:docMk/>
            <pc:sldMk cId="1471309689" sldId="1535"/>
            <ac:picMk id="4" creationId="{BBFECBE5-22B8-479B-8741-12E5A3C0A3A2}"/>
          </ac:picMkLst>
        </pc:picChg>
      </pc:sldChg>
      <pc:sldChg chg="addSp">
        <pc:chgData name="Mirella van der Velde | Advies en Opleiding" userId="954fb648-0b44-440c-8c3d-2b6d24d30c86" providerId="ADAL" clId="{02159E3A-D6BD-406E-BB23-BB99605DE31F}" dt="2018-12-14T13:45:49.909" v="35"/>
        <pc:sldMkLst>
          <pc:docMk/>
          <pc:sldMk cId="1785261160" sldId="1536"/>
        </pc:sldMkLst>
        <pc:picChg chg="add">
          <ac:chgData name="Mirella van der Velde | Advies en Opleiding" userId="954fb648-0b44-440c-8c3d-2b6d24d30c86" providerId="ADAL" clId="{02159E3A-D6BD-406E-BB23-BB99605DE31F}" dt="2018-12-14T13:45:49.909" v="35"/>
          <ac:picMkLst>
            <pc:docMk/>
            <pc:sldMk cId="1785261160" sldId="1536"/>
            <ac:picMk id="4" creationId="{E930B081-3134-4964-9B2B-BCA267341509}"/>
          </ac:picMkLst>
        </pc:picChg>
      </pc:sldChg>
      <pc:sldChg chg="addSp">
        <pc:chgData name="Mirella van der Velde | Advies en Opleiding" userId="954fb648-0b44-440c-8c3d-2b6d24d30c86" providerId="ADAL" clId="{02159E3A-D6BD-406E-BB23-BB99605DE31F}" dt="2018-12-14T13:45:52.656" v="36"/>
        <pc:sldMkLst>
          <pc:docMk/>
          <pc:sldMk cId="2379812593" sldId="1537"/>
        </pc:sldMkLst>
        <pc:picChg chg="add">
          <ac:chgData name="Mirella van der Velde | Advies en Opleiding" userId="954fb648-0b44-440c-8c3d-2b6d24d30c86" providerId="ADAL" clId="{02159E3A-D6BD-406E-BB23-BB99605DE31F}" dt="2018-12-14T13:45:52.656" v="36"/>
          <ac:picMkLst>
            <pc:docMk/>
            <pc:sldMk cId="2379812593" sldId="1537"/>
            <ac:picMk id="3" creationId="{10D659C9-0E04-424E-B100-F3D559DF6E4D}"/>
          </ac:picMkLst>
        </pc:picChg>
      </pc:sldChg>
      <pc:sldChg chg="addSp">
        <pc:chgData name="Mirella van der Velde | Advies en Opleiding" userId="954fb648-0b44-440c-8c3d-2b6d24d30c86" providerId="ADAL" clId="{02159E3A-D6BD-406E-BB23-BB99605DE31F}" dt="2018-12-14T13:43:56.286" v="11"/>
        <pc:sldMkLst>
          <pc:docMk/>
          <pc:sldMk cId="3251708867" sldId="1539"/>
        </pc:sldMkLst>
        <pc:picChg chg="add">
          <ac:chgData name="Mirella van der Velde | Advies en Opleiding" userId="954fb648-0b44-440c-8c3d-2b6d24d30c86" providerId="ADAL" clId="{02159E3A-D6BD-406E-BB23-BB99605DE31F}" dt="2018-12-14T13:43:56.286" v="11"/>
          <ac:picMkLst>
            <pc:docMk/>
            <pc:sldMk cId="3251708867" sldId="1539"/>
            <ac:picMk id="3" creationId="{40004AB1-48A2-496E-A8EE-9CB70F2CC848}"/>
          </ac:picMkLst>
        </pc:picChg>
      </pc:sldChg>
      <pc:sldChg chg="addSp modSp">
        <pc:chgData name="Mirella van der Velde | Advies en Opleiding" userId="954fb648-0b44-440c-8c3d-2b6d24d30c86" providerId="ADAL" clId="{02159E3A-D6BD-406E-BB23-BB99605DE31F}" dt="2018-12-14T13:44:09.318" v="14" actId="1076"/>
        <pc:sldMkLst>
          <pc:docMk/>
          <pc:sldMk cId="1357340203" sldId="1544"/>
        </pc:sldMkLst>
        <pc:picChg chg="add mod">
          <ac:chgData name="Mirella van der Velde | Advies en Opleiding" userId="954fb648-0b44-440c-8c3d-2b6d24d30c86" providerId="ADAL" clId="{02159E3A-D6BD-406E-BB23-BB99605DE31F}" dt="2018-12-14T13:44:09.318" v="14" actId="1076"/>
          <ac:picMkLst>
            <pc:docMk/>
            <pc:sldMk cId="1357340203" sldId="1544"/>
            <ac:picMk id="4" creationId="{E2378148-378D-4C65-8726-6471C375C38B}"/>
          </ac:picMkLst>
        </pc:picChg>
      </pc:sldChg>
      <pc:sldChg chg="addSp">
        <pc:chgData name="Mirella van der Velde | Advies en Opleiding" userId="954fb648-0b44-440c-8c3d-2b6d24d30c86" providerId="ADAL" clId="{02159E3A-D6BD-406E-BB23-BB99605DE31F}" dt="2018-12-14T13:44:12.975" v="15"/>
        <pc:sldMkLst>
          <pc:docMk/>
          <pc:sldMk cId="1993440694" sldId="1545"/>
        </pc:sldMkLst>
        <pc:picChg chg="add">
          <ac:chgData name="Mirella van der Velde | Advies en Opleiding" userId="954fb648-0b44-440c-8c3d-2b6d24d30c86" providerId="ADAL" clId="{02159E3A-D6BD-406E-BB23-BB99605DE31F}" dt="2018-12-14T13:44:12.975" v="15"/>
          <ac:picMkLst>
            <pc:docMk/>
            <pc:sldMk cId="1993440694" sldId="1545"/>
            <ac:picMk id="4" creationId="{7C09ECC4-D9B8-4F07-8857-5AECED7CF05F}"/>
          </ac:picMkLst>
        </pc:picChg>
      </pc:sldChg>
      <pc:sldChg chg="addSp">
        <pc:chgData name="Mirella van der Velde | Advies en Opleiding" userId="954fb648-0b44-440c-8c3d-2b6d24d30c86" providerId="ADAL" clId="{02159E3A-D6BD-406E-BB23-BB99605DE31F}" dt="2018-12-14T13:44:16.610" v="16"/>
        <pc:sldMkLst>
          <pc:docMk/>
          <pc:sldMk cId="2449584631" sldId="1546"/>
        </pc:sldMkLst>
        <pc:picChg chg="add">
          <ac:chgData name="Mirella van der Velde | Advies en Opleiding" userId="954fb648-0b44-440c-8c3d-2b6d24d30c86" providerId="ADAL" clId="{02159E3A-D6BD-406E-BB23-BB99605DE31F}" dt="2018-12-14T13:44:16.610" v="16"/>
          <ac:picMkLst>
            <pc:docMk/>
            <pc:sldMk cId="2449584631" sldId="1546"/>
            <ac:picMk id="4" creationId="{6DB3E165-899B-474F-A5C7-7A692FEA5303}"/>
          </ac:picMkLst>
        </pc:picChg>
      </pc:sldChg>
      <pc:sldChg chg="addSp">
        <pc:chgData name="Mirella van der Velde | Advies en Opleiding" userId="954fb648-0b44-440c-8c3d-2b6d24d30c86" providerId="ADAL" clId="{02159E3A-D6BD-406E-BB23-BB99605DE31F}" dt="2018-12-14T13:45:13.447" v="26"/>
        <pc:sldMkLst>
          <pc:docMk/>
          <pc:sldMk cId="2353646223" sldId="1548"/>
        </pc:sldMkLst>
        <pc:picChg chg="add">
          <ac:chgData name="Mirella van der Velde | Advies en Opleiding" userId="954fb648-0b44-440c-8c3d-2b6d24d30c86" providerId="ADAL" clId="{02159E3A-D6BD-406E-BB23-BB99605DE31F}" dt="2018-12-14T13:45:13.447" v="26"/>
          <ac:picMkLst>
            <pc:docMk/>
            <pc:sldMk cId="2353646223" sldId="1548"/>
            <ac:picMk id="3" creationId="{CA97506F-2CA7-45B6-A1B3-FBD93057F695}"/>
          </ac:picMkLst>
        </pc:picChg>
      </pc:sldChg>
      <pc:sldChg chg="addSp">
        <pc:chgData name="Mirella van der Velde | Advies en Opleiding" userId="954fb648-0b44-440c-8c3d-2b6d24d30c86" providerId="ADAL" clId="{02159E3A-D6BD-406E-BB23-BB99605DE31F}" dt="2018-12-14T13:45:15.588" v="27"/>
        <pc:sldMkLst>
          <pc:docMk/>
          <pc:sldMk cId="391677206" sldId="1549"/>
        </pc:sldMkLst>
        <pc:picChg chg="add">
          <ac:chgData name="Mirella van der Velde | Advies en Opleiding" userId="954fb648-0b44-440c-8c3d-2b6d24d30c86" providerId="ADAL" clId="{02159E3A-D6BD-406E-BB23-BB99605DE31F}" dt="2018-12-14T13:45:15.588" v="27"/>
          <ac:picMkLst>
            <pc:docMk/>
            <pc:sldMk cId="391677206" sldId="1549"/>
            <ac:picMk id="4" creationId="{89F15955-C5DF-49F9-ABCD-54AF5FFBBF07}"/>
          </ac:picMkLst>
        </pc:picChg>
      </pc:sldChg>
      <pc:sldChg chg="addSp">
        <pc:chgData name="Mirella van der Velde | Advies en Opleiding" userId="954fb648-0b44-440c-8c3d-2b6d24d30c86" providerId="ADAL" clId="{02159E3A-D6BD-406E-BB23-BB99605DE31F}" dt="2018-12-14T13:45:17.541" v="28"/>
        <pc:sldMkLst>
          <pc:docMk/>
          <pc:sldMk cId="1805601494" sldId="1550"/>
        </pc:sldMkLst>
        <pc:picChg chg="add">
          <ac:chgData name="Mirella van der Velde | Advies en Opleiding" userId="954fb648-0b44-440c-8c3d-2b6d24d30c86" providerId="ADAL" clId="{02159E3A-D6BD-406E-BB23-BB99605DE31F}" dt="2018-12-14T13:45:17.541" v="28"/>
          <ac:picMkLst>
            <pc:docMk/>
            <pc:sldMk cId="1805601494" sldId="1550"/>
            <ac:picMk id="3" creationId="{7EBEBD6F-15FA-40E0-966E-627FC2B63A3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3633"/>
          </a:xfrm>
          <a:prstGeom prst="rect">
            <a:avLst/>
          </a:prstGeom>
        </p:spPr>
        <p:txBody>
          <a:bodyPr vert="horz" lIns="90599" tIns="45299" rIns="90599" bIns="45299"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3633"/>
          </a:xfrm>
          <a:prstGeom prst="rect">
            <a:avLst/>
          </a:prstGeom>
        </p:spPr>
        <p:txBody>
          <a:bodyPr vert="horz" lIns="90599" tIns="45299" rIns="90599" bIns="45299" rtlCol="0"/>
          <a:lstStyle>
            <a:lvl1pPr algn="r">
              <a:defRPr sz="1200"/>
            </a:lvl1pPr>
          </a:lstStyle>
          <a:p>
            <a:fld id="{FDC8DB60-9960-7E4E-BA4A-B29DFB46F3EE}" type="datetime1">
              <a:rPr lang="nl-NL" smtClean="0"/>
              <a:t>19-12-2018</a:t>
            </a:fld>
            <a:endParaRPr lang="nl-NL"/>
          </a:p>
        </p:txBody>
      </p:sp>
      <p:sp>
        <p:nvSpPr>
          <p:cNvPr id="4" name="Tijdelijke aanduiding voor voettekst 3"/>
          <p:cNvSpPr>
            <a:spLocks noGrp="1"/>
          </p:cNvSpPr>
          <p:nvPr>
            <p:ph type="ftr" sz="quarter" idx="2"/>
          </p:nvPr>
        </p:nvSpPr>
        <p:spPr>
          <a:xfrm>
            <a:off x="1" y="9377317"/>
            <a:ext cx="2945659" cy="493633"/>
          </a:xfrm>
          <a:prstGeom prst="rect">
            <a:avLst/>
          </a:prstGeom>
        </p:spPr>
        <p:txBody>
          <a:bodyPr vert="horz" lIns="90599" tIns="45299" rIns="90599" bIns="45299"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377317"/>
            <a:ext cx="2945659" cy="493633"/>
          </a:xfrm>
          <a:prstGeom prst="rect">
            <a:avLst/>
          </a:prstGeom>
        </p:spPr>
        <p:txBody>
          <a:bodyPr vert="horz" lIns="90599" tIns="45299" rIns="90599" bIns="45299" rtlCol="0" anchor="b"/>
          <a:lstStyle>
            <a:lvl1pPr algn="r">
              <a:defRPr sz="1200"/>
            </a:lvl1pPr>
          </a:lstStyle>
          <a:p>
            <a:fld id="{B370EAE8-FB6A-B847-B804-B8BC08416A0C}" type="slidenum">
              <a:rPr lang="nl-NL" smtClean="0"/>
              <a:t>‹nr.›</a:t>
            </a:fld>
            <a:endParaRPr lang="nl-NL"/>
          </a:p>
        </p:txBody>
      </p:sp>
    </p:spTree>
    <p:extLst>
      <p:ext uri="{BB962C8B-B14F-4D97-AF65-F5344CB8AC3E}">
        <p14:creationId xmlns:p14="http://schemas.microsoft.com/office/powerpoint/2010/main" val="19243355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3633"/>
          </a:xfrm>
          <a:prstGeom prst="rect">
            <a:avLst/>
          </a:prstGeom>
        </p:spPr>
        <p:txBody>
          <a:bodyPr vert="horz" lIns="90599" tIns="45299" rIns="90599" bIns="45299"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3633"/>
          </a:xfrm>
          <a:prstGeom prst="rect">
            <a:avLst/>
          </a:prstGeom>
        </p:spPr>
        <p:txBody>
          <a:bodyPr vert="horz" lIns="90599" tIns="45299" rIns="90599" bIns="45299" rtlCol="0"/>
          <a:lstStyle>
            <a:lvl1pPr algn="r">
              <a:defRPr sz="1200"/>
            </a:lvl1pPr>
          </a:lstStyle>
          <a:p>
            <a:fld id="{D7443F22-96A7-2946-9F02-228CB8E4306F}" type="datetime1">
              <a:rPr lang="nl-NL" smtClean="0"/>
              <a:t>19-12-2018</a:t>
            </a:fld>
            <a:endParaRPr lang="nl-NL"/>
          </a:p>
        </p:txBody>
      </p:sp>
      <p:sp>
        <p:nvSpPr>
          <p:cNvPr id="4" name="Tijdelijke aanduiding voor dia-afbeelding 3"/>
          <p:cNvSpPr>
            <a:spLocks noGrp="1" noRot="1" noChangeAspect="1"/>
          </p:cNvSpPr>
          <p:nvPr>
            <p:ph type="sldImg" idx="2"/>
          </p:nvPr>
        </p:nvSpPr>
        <p:spPr>
          <a:xfrm>
            <a:off x="930275" y="739775"/>
            <a:ext cx="4938713" cy="3703638"/>
          </a:xfrm>
          <a:prstGeom prst="rect">
            <a:avLst/>
          </a:prstGeom>
          <a:noFill/>
          <a:ln w="12700">
            <a:solidFill>
              <a:prstClr val="black"/>
            </a:solidFill>
          </a:ln>
        </p:spPr>
        <p:txBody>
          <a:bodyPr vert="horz" lIns="90599" tIns="45299" rIns="90599" bIns="45299" rtlCol="0" anchor="ctr"/>
          <a:lstStyle/>
          <a:p>
            <a:endParaRPr lang="nl-NL"/>
          </a:p>
        </p:txBody>
      </p:sp>
      <p:sp>
        <p:nvSpPr>
          <p:cNvPr id="5" name="Tijdelijke aanduiding voor notities 4"/>
          <p:cNvSpPr>
            <a:spLocks noGrp="1"/>
          </p:cNvSpPr>
          <p:nvPr>
            <p:ph type="body" sz="quarter" idx="3"/>
          </p:nvPr>
        </p:nvSpPr>
        <p:spPr>
          <a:xfrm>
            <a:off x="679768" y="4689516"/>
            <a:ext cx="5438140" cy="4442698"/>
          </a:xfrm>
          <a:prstGeom prst="rect">
            <a:avLst/>
          </a:prstGeom>
        </p:spPr>
        <p:txBody>
          <a:bodyPr vert="horz" lIns="90599" tIns="45299" rIns="90599" bIns="45299"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377317"/>
            <a:ext cx="2945659" cy="493633"/>
          </a:xfrm>
          <a:prstGeom prst="rect">
            <a:avLst/>
          </a:prstGeom>
        </p:spPr>
        <p:txBody>
          <a:bodyPr vert="horz" lIns="90599" tIns="45299" rIns="90599" bIns="45299"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377317"/>
            <a:ext cx="2945659" cy="493633"/>
          </a:xfrm>
          <a:prstGeom prst="rect">
            <a:avLst/>
          </a:prstGeom>
        </p:spPr>
        <p:txBody>
          <a:bodyPr vert="horz" lIns="90599" tIns="45299" rIns="90599" bIns="45299" rtlCol="0" anchor="b"/>
          <a:lstStyle>
            <a:lvl1pPr algn="r">
              <a:defRPr sz="1200"/>
            </a:lvl1pPr>
          </a:lstStyle>
          <a:p>
            <a:fld id="{D986D882-3718-4F40-87D5-7C3050DB7ED2}" type="slidenum">
              <a:rPr lang="nl-NL" smtClean="0"/>
              <a:t>‹nr.›</a:t>
            </a:fld>
            <a:endParaRPr lang="nl-NL"/>
          </a:p>
        </p:txBody>
      </p:sp>
    </p:spTree>
    <p:extLst>
      <p:ext uri="{BB962C8B-B14F-4D97-AF65-F5344CB8AC3E}">
        <p14:creationId xmlns:p14="http://schemas.microsoft.com/office/powerpoint/2010/main" val="22798587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30275" y="739775"/>
            <a:ext cx="4938713" cy="3703638"/>
          </a:xfrm>
        </p:spPr>
      </p:sp>
      <p:sp>
        <p:nvSpPr>
          <p:cNvPr id="3" name="Tijdelijke aanduiding voor notities 2"/>
          <p:cNvSpPr>
            <a:spLocks noGrp="1"/>
          </p:cNvSpPr>
          <p:nvPr>
            <p:ph type="body" idx="1"/>
          </p:nvPr>
        </p:nvSpPr>
        <p:spPr/>
        <p:txBody>
          <a:bodyPr/>
          <a:lstStyle/>
          <a:p>
            <a:r>
              <a:rPr lang="nl-NL" baseline="0" dirty="0"/>
              <a:t>Welkom door Joyce</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solidFill>
                  <a:prstClr val="black"/>
                </a:solidFill>
              </a:rPr>
              <a:pPr/>
              <a:t>1</a:t>
            </a:fld>
            <a:endParaRPr lang="nl-NL">
              <a:solidFill>
                <a:prstClr val="black"/>
              </a:solidFill>
            </a:endParaRPr>
          </a:p>
        </p:txBody>
      </p:sp>
    </p:spTree>
    <p:extLst>
      <p:ext uri="{BB962C8B-B14F-4D97-AF65-F5344CB8AC3E}">
        <p14:creationId xmlns:p14="http://schemas.microsoft.com/office/powerpoint/2010/main" val="4225194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b="1" dirty="0"/>
              <a:t>marjolein</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326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b="1" dirty="0"/>
              <a:t>marjolein</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378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marjolein</a:t>
            </a:r>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14</a:t>
            </a:fld>
            <a:endParaRPr lang="nl-NL"/>
          </a:p>
        </p:txBody>
      </p:sp>
    </p:spTree>
    <p:extLst>
      <p:ext uri="{BB962C8B-B14F-4D97-AF65-F5344CB8AC3E}">
        <p14:creationId xmlns:p14="http://schemas.microsoft.com/office/powerpoint/2010/main" val="396475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Marjolein; iets aangeven over het proces hoe</a:t>
            </a:r>
            <a:r>
              <a:rPr lang="nl-NL" baseline="0" dirty="0"/>
              <a:t> het omgevingsplan/verordening regels vertaald worden naar toepasbare regels, en waarom via dit tool (=eigen keuze gemeentelijk veld)</a:t>
            </a:r>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15</a:t>
            </a:fld>
            <a:endParaRPr lang="nl-NL"/>
          </a:p>
        </p:txBody>
      </p:sp>
    </p:spTree>
    <p:extLst>
      <p:ext uri="{BB962C8B-B14F-4D97-AF65-F5344CB8AC3E}">
        <p14:creationId xmlns:p14="http://schemas.microsoft.com/office/powerpoint/2010/main" val="42295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marjolein</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16</a:t>
            </a:fld>
            <a:endParaRPr lang="nl-NL"/>
          </a:p>
        </p:txBody>
      </p:sp>
    </p:spTree>
    <p:extLst>
      <p:ext uri="{BB962C8B-B14F-4D97-AF65-F5344CB8AC3E}">
        <p14:creationId xmlns:p14="http://schemas.microsoft.com/office/powerpoint/2010/main" val="26319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Marjolein: let op,</a:t>
            </a:r>
            <a:r>
              <a:rPr lang="nl-NL" baseline="0" dirty="0"/>
              <a:t> het veld voor toelichtingen is zelfs al ingebouwd door BB!</a:t>
            </a:r>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17</a:t>
            </a:fld>
            <a:endParaRPr lang="nl-NL"/>
          </a:p>
        </p:txBody>
      </p:sp>
    </p:spTree>
    <p:extLst>
      <p:ext uri="{BB962C8B-B14F-4D97-AF65-F5344CB8AC3E}">
        <p14:creationId xmlns:p14="http://schemas.microsoft.com/office/powerpoint/2010/main" val="36602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marjolein</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18</a:t>
            </a:fld>
            <a:endParaRPr lang="nl-NL"/>
          </a:p>
        </p:txBody>
      </p:sp>
    </p:spTree>
    <p:extLst>
      <p:ext uri="{BB962C8B-B14F-4D97-AF65-F5344CB8AC3E}">
        <p14:creationId xmlns:p14="http://schemas.microsoft.com/office/powerpoint/2010/main" val="4074863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Joyce</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20</a:t>
            </a:fld>
            <a:endParaRPr lang="nl-NL"/>
          </a:p>
        </p:txBody>
      </p:sp>
    </p:spTree>
    <p:extLst>
      <p:ext uri="{BB962C8B-B14F-4D97-AF65-F5344CB8AC3E}">
        <p14:creationId xmlns:p14="http://schemas.microsoft.com/office/powerpoint/2010/main" val="1358468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Joyce</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21</a:t>
            </a:fld>
            <a:endParaRPr lang="nl-NL"/>
          </a:p>
        </p:txBody>
      </p:sp>
    </p:spTree>
    <p:extLst>
      <p:ext uri="{BB962C8B-B14F-4D97-AF65-F5344CB8AC3E}">
        <p14:creationId xmlns:p14="http://schemas.microsoft.com/office/powerpoint/2010/main" val="4250971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Marjolein</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22</a:t>
            </a:fld>
            <a:endParaRPr lang="nl-NL"/>
          </a:p>
        </p:txBody>
      </p:sp>
    </p:spTree>
    <p:extLst>
      <p:ext uri="{BB962C8B-B14F-4D97-AF65-F5344CB8AC3E}">
        <p14:creationId xmlns:p14="http://schemas.microsoft.com/office/powerpoint/2010/main" val="410255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lvl="1" indent="0">
              <a:buFontTx/>
              <a:buNone/>
            </a:pPr>
            <a:endParaRPr lang="en-GB" baseline="0" dirty="0"/>
          </a:p>
          <a:p>
            <a:pPr marL="628650" lvl="1" indent="-171450">
              <a:buFontTx/>
              <a:buChar char="-"/>
            </a:pPr>
            <a:r>
              <a:rPr lang="en-GB" baseline="0" dirty="0"/>
              <a:t>De </a:t>
            </a:r>
            <a:r>
              <a:rPr lang="en-GB" baseline="0" dirty="0" err="1"/>
              <a:t>titel</a:t>
            </a:r>
            <a:r>
              <a:rPr lang="en-GB" baseline="0" dirty="0"/>
              <a:t> van </a:t>
            </a:r>
            <a:r>
              <a:rPr lang="en-GB" baseline="0" dirty="0" err="1"/>
              <a:t>dit</a:t>
            </a:r>
            <a:r>
              <a:rPr lang="en-GB" baseline="0" dirty="0"/>
              <a:t> increment is: DSO goes beta...</a:t>
            </a:r>
            <a:r>
              <a:rPr lang="en-GB" baseline="0" dirty="0" err="1"/>
              <a:t>Hebben</a:t>
            </a:r>
            <a:r>
              <a:rPr lang="en-GB" baseline="0" dirty="0"/>
              <a:t> we </a:t>
            </a:r>
            <a:r>
              <a:rPr lang="en-GB" baseline="0" dirty="0" err="1"/>
              <a:t>dat</a:t>
            </a:r>
            <a:r>
              <a:rPr lang="en-GB" baseline="0" dirty="0"/>
              <a:t> </a:t>
            </a:r>
            <a:r>
              <a:rPr lang="en-GB" baseline="0" dirty="0" err="1"/>
              <a:t>gehaald</a:t>
            </a:r>
            <a:r>
              <a:rPr lang="en-GB" baseline="0" dirty="0"/>
              <a:t>? </a:t>
            </a:r>
          </a:p>
          <a:p>
            <a:pPr marL="628650" lvl="1" indent="-171450">
              <a:buFontTx/>
              <a:buChar char="-"/>
            </a:pPr>
            <a:endParaRPr lang="en-GB" baseline="0" dirty="0"/>
          </a:p>
          <a:p>
            <a:pPr marL="628650" lvl="1" indent="-171450">
              <a:buFontTx/>
              <a:buChar char="-"/>
            </a:pPr>
            <a:r>
              <a:rPr lang="en-GB" baseline="0" dirty="0"/>
              <a:t>We </a:t>
            </a:r>
            <a:r>
              <a:rPr lang="en-GB" baseline="0" dirty="0" err="1"/>
              <a:t>gaan</a:t>
            </a:r>
            <a:r>
              <a:rPr lang="en-GB" baseline="0" dirty="0"/>
              <a:t> het </a:t>
            </a:r>
            <a:r>
              <a:rPr lang="en-GB" baseline="0" dirty="0" err="1"/>
              <a:t>zien</a:t>
            </a:r>
            <a:r>
              <a:rPr lang="en-GB" baseline="0" dirty="0"/>
              <a:t> in de demo’s over </a:t>
            </a:r>
            <a:r>
              <a:rPr lang="en-GB" baseline="0" dirty="0" err="1"/>
              <a:t>praktijkproef</a:t>
            </a:r>
            <a:r>
              <a:rPr lang="en-GB" baseline="0" dirty="0"/>
              <a:t> </a:t>
            </a:r>
            <a:r>
              <a:rPr lang="en-GB" baseline="0" dirty="0" err="1"/>
              <a:t>Delfland</a:t>
            </a:r>
            <a:r>
              <a:rPr lang="en-GB" baseline="0" dirty="0"/>
              <a:t>, </a:t>
            </a:r>
            <a:r>
              <a:rPr lang="en-GB" baseline="0" dirty="0" err="1"/>
              <a:t>omgevingsplan</a:t>
            </a:r>
            <a:r>
              <a:rPr lang="en-GB" baseline="0" dirty="0"/>
              <a:t>, AIM en </a:t>
            </a:r>
            <a:r>
              <a:rPr lang="en-GB" baseline="0" dirty="0" err="1"/>
              <a:t>peilbesluit</a:t>
            </a:r>
            <a:r>
              <a:rPr lang="en-GB" baseline="0" dirty="0"/>
              <a:t>.</a:t>
            </a:r>
          </a:p>
          <a:p>
            <a:pPr marL="628650" lvl="1" indent="-171450">
              <a:buFontTx/>
              <a:buChar char="-"/>
            </a:pPr>
            <a:endParaRPr lang="en-GB" baseline="0" dirty="0"/>
          </a:p>
          <a:p>
            <a:pPr marL="628650" lvl="1" indent="-171450">
              <a:buFontTx/>
              <a:buChar char="-"/>
            </a:pPr>
            <a:r>
              <a:rPr lang="en-GB" baseline="0" dirty="0" err="1"/>
              <a:t>Heb</a:t>
            </a:r>
            <a:r>
              <a:rPr lang="en-GB" baseline="0" dirty="0"/>
              <a:t> je </a:t>
            </a:r>
            <a:r>
              <a:rPr lang="en-GB" baseline="0" dirty="0" err="1"/>
              <a:t>vragen</a:t>
            </a:r>
            <a:r>
              <a:rPr lang="en-GB" baseline="0" dirty="0"/>
              <a:t>? </a:t>
            </a:r>
            <a:r>
              <a:rPr lang="en-GB" baseline="0" dirty="0" err="1"/>
              <a:t>Stel</a:t>
            </a:r>
            <a:r>
              <a:rPr lang="en-GB" baseline="0" dirty="0"/>
              <a:t> </a:t>
            </a:r>
            <a:r>
              <a:rPr lang="en-GB" baseline="0" dirty="0" err="1"/>
              <a:t>ze</a:t>
            </a:r>
            <a:r>
              <a:rPr lang="en-GB" baseline="0" dirty="0"/>
              <a:t> </a:t>
            </a:r>
            <a:r>
              <a:rPr lang="en-GB" baseline="0" dirty="0" err="1"/>
              <a:t>meteen</a:t>
            </a:r>
            <a:r>
              <a:rPr lang="en-GB" baseline="0" dirty="0"/>
              <a:t> via </a:t>
            </a:r>
            <a:r>
              <a:rPr lang="en-GB" baseline="0" dirty="0" err="1"/>
              <a:t>spilter</a:t>
            </a:r>
            <a:r>
              <a:rPr lang="en-GB" baseline="0" dirty="0"/>
              <a:t>. Marjolein Bryant </a:t>
            </a:r>
            <a:r>
              <a:rPr lang="en-GB" baseline="0" dirty="0" err="1"/>
              <a:t>legt</a:t>
            </a:r>
            <a:r>
              <a:rPr lang="en-GB" baseline="0" dirty="0"/>
              <a:t> </a:t>
            </a:r>
            <a:r>
              <a:rPr lang="en-GB" baseline="0" dirty="0" err="1"/>
              <a:t>ze</a:t>
            </a:r>
            <a:r>
              <a:rPr lang="en-GB" baseline="0" dirty="0"/>
              <a:t> direct </a:t>
            </a:r>
            <a:r>
              <a:rPr lang="en-GB" baseline="0" dirty="0" err="1"/>
              <a:t>voor</a:t>
            </a:r>
            <a:r>
              <a:rPr lang="en-GB" baseline="0" dirty="0"/>
              <a:t>. </a:t>
            </a:r>
            <a:r>
              <a:rPr lang="en-GB" baseline="0" dirty="0" err="1"/>
              <a:t>Komt</a:t>
            </a:r>
            <a:r>
              <a:rPr lang="en-GB" baseline="0" dirty="0"/>
              <a:t> </a:t>
            </a:r>
            <a:r>
              <a:rPr lang="en-GB" baseline="0" dirty="0" err="1"/>
              <a:t>jouw</a:t>
            </a:r>
            <a:r>
              <a:rPr lang="en-GB" baseline="0" dirty="0"/>
              <a:t> </a:t>
            </a:r>
            <a:r>
              <a:rPr lang="en-GB" baseline="0" dirty="0" err="1"/>
              <a:t>vraag</a:t>
            </a:r>
            <a:r>
              <a:rPr lang="en-GB" baseline="0" dirty="0"/>
              <a:t> </a:t>
            </a:r>
            <a:r>
              <a:rPr lang="en-GB" baseline="0" dirty="0" err="1"/>
              <a:t>niet</a:t>
            </a:r>
            <a:r>
              <a:rPr lang="en-GB" baseline="0" dirty="0"/>
              <a:t> </a:t>
            </a:r>
            <a:r>
              <a:rPr lang="en-GB" baseline="0" dirty="0" err="1"/>
              <a:t>aan</a:t>
            </a:r>
            <a:r>
              <a:rPr lang="en-GB" baseline="0" dirty="0"/>
              <a:t> bod? </a:t>
            </a:r>
            <a:r>
              <a:rPr lang="en-GB" baseline="0" dirty="0" err="1"/>
              <a:t>Schiet</a:t>
            </a:r>
            <a:r>
              <a:rPr lang="en-GB" baseline="0" dirty="0"/>
              <a:t> </a:t>
            </a:r>
            <a:r>
              <a:rPr lang="en-GB" baseline="0" dirty="0" err="1"/>
              <a:t>een</a:t>
            </a:r>
            <a:r>
              <a:rPr lang="en-GB" baseline="0" dirty="0"/>
              <a:t> van </a:t>
            </a:r>
            <a:r>
              <a:rPr lang="en-GB" baseline="0" dirty="0" err="1"/>
              <a:t>ons</a:t>
            </a:r>
            <a:r>
              <a:rPr lang="en-GB" baseline="0" dirty="0"/>
              <a:t> </a:t>
            </a:r>
            <a:r>
              <a:rPr lang="en-GB" baseline="0" dirty="0" err="1"/>
              <a:t>dan</a:t>
            </a:r>
            <a:r>
              <a:rPr lang="en-GB" baseline="0" dirty="0"/>
              <a:t> </a:t>
            </a:r>
            <a:r>
              <a:rPr lang="en-GB" baseline="0" dirty="0" err="1"/>
              <a:t>vandaag</a:t>
            </a:r>
            <a:r>
              <a:rPr lang="en-GB" baseline="0" dirty="0"/>
              <a:t> even </a:t>
            </a:r>
            <a:r>
              <a:rPr lang="en-GB" baseline="0" dirty="0" err="1"/>
              <a:t>aan</a:t>
            </a:r>
            <a:r>
              <a:rPr lang="en-GB" baseline="0" dirty="0"/>
              <a:t> of </a:t>
            </a:r>
            <a:r>
              <a:rPr lang="en-GB" baseline="0" dirty="0" err="1"/>
              <a:t>stel</a:t>
            </a:r>
            <a:r>
              <a:rPr lang="en-GB" baseline="0" dirty="0"/>
              <a:t> </a:t>
            </a:r>
            <a:r>
              <a:rPr lang="en-GB" baseline="0" dirty="0" err="1"/>
              <a:t>ze</a:t>
            </a:r>
            <a:r>
              <a:rPr lang="en-GB" baseline="0" dirty="0"/>
              <a:t> via aandeslagmetdeomgevingswet.nl &gt; </a:t>
            </a:r>
            <a:r>
              <a:rPr lang="en-GB" baseline="0" dirty="0" err="1"/>
              <a:t>stel-vraag</a:t>
            </a:r>
            <a:endParaRPr lang="en-GB" baseline="0" dirty="0"/>
          </a:p>
          <a:p>
            <a:pPr marL="628650" lvl="1" indent="-171450">
              <a:buFontTx/>
              <a:buChar char="-"/>
            </a:pPr>
            <a:endParaRPr lang="en-GB" baseline="0" dirty="0"/>
          </a:p>
          <a:p>
            <a:pPr marL="628650" lvl="1" indent="-171450">
              <a:buFontTx/>
              <a:buChar char="-"/>
            </a:pPr>
            <a:r>
              <a:rPr lang="en-GB" baseline="0" dirty="0" err="1"/>
              <a:t>Woord</a:t>
            </a:r>
            <a:r>
              <a:rPr lang="en-GB" baseline="0" dirty="0"/>
              <a:t> </a:t>
            </a:r>
            <a:r>
              <a:rPr lang="en-GB" baseline="0" dirty="0" err="1"/>
              <a:t>aan</a:t>
            </a:r>
            <a:r>
              <a:rPr lang="en-GB" baseline="0" dirty="0"/>
              <a:t> Joyce</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760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r>
              <a:rPr lang="nl-NL" b="1" dirty="0" err="1"/>
              <a:t>joyce</a:t>
            </a:r>
            <a:endParaRPr lang="nl-NL" b="1"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913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joyce</a:t>
            </a:r>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26</a:t>
            </a:fld>
            <a:endParaRPr lang="nl-NL"/>
          </a:p>
        </p:txBody>
      </p:sp>
    </p:spTree>
    <p:extLst>
      <p:ext uri="{BB962C8B-B14F-4D97-AF65-F5344CB8AC3E}">
        <p14:creationId xmlns:p14="http://schemas.microsoft.com/office/powerpoint/2010/main" val="592296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joyce</a:t>
            </a:r>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35</a:t>
            </a:fld>
            <a:endParaRPr lang="nl-NL"/>
          </a:p>
        </p:txBody>
      </p:sp>
    </p:spTree>
    <p:extLst>
      <p:ext uri="{BB962C8B-B14F-4D97-AF65-F5344CB8AC3E}">
        <p14:creationId xmlns:p14="http://schemas.microsoft.com/office/powerpoint/2010/main" val="61078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defTabSz="452994">
              <a:defRPr/>
            </a:pPr>
            <a:fld id="{D986D882-3718-4F40-87D5-7C3050DB7ED2}" type="slidenum">
              <a:rPr lang="nl-NL">
                <a:solidFill>
                  <a:prstClr val="black"/>
                </a:solidFill>
                <a:latin typeface="Calibri"/>
              </a:rPr>
              <a:pPr defTabSz="452994">
                <a:defRPr/>
              </a:pPr>
              <a:t>52</a:t>
            </a:fld>
            <a:endParaRPr lang="nl-NL">
              <a:solidFill>
                <a:prstClr val="black"/>
              </a:solidFill>
              <a:latin typeface="Calibri"/>
            </a:endParaRPr>
          </a:p>
        </p:txBody>
      </p:sp>
    </p:spTree>
    <p:extLst>
      <p:ext uri="{BB962C8B-B14F-4D97-AF65-F5344CB8AC3E}">
        <p14:creationId xmlns:p14="http://schemas.microsoft.com/office/powerpoint/2010/main" val="1505309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50000"/>
              </a:lnSpc>
              <a:buFont typeface="+mj-lt"/>
              <a:buNone/>
            </a:pPr>
            <a:r>
              <a:rPr lang="nl-NL" sz="1200" dirty="0"/>
              <a:t>Presentatie</a:t>
            </a:r>
            <a:r>
              <a:rPr lang="nl-NL" sz="1200" baseline="0" dirty="0"/>
              <a:t>: Izakjan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149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dirty="0"/>
              <a:t>Presentatie: Joyce</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023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Wat we graag wilden aantonen bij deze praktijkproef, is wat een bevoegd gezag, in dit geval Hoogheemraadschap Delfland, allemaal moet doen en aanleveren, hoe dat door de keten van het DSO loopt, en hoe dat leidt dat een aanvraag door een initiatiefnemer, en vervolgens door het bevoegd gezag ook wordt behandeld en afgehandeld.</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Het aanleveren van en naar BG gebeurt met </a:t>
            </a:r>
            <a:r>
              <a:rPr lang="nl-NL" sz="1200" kern="1200" dirty="0" err="1">
                <a:solidFill>
                  <a:schemeClr val="tx1"/>
                </a:solidFill>
                <a:effectLst/>
                <a:latin typeface="+mn-lt"/>
                <a:ea typeface="+mn-ea"/>
                <a:cs typeface="+mn-cs"/>
              </a:rPr>
              <a:t>digikoppeling</a:t>
            </a:r>
            <a:r>
              <a:rPr lang="nl-NL" sz="1200" kern="1200" dirty="0">
                <a:solidFill>
                  <a:schemeClr val="tx1"/>
                </a:solidFill>
                <a:effectLst/>
                <a:latin typeface="+mn-lt"/>
                <a:ea typeface="+mn-ea"/>
                <a:cs typeface="+mn-cs"/>
              </a:rPr>
              <a:t> (hier iets vertellen over ontwikkelingen portaalservices).</a:t>
            </a:r>
          </a:p>
          <a:p>
            <a:endParaRPr lang="nl-NL" sz="1200" i="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0BEEA91-3CE2-4CA7-865E-F49C128E5A25}" type="slidenum">
              <a:rPr lang="nl-NL" smtClean="0"/>
              <a:t>55</a:t>
            </a:fld>
            <a:endParaRPr lang="nl-NL"/>
          </a:p>
        </p:txBody>
      </p:sp>
    </p:spTree>
    <p:extLst>
      <p:ext uri="{BB962C8B-B14F-4D97-AF65-F5344CB8AC3E}">
        <p14:creationId xmlns:p14="http://schemas.microsoft.com/office/powerpoint/2010/main" val="1782819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Gijs</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56</a:t>
            </a:fld>
            <a:endParaRPr lang="nl-NL"/>
          </a:p>
        </p:txBody>
      </p:sp>
    </p:spTree>
    <p:extLst>
      <p:ext uri="{BB962C8B-B14F-4D97-AF65-F5344CB8AC3E}">
        <p14:creationId xmlns:p14="http://schemas.microsoft.com/office/powerpoint/2010/main" val="2360602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Gijs</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57</a:t>
            </a:fld>
            <a:endParaRPr lang="nl-NL"/>
          </a:p>
        </p:txBody>
      </p:sp>
    </p:spTree>
    <p:extLst>
      <p:ext uri="{BB962C8B-B14F-4D97-AF65-F5344CB8AC3E}">
        <p14:creationId xmlns:p14="http://schemas.microsoft.com/office/powerpoint/2010/main" val="4015183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Wat we graag wilden aantonen bij deze praktijkproef, is wat een bevoegd gezag, in dit geval Hoogheemraadschap Delfland, allemaal moet doen en aanleveren, hoe dat door de keten van het DSO loopt, en hoe dat leidt dat een aanvraag door een initiatiefnemer, en vervolgens door het bevoegd gezag ook wordt behandeld en afgehandeld.</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Het aanleveren van en naar BG gebeurt met </a:t>
            </a:r>
            <a:r>
              <a:rPr lang="nl-NL" sz="1200" kern="1200" dirty="0" err="1">
                <a:solidFill>
                  <a:schemeClr val="tx1"/>
                </a:solidFill>
                <a:effectLst/>
                <a:latin typeface="+mn-lt"/>
                <a:ea typeface="+mn-ea"/>
                <a:cs typeface="+mn-cs"/>
              </a:rPr>
              <a:t>digikoppeling</a:t>
            </a:r>
            <a:r>
              <a:rPr lang="nl-NL" sz="1200" kern="1200" dirty="0">
                <a:solidFill>
                  <a:schemeClr val="tx1"/>
                </a:solidFill>
                <a:effectLst/>
                <a:latin typeface="+mn-lt"/>
                <a:ea typeface="+mn-ea"/>
                <a:cs typeface="+mn-cs"/>
              </a:rPr>
              <a:t> (hier iets vertellen over ontwikkelingen portaalservices).</a:t>
            </a:r>
          </a:p>
          <a:p>
            <a:endParaRPr lang="nl-NL" sz="1200" i="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80BEEA91-3CE2-4CA7-865E-F49C128E5A25}" type="slidenum">
              <a:rPr lang="nl-NL" smtClean="0"/>
              <a:t>58</a:t>
            </a:fld>
            <a:endParaRPr lang="nl-NL"/>
          </a:p>
        </p:txBody>
      </p:sp>
    </p:spTree>
    <p:extLst>
      <p:ext uri="{BB962C8B-B14F-4D97-AF65-F5344CB8AC3E}">
        <p14:creationId xmlns:p14="http://schemas.microsoft.com/office/powerpoint/2010/main" val="358384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390637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Opstellen verordening in software leverancier – dit is de empty state</a:t>
            </a:r>
            <a:endParaRPr lang="nl-NL" dirty="0"/>
          </a:p>
          <a:p>
            <a:endParaRPr lang="nl-NL" dirty="0"/>
          </a:p>
          <a:p>
            <a:r>
              <a:rPr lang="nl-NL" dirty="0"/>
              <a:t>Daarvoor is een aantal zaken nodig. Als eerste is het nodig een verordening te maken in de standaard die daarvoor is afgesproken, STOP-TPOD. We hebben daarvoor gekeken naar de huidige Keur en Algemene Regels die we hebben, en die voor deze proef zijn opgeleverd in het juiste formaat. </a:t>
            </a:r>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59</a:t>
            </a:fld>
            <a:endParaRPr lang="nl-NL"/>
          </a:p>
        </p:txBody>
      </p:sp>
    </p:spTree>
    <p:extLst>
      <p:ext uri="{BB962C8B-B14F-4D97-AF65-F5344CB8AC3E}">
        <p14:creationId xmlns:p14="http://schemas.microsoft.com/office/powerpoint/2010/main" val="3274250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Door een plek op de kaart en een activiteit (brug aanleggen) te selecteren krijg je de juridische regels over die activiteit op die locatie</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60</a:t>
            </a:fld>
            <a:endParaRPr lang="nl-NL"/>
          </a:p>
        </p:txBody>
      </p:sp>
    </p:spTree>
    <p:extLst>
      <p:ext uri="{BB962C8B-B14F-4D97-AF65-F5344CB8AC3E}">
        <p14:creationId xmlns:p14="http://schemas.microsoft.com/office/powerpoint/2010/main" val="1088740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Door een plek op de kaart en een activiteit (brug aanleggen) te selecteren krijg je de juridische regels over die activiteit op die locatie</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61</a:t>
            </a:fld>
            <a:endParaRPr lang="nl-NL"/>
          </a:p>
        </p:txBody>
      </p:sp>
    </p:spTree>
    <p:extLst>
      <p:ext uri="{BB962C8B-B14F-4D97-AF65-F5344CB8AC3E}">
        <p14:creationId xmlns:p14="http://schemas.microsoft.com/office/powerpoint/2010/main" val="1974375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regels over ‘brug aanleggen’ bevinden zich in een document (</a:t>
            </a:r>
            <a:r>
              <a:rPr lang="nl-NL" sz="1200" kern="1200" dirty="0" err="1">
                <a:solidFill>
                  <a:schemeClr val="tx1"/>
                </a:solidFill>
                <a:effectLst/>
                <a:latin typeface="+mn-lt"/>
                <a:ea typeface="+mn-ea"/>
                <a:cs typeface="+mn-cs"/>
              </a:rPr>
              <a:t>waterschapsverordening</a:t>
            </a:r>
            <a:r>
              <a:rPr lang="nl-NL" sz="120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63</a:t>
            </a:fld>
            <a:endParaRPr lang="nl-NL"/>
          </a:p>
        </p:txBody>
      </p:sp>
    </p:spTree>
    <p:extLst>
      <p:ext uri="{BB962C8B-B14F-4D97-AF65-F5344CB8AC3E}">
        <p14:creationId xmlns:p14="http://schemas.microsoft.com/office/powerpoint/2010/main" val="4226115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Het document kan geëxporteerd worden in STOP/TPOD formaat voor upload naar het DSO</a:t>
            </a:r>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64</a:t>
            </a:fld>
            <a:endParaRPr lang="nl-NL"/>
          </a:p>
        </p:txBody>
      </p:sp>
    </p:spTree>
    <p:extLst>
      <p:ext uri="{BB962C8B-B14F-4D97-AF65-F5344CB8AC3E}">
        <p14:creationId xmlns:p14="http://schemas.microsoft.com/office/powerpoint/2010/main" val="2245789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gaat via het uploaden in het previewportaal en wordt tegelijkertijd </a:t>
            </a:r>
            <a:r>
              <a:rPr lang="nl-NL" sz="1200" kern="1200" dirty="0" err="1">
                <a:solidFill>
                  <a:schemeClr val="tx1"/>
                </a:solidFill>
                <a:effectLst/>
                <a:latin typeface="+mn-lt"/>
                <a:ea typeface="+mn-ea"/>
                <a:cs typeface="+mn-cs"/>
              </a:rPr>
              <a:t>doorgeleverd</a:t>
            </a:r>
            <a:r>
              <a:rPr lang="nl-NL" sz="1200" kern="1200" dirty="0">
                <a:solidFill>
                  <a:schemeClr val="tx1"/>
                </a:solidFill>
                <a:effectLst/>
                <a:latin typeface="+mn-lt"/>
                <a:ea typeface="+mn-ea"/>
                <a:cs typeface="+mn-cs"/>
              </a:rPr>
              <a:t> aan OZON (gevalideerd en ingelezen)</a:t>
            </a:r>
            <a:endParaRPr lang="nl-NL" dirty="0"/>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65</a:t>
            </a:fld>
            <a:endParaRPr lang="nl-NL"/>
          </a:p>
        </p:txBody>
      </p:sp>
    </p:spTree>
    <p:extLst>
      <p:ext uri="{BB962C8B-B14F-4D97-AF65-F5344CB8AC3E}">
        <p14:creationId xmlns:p14="http://schemas.microsoft.com/office/powerpoint/2010/main" val="4068092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Staat in de </a:t>
            </a:r>
            <a:r>
              <a:rPr lang="nl-NL" dirty="0" err="1"/>
              <a:t>lvbb</a:t>
            </a:r>
            <a:r>
              <a:rPr lang="nl-NL" dirty="0"/>
              <a:t> en kan de </a:t>
            </a:r>
            <a:r>
              <a:rPr lang="nl-NL" dirty="0" err="1"/>
              <a:t>waterschapsverordening</a:t>
            </a:r>
            <a:r>
              <a:rPr lang="nl-NL" dirty="0"/>
              <a:t> </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66</a:t>
            </a:fld>
            <a:endParaRPr lang="nl-NL"/>
          </a:p>
        </p:txBody>
      </p:sp>
    </p:spTree>
    <p:extLst>
      <p:ext uri="{BB962C8B-B14F-4D97-AF65-F5344CB8AC3E}">
        <p14:creationId xmlns:p14="http://schemas.microsoft.com/office/powerpoint/2010/main" val="3314511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Wat we graag wilden aantonen bij deze praktijkproef, is wat een bevoegd gezag, in dit geval Hoogheemraadschap Delfland, allemaal moet doen en aanleveren, hoe dat door de keten van het DSO loopt, en hoe dat leidt dat een aanvraag door een initiatiefnemer, en vervolgens door het bevoegd gezag ook wordt behandeld en afgehandeld.</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Het aanleveren van en naar BG gebeurt met </a:t>
            </a:r>
            <a:r>
              <a:rPr lang="nl-NL" sz="1200" kern="1200" dirty="0" err="1">
                <a:solidFill>
                  <a:schemeClr val="tx1"/>
                </a:solidFill>
                <a:effectLst/>
                <a:latin typeface="+mn-lt"/>
                <a:ea typeface="+mn-ea"/>
                <a:cs typeface="+mn-cs"/>
              </a:rPr>
              <a:t>digikoppeling</a:t>
            </a:r>
            <a:r>
              <a:rPr lang="nl-NL" sz="1200" kern="1200" dirty="0">
                <a:solidFill>
                  <a:schemeClr val="tx1"/>
                </a:solidFill>
                <a:effectLst/>
                <a:latin typeface="+mn-lt"/>
                <a:ea typeface="+mn-ea"/>
                <a:cs typeface="+mn-cs"/>
              </a:rPr>
              <a:t> (hier iets vertellen over ontwikkelingen portaalservices).</a:t>
            </a:r>
          </a:p>
          <a:p>
            <a:endParaRPr lang="nl-NL" sz="1200" i="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BEEA91-3CE2-4CA7-865E-F49C128E5A2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9287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Daarnaast moeten we toepasbare regels aanleveren, die als vragenbomen bij de initiatiefnemer belanden. </a:t>
            </a:r>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72</a:t>
            </a:fld>
            <a:endParaRPr lang="nl-NL"/>
          </a:p>
        </p:txBody>
      </p:sp>
    </p:spTree>
    <p:extLst>
      <p:ext uri="{BB962C8B-B14F-4D97-AF65-F5344CB8AC3E}">
        <p14:creationId xmlns:p14="http://schemas.microsoft.com/office/powerpoint/2010/main" val="1363749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Door een plek op de kaart en een activiteit (brug aanleggen) te selecteren kun je checken wat je plichten rondom die activiteit op die locatie</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73</a:t>
            </a:fld>
            <a:endParaRPr lang="nl-NL"/>
          </a:p>
        </p:txBody>
      </p:sp>
    </p:spTree>
    <p:extLst>
      <p:ext uri="{BB962C8B-B14F-4D97-AF65-F5344CB8AC3E}">
        <p14:creationId xmlns:p14="http://schemas.microsoft.com/office/powerpoint/2010/main" val="206001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4</a:t>
            </a:fld>
            <a:endParaRPr lang="nl-NL"/>
          </a:p>
        </p:txBody>
      </p:sp>
    </p:spTree>
    <p:extLst>
      <p:ext uri="{BB962C8B-B14F-4D97-AF65-F5344CB8AC3E}">
        <p14:creationId xmlns:p14="http://schemas.microsoft.com/office/powerpoint/2010/main" val="1143475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Het checken bestaat uit het stellen van gebruikersvragen aan de hand van een beslisboom</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74</a:t>
            </a:fld>
            <a:endParaRPr lang="nl-NL"/>
          </a:p>
        </p:txBody>
      </p:sp>
    </p:spTree>
    <p:extLst>
      <p:ext uri="{BB962C8B-B14F-4D97-AF65-F5344CB8AC3E}">
        <p14:creationId xmlns:p14="http://schemas.microsoft.com/office/powerpoint/2010/main" val="531582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Als we de getoonde antwoorden invullen krijgen we als uitkomst dat we niet </a:t>
            </a:r>
            <a:r>
              <a:rPr lang="nl-NL" sz="1200" kern="1200" dirty="0" err="1">
                <a:solidFill>
                  <a:schemeClr val="tx1"/>
                </a:solidFill>
                <a:effectLst/>
                <a:latin typeface="+mn-lt"/>
                <a:ea typeface="+mn-ea"/>
                <a:cs typeface="+mn-cs"/>
              </a:rPr>
              <a:t>vergunningplichtig</a:t>
            </a:r>
            <a:r>
              <a:rPr lang="nl-NL" sz="1200" kern="1200" dirty="0">
                <a:solidFill>
                  <a:schemeClr val="tx1"/>
                </a:solidFill>
                <a:effectLst/>
                <a:latin typeface="+mn-lt"/>
                <a:ea typeface="+mn-ea"/>
                <a:cs typeface="+mn-cs"/>
              </a:rPr>
              <a:t> zijn.</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75</a:t>
            </a:fld>
            <a:endParaRPr lang="nl-NL"/>
          </a:p>
        </p:txBody>
      </p:sp>
    </p:spTree>
    <p:extLst>
      <p:ext uri="{BB962C8B-B14F-4D97-AF65-F5344CB8AC3E}">
        <p14:creationId xmlns:p14="http://schemas.microsoft.com/office/powerpoint/2010/main" val="402408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Als we onze brug echter iets lager willen bouwen hebben we wel een vergunning nodig</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76</a:t>
            </a:fld>
            <a:endParaRPr lang="nl-NL"/>
          </a:p>
        </p:txBody>
      </p:sp>
    </p:spTree>
    <p:extLst>
      <p:ext uri="{BB962C8B-B14F-4D97-AF65-F5344CB8AC3E}">
        <p14:creationId xmlns:p14="http://schemas.microsoft.com/office/powerpoint/2010/main" val="3787376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De regels over de activiteit kunnen </a:t>
            </a:r>
            <a:r>
              <a:rPr lang="nl-NL" sz="1200" kern="1200" dirty="0" err="1">
                <a:solidFill>
                  <a:schemeClr val="tx1"/>
                </a:solidFill>
                <a:effectLst/>
                <a:latin typeface="+mn-lt"/>
                <a:ea typeface="+mn-ea"/>
                <a:cs typeface="+mn-cs"/>
              </a:rPr>
              <a:t>geexporteerd</a:t>
            </a:r>
            <a:r>
              <a:rPr lang="nl-NL" sz="1200" kern="1200" dirty="0">
                <a:solidFill>
                  <a:schemeClr val="tx1"/>
                </a:solidFill>
                <a:effectLst/>
                <a:latin typeface="+mn-lt"/>
                <a:ea typeface="+mn-ea"/>
                <a:cs typeface="+mn-cs"/>
              </a:rPr>
              <a:t> worden in STTR formaat voor upload naar het DSO</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77</a:t>
            </a:fld>
            <a:endParaRPr lang="nl-NL"/>
          </a:p>
        </p:txBody>
      </p:sp>
    </p:spTree>
    <p:extLst>
      <p:ext uri="{BB962C8B-B14F-4D97-AF65-F5344CB8AC3E}">
        <p14:creationId xmlns:p14="http://schemas.microsoft.com/office/powerpoint/2010/main" val="2285741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Indieningsvereisten</a:t>
            </a:r>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78</a:t>
            </a:fld>
            <a:endParaRPr lang="nl-NL"/>
          </a:p>
        </p:txBody>
      </p:sp>
    </p:spTree>
    <p:extLst>
      <p:ext uri="{BB962C8B-B14F-4D97-AF65-F5344CB8AC3E}">
        <p14:creationId xmlns:p14="http://schemas.microsoft.com/office/powerpoint/2010/main" val="4099133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Wat we graag wilden aantonen bij deze praktijkproef, is wat een bevoegd gezag, in dit geval Hoogheemraadschap Delfland, allemaal moet doen en aanleveren, hoe dat door de keten van het DSO loopt, en hoe dat leidt dat een aanvraag door een initiatiefnemer, en vervolgens door het bevoegd gezag ook wordt behandeld en afgehandeld.</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Het aanleveren van en naar BG gebeurt met </a:t>
            </a:r>
            <a:r>
              <a:rPr lang="nl-NL" sz="1200" kern="1200" dirty="0" err="1">
                <a:solidFill>
                  <a:schemeClr val="tx1"/>
                </a:solidFill>
                <a:effectLst/>
                <a:latin typeface="+mn-lt"/>
                <a:ea typeface="+mn-ea"/>
                <a:cs typeface="+mn-cs"/>
              </a:rPr>
              <a:t>digikoppeling</a:t>
            </a:r>
            <a:r>
              <a:rPr lang="nl-NL" sz="1200" kern="1200" dirty="0">
                <a:solidFill>
                  <a:schemeClr val="tx1"/>
                </a:solidFill>
                <a:effectLst/>
                <a:latin typeface="+mn-lt"/>
                <a:ea typeface="+mn-ea"/>
                <a:cs typeface="+mn-cs"/>
              </a:rPr>
              <a:t> (hier iets vertellen over ontwikkelingen portaalservices).</a:t>
            </a:r>
          </a:p>
          <a:p>
            <a:endParaRPr lang="nl-NL" sz="1200" i="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BEEA91-3CE2-4CA7-865E-F49C128E5A2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299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In het loket van het DSO selecteren we dezelfde locatie.</a:t>
            </a:r>
          </a:p>
          <a:p>
            <a:pPr lvl="0"/>
            <a:r>
              <a:rPr lang="nl-NL" dirty="0"/>
              <a:t>Gebruiker gaat naar omgevingsportaal en kiest voor Checken; </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80</a:t>
            </a:fld>
            <a:endParaRPr lang="nl-NL"/>
          </a:p>
        </p:txBody>
      </p:sp>
    </p:spTree>
    <p:extLst>
      <p:ext uri="{BB962C8B-B14F-4D97-AF65-F5344CB8AC3E}">
        <p14:creationId xmlns:p14="http://schemas.microsoft.com/office/powerpoint/2010/main" val="10059619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We selecteren de DSO variant van ‘brug aanleggen’</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81</a:t>
            </a:fld>
            <a:endParaRPr lang="nl-NL"/>
          </a:p>
        </p:txBody>
      </p:sp>
    </p:spTree>
    <p:extLst>
      <p:ext uri="{BB962C8B-B14F-4D97-AF65-F5344CB8AC3E}">
        <p14:creationId xmlns:p14="http://schemas.microsoft.com/office/powerpoint/2010/main" val="2438080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We vullen dezelfde antwoorden in als waarmee we in het niet </a:t>
            </a:r>
            <a:r>
              <a:rPr lang="nl-NL" sz="1200" kern="1200" dirty="0" err="1">
                <a:solidFill>
                  <a:schemeClr val="tx1"/>
                </a:solidFill>
                <a:effectLst/>
                <a:latin typeface="+mn-lt"/>
                <a:ea typeface="+mn-ea"/>
                <a:cs typeface="+mn-cs"/>
              </a:rPr>
              <a:t>vergunningplichtig</a:t>
            </a:r>
            <a:r>
              <a:rPr lang="nl-NL" sz="1200" kern="1200" dirty="0">
                <a:solidFill>
                  <a:schemeClr val="tx1"/>
                </a:solidFill>
                <a:effectLst/>
                <a:latin typeface="+mn-lt"/>
                <a:ea typeface="+mn-ea"/>
                <a:cs typeface="+mn-cs"/>
              </a:rPr>
              <a:t> waren</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82</a:t>
            </a:fld>
            <a:endParaRPr lang="nl-NL"/>
          </a:p>
        </p:txBody>
      </p:sp>
    </p:spTree>
    <p:extLst>
      <p:ext uri="{BB962C8B-B14F-4D97-AF65-F5344CB8AC3E}">
        <p14:creationId xmlns:p14="http://schemas.microsoft.com/office/powerpoint/2010/main" val="1773650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Uitkomst is ‘</a:t>
            </a:r>
            <a:r>
              <a:rPr lang="nl-NL" sz="1200" kern="1200" dirty="0" err="1">
                <a:solidFill>
                  <a:schemeClr val="tx1"/>
                </a:solidFill>
                <a:effectLst/>
                <a:latin typeface="+mn-lt"/>
                <a:ea typeface="+mn-ea"/>
                <a:cs typeface="+mn-cs"/>
              </a:rPr>
              <a:t>vergunningvrij</a:t>
            </a:r>
            <a:r>
              <a:rPr lang="nl-NL" sz="120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83</a:t>
            </a:fld>
            <a:endParaRPr lang="nl-NL"/>
          </a:p>
        </p:txBody>
      </p:sp>
    </p:spTree>
    <p:extLst>
      <p:ext uri="{BB962C8B-B14F-4D97-AF65-F5344CB8AC3E}">
        <p14:creationId xmlns:p14="http://schemas.microsoft.com/office/powerpoint/2010/main" val="3167513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28650" marR="0" lvl="1" indent="-171450" algn="l" defTabSz="457200" rtl="0" eaLnBrk="1" fontAlgn="auto" latinLnBrk="0" hangingPunct="1">
              <a:lnSpc>
                <a:spcPct val="100000"/>
              </a:lnSpc>
              <a:spcBef>
                <a:spcPts val="0"/>
              </a:spcBef>
              <a:spcAft>
                <a:spcPts val="0"/>
              </a:spcAft>
              <a:buClrTx/>
              <a:buSzTx/>
              <a:buFontTx/>
              <a:buChar char="-"/>
              <a:tabLst/>
              <a:defRPr/>
            </a:pPr>
            <a:endParaRPr lang="en-GB" baseline="0"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7330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Als we echter terug gaan en de hoogte van de brug weer verlagen…</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84</a:t>
            </a:fld>
            <a:endParaRPr lang="nl-NL"/>
          </a:p>
        </p:txBody>
      </p:sp>
    </p:spTree>
    <p:extLst>
      <p:ext uri="{BB962C8B-B14F-4D97-AF65-F5344CB8AC3E}">
        <p14:creationId xmlns:p14="http://schemas.microsoft.com/office/powerpoint/2010/main" val="1645447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Hebben we wel een vergunning nodig. </a:t>
            </a:r>
          </a:p>
          <a:p>
            <a:endParaRPr lang="nl-NL" dirty="0"/>
          </a:p>
        </p:txBody>
      </p:sp>
      <p:sp>
        <p:nvSpPr>
          <p:cNvPr id="4" name="Tijdelijke aanduiding voor dianummer 3"/>
          <p:cNvSpPr>
            <a:spLocks noGrp="1"/>
          </p:cNvSpPr>
          <p:nvPr>
            <p:ph type="sldNum" sz="quarter" idx="5"/>
          </p:nvPr>
        </p:nvSpPr>
        <p:spPr/>
        <p:txBody>
          <a:bodyPr/>
          <a:lstStyle/>
          <a:p>
            <a:fld id="{D986D882-3718-4F40-87D5-7C3050DB7ED2}" type="slidenum">
              <a:rPr lang="nl-NL" smtClean="0"/>
              <a:t>85</a:t>
            </a:fld>
            <a:endParaRPr lang="nl-NL"/>
          </a:p>
        </p:txBody>
      </p:sp>
    </p:spTree>
    <p:extLst>
      <p:ext uri="{BB962C8B-B14F-4D97-AF65-F5344CB8AC3E}">
        <p14:creationId xmlns:p14="http://schemas.microsoft.com/office/powerpoint/2010/main" val="335430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Wat we graag wilden aantonen bij deze praktijkproef, is wat een bevoegd gezag, in dit geval Hoogheemraadschap Delfland, allemaal moet doen en aanleveren, hoe dat door de keten van het DSO loopt, en hoe dat leidt dat een aanvraag door een initiatiefnemer, en vervolgens door het bevoegd gezag ook wordt behandeld en afgehandeld.</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Het aanleveren van en naar BG gebeurt met </a:t>
            </a:r>
            <a:r>
              <a:rPr lang="nl-NL" sz="1200" kern="1200" dirty="0" err="1">
                <a:solidFill>
                  <a:schemeClr val="tx1"/>
                </a:solidFill>
                <a:effectLst/>
                <a:latin typeface="+mn-lt"/>
                <a:ea typeface="+mn-ea"/>
                <a:cs typeface="+mn-cs"/>
              </a:rPr>
              <a:t>digikoppeling</a:t>
            </a:r>
            <a:r>
              <a:rPr lang="nl-NL" sz="1200" kern="1200" dirty="0">
                <a:solidFill>
                  <a:schemeClr val="tx1"/>
                </a:solidFill>
                <a:effectLst/>
                <a:latin typeface="+mn-lt"/>
                <a:ea typeface="+mn-ea"/>
                <a:cs typeface="+mn-cs"/>
              </a:rPr>
              <a:t> (hier iets vertellen over ontwikkelingen portaalservices).</a:t>
            </a:r>
          </a:p>
          <a:p>
            <a:endParaRPr lang="nl-NL" sz="1200" i="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BEEA91-3CE2-4CA7-865E-F49C128E5A2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78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87</a:t>
            </a:fld>
            <a:endParaRPr lang="nl-NL"/>
          </a:p>
        </p:txBody>
      </p:sp>
    </p:spTree>
    <p:extLst>
      <p:ext uri="{BB962C8B-B14F-4D97-AF65-F5344CB8AC3E}">
        <p14:creationId xmlns:p14="http://schemas.microsoft.com/office/powerpoint/2010/main" val="638087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Wat we graag wilden aantonen bij deze praktijkproef, is wat een bevoegd gezag, in dit geval Hoogheemraadschap Delfland, allemaal moet doen en aanleveren, hoe dat door de keten van het DSO loopt, en hoe dat leidt dat een aanvraag door een initiatiefnemer, en vervolgens door het bevoegd gezag ook wordt behandeld en afgehandeld.</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Het aanleveren van en naar BG gebeurt met </a:t>
            </a:r>
            <a:r>
              <a:rPr lang="nl-NL" sz="1200" kern="1200" dirty="0" err="1">
                <a:solidFill>
                  <a:schemeClr val="tx1"/>
                </a:solidFill>
                <a:effectLst/>
                <a:latin typeface="+mn-lt"/>
                <a:ea typeface="+mn-ea"/>
                <a:cs typeface="+mn-cs"/>
              </a:rPr>
              <a:t>digikoppeling</a:t>
            </a:r>
            <a:r>
              <a:rPr lang="nl-NL" sz="1200" kern="1200" dirty="0">
                <a:solidFill>
                  <a:schemeClr val="tx1"/>
                </a:solidFill>
                <a:effectLst/>
                <a:latin typeface="+mn-lt"/>
                <a:ea typeface="+mn-ea"/>
                <a:cs typeface="+mn-cs"/>
              </a:rPr>
              <a:t> (hier iets vertellen over ontwikkelingen portaalservices).</a:t>
            </a:r>
          </a:p>
          <a:p>
            <a:endParaRPr lang="nl-NL" sz="1200" i="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BEEA91-3CE2-4CA7-865E-F49C128E5A25}"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70851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Izakjan</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91</a:t>
            </a:fld>
            <a:endParaRPr lang="nl-NL"/>
          </a:p>
        </p:txBody>
      </p:sp>
    </p:spTree>
    <p:extLst>
      <p:ext uri="{BB962C8B-B14F-4D97-AF65-F5344CB8AC3E}">
        <p14:creationId xmlns:p14="http://schemas.microsoft.com/office/powerpoint/2010/main" val="4065327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84300" y="1135063"/>
            <a:ext cx="4084638" cy="3063875"/>
          </a:xfrm>
        </p:spPr>
      </p:sp>
      <p:sp>
        <p:nvSpPr>
          <p:cNvPr id="3" name="Tijdelijke aanduiding voor notities 2"/>
          <p:cNvSpPr>
            <a:spLocks noGrp="1"/>
          </p:cNvSpPr>
          <p:nvPr>
            <p:ph type="body" idx="1"/>
          </p:nvPr>
        </p:nvSpPr>
        <p:spPr/>
        <p:txBody>
          <a:bodyPr/>
          <a:lstStyle/>
          <a:p>
            <a:pPr>
              <a:lnSpc>
                <a:spcPct val="150000"/>
              </a:lnSpc>
            </a:pPr>
            <a:endParaRPr lang="nl-NL" b="1" dirty="0">
              <a:solidFill>
                <a:srgbClr val="275937"/>
              </a:solidFill>
            </a:endParaRPr>
          </a:p>
        </p:txBody>
      </p:sp>
      <p:sp>
        <p:nvSpPr>
          <p:cNvPr id="4" name="Tijdelijke aanduiding voor dianummer 3"/>
          <p:cNvSpPr>
            <a:spLocks noGrp="1"/>
          </p:cNvSpPr>
          <p:nvPr>
            <p:ph type="sldNum" sz="quarter" idx="10"/>
          </p:nvPr>
        </p:nvSpPr>
        <p:spPr/>
        <p:txBody>
          <a:bodyPr/>
          <a:lstStyle/>
          <a:p>
            <a:pPr defTabSz="452994">
              <a:defRPr/>
            </a:pPr>
            <a:fld id="{D986D882-3718-4F40-87D5-7C3050DB7ED2}" type="slidenum">
              <a:rPr lang="nl-NL">
                <a:solidFill>
                  <a:prstClr val="black"/>
                </a:solidFill>
                <a:latin typeface="Calibri"/>
              </a:rPr>
              <a:pPr defTabSz="452994">
                <a:defRPr/>
              </a:pPr>
              <a:t>92</a:t>
            </a:fld>
            <a:endParaRPr lang="nl-NL">
              <a:solidFill>
                <a:prstClr val="black"/>
              </a:solidFill>
              <a:latin typeface="Calibri"/>
            </a:endParaRPr>
          </a:p>
        </p:txBody>
      </p:sp>
    </p:spTree>
    <p:extLst>
      <p:ext uri="{BB962C8B-B14F-4D97-AF65-F5344CB8AC3E}">
        <p14:creationId xmlns:p14="http://schemas.microsoft.com/office/powerpoint/2010/main" val="162039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750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16049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972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6</a:t>
            </a:fld>
            <a:endParaRPr lang="nl-NL"/>
          </a:p>
        </p:txBody>
      </p:sp>
    </p:spTree>
    <p:extLst>
      <p:ext uri="{BB962C8B-B14F-4D97-AF65-F5344CB8AC3E}">
        <p14:creationId xmlns:p14="http://schemas.microsoft.com/office/powerpoint/2010/main" val="40228560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0" y="746125"/>
            <a:ext cx="496887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B1C09BC-7D99-4EB3-AD27-17F1BC180404}" type="slidenum">
              <a:rPr lang="nl-NL" smtClean="0"/>
              <a:t>100</a:t>
            </a:fld>
            <a:endParaRPr lang="nl-NL" dirty="0"/>
          </a:p>
        </p:txBody>
      </p:sp>
    </p:spTree>
    <p:extLst>
      <p:ext uri="{BB962C8B-B14F-4D97-AF65-F5344CB8AC3E}">
        <p14:creationId xmlns:p14="http://schemas.microsoft.com/office/powerpoint/2010/main" val="24940666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0" y="746125"/>
            <a:ext cx="4968875" cy="372745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1C09BC-7D99-4EB3-AD27-17F1BC18040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070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Izakjan</a:t>
            </a:r>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82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7358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nSpc>
                <a:spcPct val="150000"/>
              </a:lnSpc>
              <a:buFont typeface="+mj-lt"/>
              <a:buNone/>
            </a:pPr>
            <a:r>
              <a:rPr lang="nl-NL" dirty="0"/>
              <a:t>Wimfred</a:t>
            </a:r>
            <a:endParaRPr lang="nl-NL" sz="1200" b="1" baseline="0" dirty="0">
              <a:solidFill>
                <a:srgbClr val="275937"/>
              </a:solidFill>
            </a:endParaRPr>
          </a:p>
          <a:p>
            <a:pPr marL="0" indent="0">
              <a:lnSpc>
                <a:spcPct val="150000"/>
              </a:lnSpc>
              <a:buFont typeface="+mj-lt"/>
              <a:buNone/>
            </a:pPr>
            <a:endParaRPr lang="nl-NL" sz="1200" b="1" baseline="0" dirty="0">
              <a:solidFill>
                <a:srgbClr val="275937"/>
              </a:solidFill>
            </a:endParaRPr>
          </a:p>
          <a:p>
            <a:pPr marL="0" indent="0">
              <a:lnSpc>
                <a:spcPct val="150000"/>
              </a:lnSpc>
              <a:buFont typeface="+mj-lt"/>
              <a:buNone/>
            </a:pPr>
            <a:r>
              <a:rPr lang="nl-NL" sz="1200" b="1" baseline="0" dirty="0">
                <a:solidFill>
                  <a:srgbClr val="275937"/>
                </a:solidFill>
              </a:rPr>
              <a:t>reminder</a:t>
            </a:r>
            <a:endParaRPr lang="nl-NL" sz="1200" b="1" dirty="0">
              <a:solidFill>
                <a:srgbClr val="275937"/>
              </a:solidFill>
            </a:endParaRPr>
          </a:p>
          <a:p>
            <a:pPr marL="228600" indent="-228600">
              <a:lnSpc>
                <a:spcPct val="150000"/>
              </a:lnSpc>
              <a:buFont typeface="+mj-lt"/>
              <a:buAutoNum type="alphaLcParenR"/>
            </a:pPr>
            <a:r>
              <a:rPr lang="nl-NL" sz="1200" b="1" dirty="0">
                <a:solidFill>
                  <a:srgbClr val="275937"/>
                </a:solidFill>
              </a:rPr>
              <a:t>De provincie Gelderland een omgevingsverordening (over een specifiek onderwerp…) heeft opgesteld. </a:t>
            </a:r>
          </a:p>
          <a:p>
            <a:pPr>
              <a:lnSpc>
                <a:spcPct val="150000"/>
              </a:lnSpc>
            </a:pPr>
            <a:r>
              <a:rPr lang="nl-NL" sz="1200" b="1" dirty="0">
                <a:solidFill>
                  <a:srgbClr val="275937"/>
                </a:solidFill>
              </a:rPr>
              <a:t>     Deze verordening* is opgesteld conform de afspraken en ter beschikking gesteld aan het Stelsel. </a:t>
            </a:r>
          </a:p>
          <a:p>
            <a:pPr marL="228600" indent="-228600">
              <a:lnSpc>
                <a:spcPct val="150000"/>
              </a:lnSpc>
              <a:buFont typeface="+mj-lt"/>
              <a:buAutoNum type="alphaLcParenR" startAt="2"/>
            </a:pPr>
            <a:r>
              <a:rPr lang="nl-NL" sz="1200" b="1" dirty="0">
                <a:solidFill>
                  <a:srgbClr val="275937"/>
                </a:solidFill>
              </a:rPr>
              <a:t>Deze verordening wordt bekendgemaakt via Kenniscentrum voor Officiële </a:t>
            </a:r>
            <a:r>
              <a:rPr lang="nl-NL" sz="1200" b="1" dirty="0" err="1">
                <a:solidFill>
                  <a:srgbClr val="275937"/>
                </a:solidFill>
              </a:rPr>
              <a:t>OverheidsPublicaties</a:t>
            </a:r>
            <a:r>
              <a:rPr lang="nl-NL" sz="1200" b="1" dirty="0">
                <a:solidFill>
                  <a:srgbClr val="275937"/>
                </a:solidFill>
              </a:rPr>
              <a:t> (KOOP)</a:t>
            </a:r>
          </a:p>
          <a:p>
            <a:pPr marL="228600" indent="-228600">
              <a:lnSpc>
                <a:spcPct val="150000"/>
              </a:lnSpc>
              <a:buFont typeface="+mj-lt"/>
              <a:buAutoNum type="alphaLcParenR" startAt="2"/>
            </a:pPr>
            <a:r>
              <a:rPr lang="nl-NL" sz="1200" b="1" dirty="0">
                <a:solidFill>
                  <a:srgbClr val="275937"/>
                </a:solidFill>
              </a:rPr>
              <a:t>Deze verordening kan ook getoond worden op de kaart</a:t>
            </a:r>
          </a:p>
          <a:p>
            <a:r>
              <a:rPr lang="nl-NL" sz="1200" dirty="0"/>
              <a:t>* ook andere type omgevingsdocumenten (i.c. </a:t>
            </a:r>
            <a:r>
              <a:rPr lang="nl-NL" sz="1200" dirty="0" err="1"/>
              <a:t>waterschapsverordening</a:t>
            </a:r>
            <a:r>
              <a:rPr lang="nl-NL" sz="1200" dirty="0"/>
              <a:t>, omgevingsplan en MR) vastgelegd kunnen worden in de DSO applicaties;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54796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1022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068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1805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45780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183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17575" y="746125"/>
            <a:ext cx="4972050" cy="3729038"/>
          </a:xfrm>
        </p:spPr>
      </p:sp>
      <p:sp>
        <p:nvSpPr>
          <p:cNvPr id="3" name="Tijdelijke aanduiding voor notities 2"/>
          <p:cNvSpPr>
            <a:spLocks noGrp="1"/>
          </p:cNvSpPr>
          <p:nvPr>
            <p:ph type="body" idx="1"/>
          </p:nvPr>
        </p:nvSpPr>
        <p:spPr/>
        <p:txBody>
          <a:bodyPr/>
          <a:lstStyle/>
          <a:p>
            <a:r>
              <a:rPr lang="nl-NL" dirty="0"/>
              <a:t>Presentatie: Joyce</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5810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97829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919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0773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5050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7120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24544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1503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1558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636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95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defTabSz="452994">
              <a:defRPr/>
            </a:pPr>
            <a:fld id="{D986D882-3718-4F40-87D5-7C3050DB7ED2}" type="slidenum">
              <a:rPr lang="nl-NL">
                <a:solidFill>
                  <a:prstClr val="black"/>
                </a:solidFill>
                <a:latin typeface="Calibri"/>
              </a:rPr>
              <a:pPr defTabSz="452994">
                <a:defRPr/>
              </a:pPr>
              <a:t>9</a:t>
            </a:fld>
            <a:endParaRPr lang="nl-NL">
              <a:solidFill>
                <a:prstClr val="black"/>
              </a:solidFill>
              <a:latin typeface="Calibri"/>
            </a:endParaRPr>
          </a:p>
        </p:txBody>
      </p:sp>
    </p:spTree>
    <p:extLst>
      <p:ext uri="{BB962C8B-B14F-4D97-AF65-F5344CB8AC3E}">
        <p14:creationId xmlns:p14="http://schemas.microsoft.com/office/powerpoint/2010/main" val="20263062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2481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1910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Wimfred</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1458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Joyce</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132</a:t>
            </a:fld>
            <a:endParaRPr lang="nl-NL"/>
          </a:p>
        </p:txBody>
      </p:sp>
    </p:spTree>
    <p:extLst>
      <p:ext uri="{BB962C8B-B14F-4D97-AF65-F5344CB8AC3E}">
        <p14:creationId xmlns:p14="http://schemas.microsoft.com/office/powerpoint/2010/main" val="32151661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133</a:t>
            </a:fld>
            <a:endParaRPr lang="nl-NL"/>
          </a:p>
        </p:txBody>
      </p:sp>
    </p:spTree>
    <p:extLst>
      <p:ext uri="{BB962C8B-B14F-4D97-AF65-F5344CB8AC3E}">
        <p14:creationId xmlns:p14="http://schemas.microsoft.com/office/powerpoint/2010/main" val="39942998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Joyce</a:t>
            </a:r>
          </a:p>
        </p:txBody>
      </p:sp>
      <p:sp>
        <p:nvSpPr>
          <p:cNvPr id="4" name="Tijdelijke aanduiding voor dianummer 3"/>
          <p:cNvSpPr>
            <a:spLocks noGrp="1"/>
          </p:cNvSpPr>
          <p:nvPr>
            <p:ph type="sldNum" sz="quarter" idx="10"/>
          </p:nvPr>
        </p:nvSpPr>
        <p:spPr/>
        <p:txBody>
          <a:bodyPr/>
          <a:lstStyle/>
          <a:p>
            <a:fld id="{D986D882-3718-4F40-87D5-7C3050DB7ED2}" type="slidenum">
              <a:rPr lang="nl-NL" smtClean="0"/>
              <a:t>134</a:t>
            </a:fld>
            <a:endParaRPr lang="nl-NL"/>
          </a:p>
        </p:txBody>
      </p:sp>
    </p:spTree>
    <p:extLst>
      <p:ext uri="{BB962C8B-B14F-4D97-AF65-F5344CB8AC3E}">
        <p14:creationId xmlns:p14="http://schemas.microsoft.com/office/powerpoint/2010/main" val="8948380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Woord</a:t>
            </a:r>
            <a:r>
              <a:rPr lang="en-GB" dirty="0"/>
              <a:t> </a:t>
            </a:r>
            <a:r>
              <a:rPr lang="en-GB" dirty="0" err="1"/>
              <a:t>aan</a:t>
            </a:r>
            <a:r>
              <a:rPr lang="en-GB" dirty="0"/>
              <a:t> Bert:</a:t>
            </a:r>
          </a:p>
          <a:p>
            <a:pPr marL="171450" indent="-171450">
              <a:buFontTx/>
              <a:buChar char="-"/>
            </a:pPr>
            <a:endParaRPr lang="en-GB" dirty="0"/>
          </a:p>
          <a:p>
            <a:pPr marL="171450" indent="-171450">
              <a:buFontTx/>
              <a:buChar char="-"/>
            </a:pPr>
            <a:r>
              <a:rPr lang="en-GB" dirty="0" err="1"/>
              <a:t>Conclusies</a:t>
            </a:r>
            <a:r>
              <a:rPr lang="en-GB" dirty="0"/>
              <a:t> demo’s: </a:t>
            </a:r>
            <a:r>
              <a:rPr lang="en-GB" dirty="0" err="1"/>
              <a:t>klaar</a:t>
            </a:r>
            <a:r>
              <a:rPr lang="en-GB" dirty="0"/>
              <a:t> </a:t>
            </a:r>
            <a:r>
              <a:rPr lang="en-GB" dirty="0" err="1"/>
              <a:t>voor</a:t>
            </a:r>
            <a:r>
              <a:rPr lang="en-GB" dirty="0"/>
              <a:t> try out</a:t>
            </a:r>
          </a:p>
          <a:p>
            <a:pPr marL="171450" indent="-171450">
              <a:buFontTx/>
              <a:buChar char="-"/>
            </a:pPr>
            <a:endParaRPr lang="en-GB"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nl-NL" sz="1200" dirty="0"/>
              <a:t>Geen digitaal stelsel zonder lokale systemen. In 2019 is de landelijke voorziening van het digitaal stelsel ver genoeg ontwikkeld om te gaan oefenen met de nieuwe Omgevingswet en het digitaal stelsel. Zien hoe </a:t>
            </a:r>
            <a:r>
              <a:rPr lang="nl-NL" sz="1200" kern="1200" dirty="0">
                <a:solidFill>
                  <a:schemeClr val="tx1"/>
                </a:solidFill>
                <a:effectLst/>
                <a:latin typeface="+mn-lt"/>
                <a:ea typeface="+mn-ea"/>
                <a:cs typeface="+mn-cs"/>
              </a:rPr>
              <a:t>het Omgevingsloket werkt en daarmee een beeld krijgen van hoe, waarom,</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waarmee en wanneer we aan de slag moeten. De </a:t>
            </a:r>
            <a:r>
              <a:rPr lang="nl-NL" sz="1200" kern="1200" dirty="0" err="1">
                <a:solidFill>
                  <a:schemeClr val="tx1"/>
                </a:solidFill>
                <a:effectLst/>
                <a:latin typeface="+mn-lt"/>
                <a:ea typeface="+mn-ea"/>
                <a:cs typeface="+mn-cs"/>
              </a:rPr>
              <a:t>try</a:t>
            </a:r>
            <a:r>
              <a:rPr lang="nl-NL" sz="1200" kern="1200" dirty="0">
                <a:solidFill>
                  <a:schemeClr val="tx1"/>
                </a:solidFill>
                <a:effectLst/>
                <a:latin typeface="+mn-lt"/>
                <a:ea typeface="+mn-ea"/>
                <a:cs typeface="+mn-cs"/>
              </a:rPr>
              <a:t> out moet inspireren, een idee geven wat kan en aanmoedigen om keuzes te maken.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kern="1200" dirty="0" err="1">
                <a:solidFill>
                  <a:schemeClr val="tx1"/>
                </a:solidFill>
                <a:effectLst/>
                <a:latin typeface="+mn-lt"/>
                <a:ea typeface="+mn-ea"/>
                <a:cs typeface="+mn-cs"/>
              </a:rPr>
              <a:t>Allemaal</a:t>
            </a:r>
            <a:r>
              <a:rPr lang="en-GB" sz="1200" kern="1200" dirty="0">
                <a:solidFill>
                  <a:schemeClr val="tx1"/>
                </a:solidFill>
                <a:effectLst/>
                <a:latin typeface="+mn-lt"/>
                <a:ea typeface="+mn-ea"/>
                <a:cs typeface="+mn-cs"/>
              </a:rPr>
              <a:t> info </a:t>
            </a:r>
            <a:r>
              <a:rPr lang="en-GB" sz="1200" kern="1200" dirty="0" err="1">
                <a:solidFill>
                  <a:schemeClr val="tx1"/>
                </a:solidFill>
                <a:effectLst/>
                <a:latin typeface="+mn-lt"/>
                <a:ea typeface="+mn-ea"/>
                <a:cs typeface="+mn-cs"/>
              </a:rPr>
              <a:t>ontvangen</a:t>
            </a:r>
            <a:r>
              <a:rPr lang="en-GB" sz="1200" kern="1200" dirty="0">
                <a:solidFill>
                  <a:schemeClr val="tx1"/>
                </a:solidFill>
                <a:effectLst/>
                <a:latin typeface="+mn-lt"/>
                <a:ea typeface="+mn-ea"/>
                <a:cs typeface="+mn-cs"/>
              </a:rPr>
              <a:t> om je op te </a:t>
            </a:r>
            <a:r>
              <a:rPr lang="en-GB" sz="1200" kern="1200" dirty="0" err="1">
                <a:solidFill>
                  <a:schemeClr val="tx1"/>
                </a:solidFill>
                <a:effectLst/>
                <a:latin typeface="+mn-lt"/>
                <a:ea typeface="+mn-ea"/>
                <a:cs typeface="+mn-cs"/>
              </a:rPr>
              <a:t>geven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regio</a:t>
            </a:r>
            <a:r>
              <a:rPr lang="en-GB" sz="1200" kern="1200" dirty="0">
                <a:solidFill>
                  <a:schemeClr val="tx1"/>
                </a:solidFill>
                <a:effectLst/>
                <a:latin typeface="+mn-lt"/>
                <a:ea typeface="+mn-ea"/>
                <a:cs typeface="+mn-cs"/>
              </a:rPr>
              <a:t> om </a:t>
            </a:r>
            <a:r>
              <a:rPr lang="en-GB" sz="1200" kern="1200" dirty="0" err="1">
                <a:solidFill>
                  <a:schemeClr val="tx1"/>
                </a:solidFill>
                <a:effectLst/>
                <a:latin typeface="+mn-lt"/>
                <a:ea typeface="+mn-ea"/>
                <a:cs typeface="+mn-cs"/>
              </a:rPr>
              <a:t>deel</a:t>
            </a:r>
            <a:r>
              <a:rPr lang="en-GB" sz="1200" kern="1200" dirty="0">
                <a:solidFill>
                  <a:schemeClr val="tx1"/>
                </a:solidFill>
                <a:effectLst/>
                <a:latin typeface="+mn-lt"/>
                <a:ea typeface="+mn-ea"/>
                <a:cs typeface="+mn-cs"/>
              </a:rPr>
              <a:t> te </a:t>
            </a:r>
            <a:r>
              <a:rPr lang="en-GB" sz="1200" kern="1200" dirty="0" err="1">
                <a:solidFill>
                  <a:schemeClr val="tx1"/>
                </a:solidFill>
                <a:effectLst/>
                <a:latin typeface="+mn-lt"/>
                <a:ea typeface="+mn-ea"/>
                <a:cs typeface="+mn-cs"/>
              </a:rPr>
              <a:t>nemen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Aanmelden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voor</a:t>
            </a:r>
            <a:r>
              <a:rPr lang="en-GB" sz="1200" kern="1200" dirty="0">
                <a:solidFill>
                  <a:schemeClr val="tx1"/>
                </a:solidFill>
                <a:effectLst/>
                <a:latin typeface="+mn-lt"/>
                <a:ea typeface="+mn-ea"/>
                <a:cs typeface="+mn-cs"/>
              </a:rPr>
              <a:t> 10-01-19 via </a:t>
            </a:r>
            <a:r>
              <a:rPr lang="en-GB" sz="1200" kern="1200" dirty="0" err="1">
                <a:solidFill>
                  <a:schemeClr val="tx1"/>
                </a:solidFill>
                <a:effectLst/>
                <a:latin typeface="+mn-lt"/>
                <a:ea typeface="+mn-ea"/>
                <a:cs typeface="+mn-cs"/>
              </a:rPr>
              <a:t>koepels</a:t>
            </a:r>
            <a:r>
              <a:rPr lang="en-GB" sz="1200" kern="1200" dirty="0">
                <a:solidFill>
                  <a:schemeClr val="tx1"/>
                </a:solidFill>
                <a:effectLst/>
                <a:latin typeface="+mn-lt"/>
                <a:ea typeface="+mn-ea"/>
                <a:cs typeface="+mn-cs"/>
              </a:rPr>
              <a:t>.</a:t>
            </a:r>
            <a:endParaRPr lang="nl-NL"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nl-NL"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GB" sz="1200" dirty="0" err="1"/>
              <a:t>Nieuwtje</a:t>
            </a:r>
            <a:r>
              <a:rPr lang="en-GB" sz="1200" dirty="0"/>
              <a:t>: </a:t>
            </a:r>
            <a:r>
              <a:rPr lang="en-GB" sz="1200" dirty="0" err="1"/>
              <a:t>vandaag</a:t>
            </a:r>
            <a:r>
              <a:rPr lang="en-GB" sz="1200" dirty="0"/>
              <a:t> </a:t>
            </a:r>
            <a:r>
              <a:rPr lang="en-GB" sz="1200" dirty="0" err="1"/>
              <a:t>gaat</a:t>
            </a:r>
            <a:r>
              <a:rPr lang="en-GB" sz="1200" dirty="0"/>
              <a:t> de </a:t>
            </a:r>
            <a:r>
              <a:rPr lang="en-GB" sz="1200" dirty="0" err="1"/>
              <a:t>landingspagina</a:t>
            </a:r>
            <a:r>
              <a:rPr lang="en-GB" sz="1200" dirty="0"/>
              <a:t> </a:t>
            </a:r>
            <a:r>
              <a:rPr lang="en-GB" sz="1200" dirty="0" err="1"/>
              <a:t>voor</a:t>
            </a:r>
            <a:r>
              <a:rPr lang="en-GB" sz="1200" dirty="0"/>
              <a:t> de try out live: </a:t>
            </a:r>
            <a:r>
              <a:rPr lang="nl-NL" sz="1200" b="1" dirty="0">
                <a:solidFill>
                  <a:srgbClr val="275937"/>
                </a:solidFill>
              </a:rPr>
              <a:t>aandeslagmetdeomgevingswet.nl/</a:t>
            </a:r>
            <a:r>
              <a:rPr lang="nl-NL" sz="1200" b="1" dirty="0" err="1">
                <a:solidFill>
                  <a:srgbClr val="275937"/>
                </a:solidFill>
              </a:rPr>
              <a:t>tryout</a:t>
            </a:r>
            <a:r>
              <a:rPr lang="en-GB" sz="1200" dirty="0"/>
              <a:t>.</a:t>
            </a:r>
            <a:r>
              <a:rPr lang="en-GB" sz="1200" baseline="0" dirty="0"/>
              <a:t> </a:t>
            </a:r>
            <a:r>
              <a:rPr lang="en-GB" sz="1200" baseline="0" dirty="0" err="1"/>
              <a:t>Hier</a:t>
            </a:r>
            <a:r>
              <a:rPr lang="en-GB" sz="1200" baseline="0" dirty="0"/>
              <a:t> is </a:t>
            </a:r>
            <a:r>
              <a:rPr lang="en-GB" sz="1200" baseline="0" dirty="0" err="1"/>
              <a:t>alle</a:t>
            </a:r>
            <a:r>
              <a:rPr lang="en-GB" sz="1200" baseline="0" dirty="0"/>
              <a:t> </a:t>
            </a:r>
            <a:r>
              <a:rPr lang="en-GB" sz="1200" baseline="0" dirty="0" err="1"/>
              <a:t>relevante</a:t>
            </a:r>
            <a:r>
              <a:rPr lang="en-GB" sz="1200" baseline="0" dirty="0"/>
              <a:t> info te </a:t>
            </a:r>
            <a:r>
              <a:rPr lang="en-GB" sz="1200" baseline="0" dirty="0" err="1"/>
              <a:t>vinden</a:t>
            </a:r>
            <a:r>
              <a:rPr lang="en-GB" sz="1200" baseline="0" dirty="0"/>
              <a:t>.</a:t>
            </a:r>
            <a:endParaRPr lang="nl-NL" sz="1200" dirty="0"/>
          </a:p>
          <a:p>
            <a:pPr marL="171450" indent="-171450">
              <a:buFontTx/>
              <a:buChar char="-"/>
            </a:pPr>
            <a:endParaRPr lang="en-GB" dirty="0"/>
          </a:p>
          <a:p>
            <a:pPr marL="171450" indent="-171450">
              <a:buFontTx/>
              <a:buChar char="-"/>
            </a:pPr>
            <a:r>
              <a:rPr lang="en-GB" dirty="0"/>
              <a:t>En</a:t>
            </a:r>
            <a:r>
              <a:rPr lang="en-GB" baseline="0" dirty="0"/>
              <a:t> </a:t>
            </a:r>
            <a:r>
              <a:rPr lang="en-GB" baseline="0" dirty="0" err="1"/>
              <a:t>dan</a:t>
            </a:r>
            <a:r>
              <a:rPr lang="en-GB" baseline="0" dirty="0"/>
              <a:t> </a:t>
            </a:r>
            <a:r>
              <a:rPr lang="en-GB" baseline="0" dirty="0" err="1"/>
              <a:t>wil</a:t>
            </a:r>
            <a:r>
              <a:rPr lang="en-GB" baseline="0" dirty="0"/>
              <a:t> </a:t>
            </a:r>
            <a:r>
              <a:rPr lang="en-GB" baseline="0" dirty="0" err="1"/>
              <a:t>ik</a:t>
            </a:r>
            <a:r>
              <a:rPr lang="en-GB" baseline="0" dirty="0"/>
              <a:t> </a:t>
            </a:r>
            <a:r>
              <a:rPr lang="en-GB" baseline="0" dirty="0" err="1"/>
              <a:t>graag</a:t>
            </a:r>
            <a:r>
              <a:rPr lang="en-GB" baseline="0" dirty="0"/>
              <a:t> </a:t>
            </a:r>
            <a:r>
              <a:rPr lang="en-GB" baseline="0" dirty="0" err="1"/>
              <a:t>afsluiten</a:t>
            </a:r>
            <a:r>
              <a:rPr lang="en-GB" baseline="0" dirty="0"/>
              <a:t> met de slingers die de hele demo al </a:t>
            </a:r>
            <a:r>
              <a:rPr lang="en-GB" baseline="0" dirty="0" err="1"/>
              <a:t>voorbij</a:t>
            </a:r>
            <a:r>
              <a:rPr lang="en-GB" baseline="0" dirty="0"/>
              <a:t> </a:t>
            </a:r>
            <a:r>
              <a:rPr lang="en-GB" baseline="0" dirty="0" err="1"/>
              <a:t>zijn</a:t>
            </a:r>
            <a:r>
              <a:rPr lang="en-GB" baseline="0" dirty="0"/>
              <a:t> </a:t>
            </a:r>
            <a:r>
              <a:rPr lang="en-GB" baseline="0" dirty="0" err="1"/>
              <a:t>gekomen</a:t>
            </a:r>
            <a:r>
              <a:rPr lang="en-GB" baseline="0" dirty="0"/>
              <a:t>...</a:t>
            </a:r>
          </a:p>
          <a:p>
            <a:pPr marL="171450" indent="-171450">
              <a:buFontTx/>
              <a:buChar char="-"/>
            </a:pPr>
            <a:endParaRPr lang="en-GB" baseline="0" dirty="0"/>
          </a:p>
          <a:p>
            <a:pPr marL="171450" indent="-171450">
              <a:buFontTx/>
              <a:buChar char="-"/>
            </a:pPr>
            <a:r>
              <a:rPr lang="en-GB" baseline="0" dirty="0"/>
              <a:t>=&gt; </a:t>
            </a:r>
            <a:r>
              <a:rPr lang="en-GB" baseline="0" dirty="0" err="1"/>
              <a:t>volgende</a:t>
            </a:r>
            <a:r>
              <a:rPr lang="en-GB" baseline="0" dirty="0"/>
              <a:t> sheet</a:t>
            </a:r>
          </a:p>
          <a:p>
            <a:pPr marL="171450" indent="-171450">
              <a:buFontTx/>
              <a:buChar char="-"/>
            </a:pPr>
            <a:endParaRPr lang="en-GB" baseline="0" dirty="0"/>
          </a:p>
          <a:p>
            <a:pPr marL="171450" indent="-171450">
              <a:buFontTx/>
              <a:buChar char="-"/>
            </a:pPr>
            <a:r>
              <a:rPr lang="en-GB" dirty="0" err="1"/>
              <a:t>Achtergrond</a:t>
            </a:r>
            <a:r>
              <a:rPr lang="en-GB" dirty="0"/>
              <a:t>:</a:t>
            </a:r>
          </a:p>
          <a:p>
            <a:pPr marL="285750" indent="-285750">
              <a:lnSpc>
                <a:spcPct val="110000"/>
              </a:lnSpc>
              <a:spcAft>
                <a:spcPts val="1200"/>
              </a:spcAft>
              <a:buFont typeface="Arial" panose="020B0604020202020204" pitchFamily="34" charset="0"/>
              <a:buChar char="•"/>
              <a:defRPr/>
            </a:pPr>
            <a:r>
              <a:rPr lang="nl-NL" sz="1200" dirty="0"/>
              <a:t>Doel van de </a:t>
            </a:r>
            <a:r>
              <a:rPr lang="nl-NL" sz="1200" dirty="0" err="1"/>
              <a:t>Try</a:t>
            </a:r>
            <a:r>
              <a:rPr lang="nl-NL" sz="1200" dirty="0"/>
              <a:t> Out is </a:t>
            </a:r>
            <a:r>
              <a:rPr lang="nl-NL" sz="1200" b="1" dirty="0"/>
              <a:t>kennismaken met het DSO </a:t>
            </a:r>
            <a:r>
              <a:rPr lang="nl-NL" sz="1200" dirty="0"/>
              <a:t>(landelijke voorziening) voor zowel bestuurders en lokaal bevoegd gezag als leveranciers, zodat we samen aan de verdere voltooiing kunnen werken.</a:t>
            </a:r>
            <a:endParaRPr lang="nl-NL" sz="1200" i="1" u="sng" dirty="0"/>
          </a:p>
          <a:p>
            <a:pPr marL="285750" lvl="0" indent="-285750">
              <a:lnSpc>
                <a:spcPct val="110000"/>
              </a:lnSpc>
              <a:spcAft>
                <a:spcPts val="1200"/>
              </a:spcAft>
              <a:buFont typeface="Arial" panose="020B0604020202020204" pitchFamily="34" charset="0"/>
              <a:buChar char="•"/>
              <a:defRPr/>
            </a:pPr>
            <a:r>
              <a:rPr lang="nl-NL" sz="1200" dirty="0"/>
              <a:t>Doel van de </a:t>
            </a:r>
            <a:r>
              <a:rPr lang="nl-NL" sz="1200" dirty="0" err="1"/>
              <a:t>Try</a:t>
            </a:r>
            <a:r>
              <a:rPr lang="nl-NL" sz="1200" dirty="0"/>
              <a:t> Out is </a:t>
            </a:r>
            <a:r>
              <a:rPr lang="nl-NL" sz="1200" b="1" dirty="0"/>
              <a:t>feedback te verzamelen uit de praktijk</a:t>
            </a:r>
            <a:r>
              <a:rPr lang="nl-NL" sz="1200" dirty="0"/>
              <a:t>, zowel qua software als ondersteunende processen, zodat deze verbeterd kunnen worden.</a:t>
            </a:r>
          </a:p>
          <a:p>
            <a:pPr marL="285750" lvl="0" indent="-285750">
              <a:lnSpc>
                <a:spcPct val="100000"/>
              </a:lnSpc>
              <a:spcBef>
                <a:spcPts val="0"/>
              </a:spcBef>
              <a:spcAft>
                <a:spcPts val="1200"/>
              </a:spcAft>
              <a:buFont typeface="Arial" panose="020B0604020202020204" pitchFamily="34" charset="0"/>
              <a:buChar char="•"/>
              <a:defRPr/>
            </a:pPr>
            <a:r>
              <a:rPr lang="nl-NL" sz="1200" dirty="0"/>
              <a:t>Doel van de </a:t>
            </a:r>
            <a:r>
              <a:rPr lang="nl-NL" sz="1200" dirty="0" err="1"/>
              <a:t>Try</a:t>
            </a:r>
            <a:r>
              <a:rPr lang="nl-NL" sz="1200" dirty="0"/>
              <a:t> Out is ervaring op te doen met het </a:t>
            </a:r>
            <a:r>
              <a:rPr lang="nl-NL" sz="1200" b="1" dirty="0"/>
              <a:t>inrichten van ondersteunende processen </a:t>
            </a:r>
            <a:r>
              <a:rPr lang="nl-NL" sz="1200" dirty="0"/>
              <a:t>vanuit implementatie en support, zodat we beter leren waar we ons op voor te bereiden hebben.</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85715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De slingers </a:t>
            </a:r>
            <a:r>
              <a:rPr lang="en-GB" dirty="0" err="1"/>
              <a:t>staan</a:t>
            </a:r>
            <a:r>
              <a:rPr lang="en-GB" dirty="0"/>
              <a:t> </a:t>
            </a:r>
            <a:r>
              <a:rPr lang="en-GB" dirty="0" err="1"/>
              <a:t>symbool</a:t>
            </a:r>
            <a:r>
              <a:rPr lang="en-GB" dirty="0"/>
              <a:t> </a:t>
            </a:r>
            <a:r>
              <a:rPr lang="en-GB" dirty="0" err="1"/>
              <a:t>voor</a:t>
            </a:r>
            <a:r>
              <a:rPr lang="en-GB" dirty="0"/>
              <a:t> de </a:t>
            </a:r>
            <a:r>
              <a:rPr lang="en-GB" dirty="0" err="1"/>
              <a:t>drie</a:t>
            </a:r>
            <a:r>
              <a:rPr lang="en-GB" dirty="0"/>
              <a:t> </a:t>
            </a:r>
            <a:r>
              <a:rPr lang="en-GB" dirty="0" err="1"/>
              <a:t>standaarden</a:t>
            </a:r>
            <a:r>
              <a:rPr lang="en-GB" dirty="0"/>
              <a:t>. En de </a:t>
            </a:r>
            <a:r>
              <a:rPr lang="en-GB" dirty="0" err="1"/>
              <a:t>standaarden</a:t>
            </a:r>
            <a:r>
              <a:rPr lang="en-GB" dirty="0"/>
              <a:t> </a:t>
            </a:r>
            <a:r>
              <a:rPr lang="en-GB" dirty="0" err="1"/>
              <a:t>zijn</a:t>
            </a:r>
            <a:r>
              <a:rPr lang="en-GB" dirty="0"/>
              <a:t> </a:t>
            </a:r>
            <a:r>
              <a:rPr lang="en-GB" dirty="0" err="1"/>
              <a:t>klaar</a:t>
            </a:r>
            <a:r>
              <a:rPr lang="en-GB" dirty="0"/>
              <a:t>. </a:t>
            </a:r>
            <a:r>
              <a:rPr lang="en-GB" dirty="0" err="1"/>
              <a:t>Een</a:t>
            </a:r>
            <a:r>
              <a:rPr lang="en-GB" baseline="0" dirty="0"/>
              <a:t> </a:t>
            </a:r>
            <a:r>
              <a:rPr lang="en-GB" baseline="0" dirty="0" err="1"/>
              <a:t>mooie</a:t>
            </a:r>
            <a:r>
              <a:rPr lang="en-GB" baseline="0" dirty="0"/>
              <a:t> </a:t>
            </a:r>
            <a:r>
              <a:rPr lang="en-GB" baseline="0" dirty="0" err="1"/>
              <a:t>mijlpaal</a:t>
            </a:r>
            <a:r>
              <a:rPr lang="en-GB" baseline="0" dirty="0"/>
              <a:t> </a:t>
            </a:r>
            <a:r>
              <a:rPr lang="en-GB" baseline="0" dirty="0" err="1"/>
              <a:t>waar</a:t>
            </a:r>
            <a:r>
              <a:rPr lang="en-GB" baseline="0" dirty="0"/>
              <a:t> hard </a:t>
            </a:r>
            <a:r>
              <a:rPr lang="en-GB" baseline="0" dirty="0" err="1"/>
              <a:t>aan</a:t>
            </a:r>
            <a:r>
              <a:rPr lang="en-GB" baseline="0" dirty="0"/>
              <a:t> is </a:t>
            </a:r>
            <a:r>
              <a:rPr lang="en-GB" baseline="0" dirty="0" err="1"/>
              <a:t>gewerkt</a:t>
            </a:r>
            <a:r>
              <a:rPr lang="en-GB" baseline="0" dirty="0"/>
              <a:t>. </a:t>
            </a:r>
            <a:r>
              <a:rPr lang="en-GB" baseline="0" dirty="0" err="1"/>
              <a:t>Ik</a:t>
            </a:r>
            <a:r>
              <a:rPr lang="en-GB" baseline="0" dirty="0"/>
              <a:t> </a:t>
            </a:r>
            <a:r>
              <a:rPr lang="en-GB" baseline="0" dirty="0" err="1"/>
              <a:t>wil</a:t>
            </a:r>
            <a:r>
              <a:rPr lang="en-GB" baseline="0" dirty="0"/>
              <a:t> </a:t>
            </a:r>
            <a:r>
              <a:rPr lang="en-GB" baseline="0" dirty="0" err="1"/>
              <a:t>onze</a:t>
            </a:r>
            <a:r>
              <a:rPr lang="en-GB" baseline="0" dirty="0"/>
              <a:t> DG Erik Jan van </a:t>
            </a:r>
            <a:r>
              <a:rPr lang="en-GB" baseline="0" dirty="0" err="1"/>
              <a:t>Kempen</a:t>
            </a:r>
            <a:r>
              <a:rPr lang="en-GB" baseline="0" dirty="0"/>
              <a:t> </a:t>
            </a:r>
            <a:r>
              <a:rPr lang="en-GB" baseline="0" dirty="0" err="1"/>
              <a:t>als</a:t>
            </a:r>
            <a:r>
              <a:rPr lang="en-GB" baseline="0" dirty="0"/>
              <a:t> </a:t>
            </a:r>
            <a:r>
              <a:rPr lang="en-GB" baseline="0" dirty="0" err="1"/>
              <a:t>voorzitter</a:t>
            </a:r>
            <a:r>
              <a:rPr lang="en-GB" baseline="0" dirty="0"/>
              <a:t> OGB en </a:t>
            </a:r>
            <a:r>
              <a:rPr lang="en-GB" baseline="0" dirty="0" err="1"/>
              <a:t>onze</a:t>
            </a:r>
            <a:r>
              <a:rPr lang="en-GB" baseline="0" dirty="0"/>
              <a:t> </a:t>
            </a:r>
            <a:r>
              <a:rPr lang="en-GB" baseline="0" dirty="0" err="1"/>
              <a:t>opdrachtgever</a:t>
            </a:r>
            <a:r>
              <a:rPr lang="en-GB" baseline="0" dirty="0"/>
              <a:t> </a:t>
            </a:r>
            <a:r>
              <a:rPr lang="en-GB" baseline="0" dirty="0" err="1"/>
              <a:t>graag</a:t>
            </a:r>
            <a:r>
              <a:rPr lang="en-GB" baseline="0" dirty="0"/>
              <a:t> </a:t>
            </a:r>
            <a:r>
              <a:rPr lang="en-GB" baseline="0" dirty="0" err="1"/>
              <a:t>uitnodigen</a:t>
            </a:r>
            <a:r>
              <a:rPr lang="en-GB" baseline="0" dirty="0"/>
              <a:t> om de </a:t>
            </a:r>
            <a:r>
              <a:rPr lang="en-GB" baseline="0" dirty="0" err="1"/>
              <a:t>laatste</a:t>
            </a:r>
            <a:r>
              <a:rPr lang="en-GB" baseline="0" dirty="0"/>
              <a:t> </a:t>
            </a:r>
            <a:r>
              <a:rPr lang="en-GB" baseline="0" dirty="0" err="1"/>
              <a:t>stap</a:t>
            </a:r>
            <a:r>
              <a:rPr lang="en-GB" baseline="0" dirty="0"/>
              <a:t> te </a:t>
            </a:r>
            <a:r>
              <a:rPr lang="en-GB" baseline="0" dirty="0" err="1"/>
              <a:t>zetten</a:t>
            </a:r>
            <a:r>
              <a:rPr lang="en-GB" baseline="0" dirty="0"/>
              <a:t> en de </a:t>
            </a:r>
            <a:r>
              <a:rPr lang="en-GB" baseline="0" dirty="0" err="1"/>
              <a:t>standaarden</a:t>
            </a:r>
            <a:r>
              <a:rPr lang="en-GB" baseline="0" dirty="0"/>
              <a:t> met </a:t>
            </a:r>
            <a:r>
              <a:rPr lang="en-GB" baseline="0" dirty="0" err="1"/>
              <a:t>elkaar</a:t>
            </a:r>
            <a:r>
              <a:rPr lang="en-GB" baseline="0" dirty="0"/>
              <a:t> te </a:t>
            </a:r>
            <a:r>
              <a:rPr lang="en-GB" baseline="0" dirty="0" err="1"/>
              <a:t>verbinden</a:t>
            </a:r>
            <a:r>
              <a:rPr lang="en-GB" baseline="0" dirty="0"/>
              <a:t>.</a:t>
            </a:r>
          </a:p>
          <a:p>
            <a:endParaRPr lang="en-GB" baseline="0" dirty="0"/>
          </a:p>
          <a:p>
            <a:pPr marL="171450" indent="-171450">
              <a:buFont typeface="Symbol" panose="05050102010706020507" pitchFamily="18" charset="2"/>
              <a:buChar char="Þ"/>
            </a:pPr>
            <a:r>
              <a:rPr lang="en-GB" baseline="0" dirty="0"/>
              <a:t>Erik Jan op podium, </a:t>
            </a:r>
            <a:r>
              <a:rPr lang="en-GB" baseline="0" dirty="0" err="1"/>
              <a:t>nietjes</a:t>
            </a:r>
            <a:r>
              <a:rPr lang="en-GB" baseline="0" dirty="0"/>
              <a:t> </a:t>
            </a:r>
            <a:r>
              <a:rPr lang="en-GB" baseline="0" dirty="0" err="1"/>
              <a:t>zetten</a:t>
            </a:r>
            <a:r>
              <a:rPr lang="en-GB" baseline="0" dirty="0"/>
              <a:t> om de </a:t>
            </a:r>
            <a:r>
              <a:rPr lang="en-GB" baseline="0" dirty="0" err="1"/>
              <a:t>laatste</a:t>
            </a:r>
            <a:r>
              <a:rPr lang="en-GB" baseline="0" dirty="0"/>
              <a:t> </a:t>
            </a:r>
            <a:r>
              <a:rPr lang="en-GB" baseline="0" dirty="0" err="1"/>
              <a:t>schakels</a:t>
            </a:r>
            <a:r>
              <a:rPr lang="en-GB" baseline="0" dirty="0"/>
              <a:t> te </a:t>
            </a:r>
            <a:r>
              <a:rPr lang="en-GB" baseline="0" dirty="0" err="1"/>
              <a:t>verbinden</a:t>
            </a:r>
            <a:r>
              <a:rPr lang="en-GB" baseline="0" dirty="0"/>
              <a:t> en </a:t>
            </a:r>
            <a:r>
              <a:rPr lang="en-GB" baseline="0" dirty="0" err="1"/>
              <a:t>er</a:t>
            </a:r>
            <a:r>
              <a:rPr lang="en-GB" baseline="0" dirty="0"/>
              <a:t> 1 slinger van te </a:t>
            </a:r>
            <a:r>
              <a:rPr lang="en-GB" baseline="0" dirty="0" err="1"/>
              <a:t>maken</a:t>
            </a:r>
            <a:r>
              <a:rPr lang="en-GB" baseline="0" dirty="0"/>
              <a:t> (Joyce </a:t>
            </a:r>
            <a:r>
              <a:rPr lang="en-GB" baseline="0" dirty="0" err="1"/>
              <a:t>helpt</a:t>
            </a:r>
            <a:r>
              <a:rPr lang="en-GB" baseline="0" dirty="0"/>
              <a:t>?)</a:t>
            </a:r>
          </a:p>
          <a:p>
            <a:pPr marL="171450" indent="-171450">
              <a:buFont typeface="Symbol" panose="05050102010706020507" pitchFamily="18" charset="2"/>
              <a:buChar char="Þ"/>
            </a:pPr>
            <a:r>
              <a:rPr lang="en-GB" baseline="0" dirty="0"/>
              <a:t>Slinger met </a:t>
            </a:r>
            <a:r>
              <a:rPr lang="en-GB" baseline="0" dirty="0" err="1"/>
              <a:t>z’n</a:t>
            </a:r>
            <a:r>
              <a:rPr lang="en-GB" baseline="0" dirty="0"/>
              <a:t> </a:t>
            </a:r>
            <a:r>
              <a:rPr lang="en-GB" baseline="0" dirty="0" err="1"/>
              <a:t>drieen</a:t>
            </a:r>
            <a:r>
              <a:rPr lang="en-GB" baseline="0"/>
              <a:t> ophangen</a:t>
            </a:r>
            <a:r>
              <a:rPr lang="en-GB" baseline="0" dirty="0"/>
              <a:t>/</a:t>
            </a:r>
            <a:r>
              <a:rPr lang="en-GB" baseline="0" dirty="0" err="1"/>
              <a:t>vasthouden</a:t>
            </a:r>
            <a:r>
              <a:rPr lang="en-GB" baseline="0" dirty="0"/>
              <a:t>: </a:t>
            </a:r>
            <a:r>
              <a:rPr lang="en-GB" b="1" baseline="0" dirty="0" err="1"/>
              <a:t>fotomoment</a:t>
            </a:r>
            <a:endParaRPr lang="en-GB" b="1" baseline="0" dirty="0"/>
          </a:p>
          <a:p>
            <a:pPr marL="171450" indent="-171450">
              <a:buFont typeface="Symbol" panose="05050102010706020507" pitchFamily="18" charset="2"/>
              <a:buChar char="Þ"/>
            </a:pPr>
            <a:endParaRPr lang="en-GB" baseline="0" dirty="0"/>
          </a:p>
          <a:p>
            <a:pPr marL="171450" indent="-171450">
              <a:buFont typeface="Symbol" panose="05050102010706020507" pitchFamily="18" charset="2"/>
              <a:buChar char="Þ"/>
            </a:pPr>
            <a:r>
              <a:rPr lang="en-GB" baseline="0" dirty="0" err="1"/>
              <a:t>Woord</a:t>
            </a:r>
            <a:r>
              <a:rPr lang="en-GB" baseline="0" dirty="0"/>
              <a:t> </a:t>
            </a:r>
            <a:r>
              <a:rPr lang="en-GB" baseline="0" dirty="0" err="1"/>
              <a:t>aan</a:t>
            </a:r>
            <a:r>
              <a:rPr lang="en-GB" baseline="0" dirty="0"/>
              <a:t> Erik Jan: over </a:t>
            </a:r>
            <a:r>
              <a:rPr lang="en-GB" baseline="0" dirty="0" err="1"/>
              <a:t>standaarden</a:t>
            </a:r>
            <a:r>
              <a:rPr lang="en-GB" baseline="0" dirty="0"/>
              <a:t> en nog </a:t>
            </a:r>
            <a:r>
              <a:rPr lang="en-GB" baseline="0" dirty="0" err="1"/>
              <a:t>een</a:t>
            </a:r>
            <a:r>
              <a:rPr lang="en-GB" baseline="0" dirty="0"/>
              <a:t> </a:t>
            </a:r>
            <a:r>
              <a:rPr lang="en-GB" baseline="0" dirty="0" err="1"/>
              <a:t>mooie</a:t>
            </a:r>
            <a:r>
              <a:rPr lang="en-GB" baseline="0" dirty="0"/>
              <a:t> </a:t>
            </a:r>
            <a:r>
              <a:rPr lang="en-GB" baseline="0" dirty="0" err="1"/>
              <a:t>mijlpaal</a:t>
            </a:r>
            <a:r>
              <a:rPr lang="en-GB" baseline="0" dirty="0"/>
              <a:t> die </a:t>
            </a:r>
            <a:r>
              <a:rPr lang="en-GB" baseline="0" dirty="0" err="1"/>
              <a:t>einde</a:t>
            </a:r>
            <a:r>
              <a:rPr lang="en-GB" baseline="0" dirty="0"/>
              <a:t> van de dag </a:t>
            </a:r>
            <a:r>
              <a:rPr lang="en-GB" baseline="0" dirty="0" err="1"/>
              <a:t>gaat</a:t>
            </a:r>
            <a:r>
              <a:rPr lang="en-GB" baseline="0" dirty="0"/>
              <a:t> </a:t>
            </a:r>
            <a:r>
              <a:rPr lang="en-GB" baseline="0" dirty="0" err="1"/>
              <a:t>plaatsvinden</a:t>
            </a:r>
            <a:r>
              <a:rPr lang="en-GB" baseline="0" dirty="0"/>
              <a:t> </a:t>
            </a:r>
            <a:r>
              <a:rPr lang="en-GB" baseline="0" dirty="0" err="1"/>
              <a:t>namelijk</a:t>
            </a:r>
            <a:r>
              <a:rPr lang="en-GB" baseline="0" dirty="0"/>
              <a:t> </a:t>
            </a:r>
            <a:r>
              <a:rPr lang="en-GB" baseline="0" dirty="0" err="1"/>
              <a:t>bestuurlijke</a:t>
            </a:r>
            <a:r>
              <a:rPr lang="en-GB" baseline="0" dirty="0"/>
              <a:t> </a:t>
            </a:r>
            <a:r>
              <a:rPr lang="en-GB" baseline="0" dirty="0" err="1"/>
              <a:t>ondertekening</a:t>
            </a:r>
            <a:r>
              <a:rPr lang="en-GB" baseline="0" dirty="0"/>
              <a:t> van de </a:t>
            </a:r>
            <a:r>
              <a:rPr lang="en-GB" baseline="0" dirty="0" err="1"/>
              <a:t>beheerovereenkomst</a:t>
            </a:r>
            <a:r>
              <a:rPr lang="en-GB" baseline="0" dirty="0"/>
              <a:t> en </a:t>
            </a:r>
            <a:r>
              <a:rPr lang="en-GB" baseline="0" dirty="0" err="1"/>
              <a:t>intentie</a:t>
            </a:r>
            <a:r>
              <a:rPr lang="en-GB" baseline="0" dirty="0"/>
              <a:t> </a:t>
            </a:r>
            <a:r>
              <a:rPr lang="en-GB" baseline="0" dirty="0" err="1"/>
              <a:t>dat</a:t>
            </a:r>
            <a:r>
              <a:rPr lang="en-GB" baseline="0" dirty="0"/>
              <a:t> </a:t>
            </a:r>
            <a:r>
              <a:rPr lang="en-GB" baseline="0" dirty="0" err="1"/>
              <a:t>Kadaster</a:t>
            </a:r>
            <a:r>
              <a:rPr lang="en-GB" baseline="0" dirty="0"/>
              <a:t> </a:t>
            </a:r>
            <a:r>
              <a:rPr lang="en-GB" baseline="0" dirty="0" err="1"/>
              <a:t>tactisch</a:t>
            </a:r>
            <a:r>
              <a:rPr lang="en-GB" baseline="0" dirty="0"/>
              <a:t> </a:t>
            </a:r>
            <a:r>
              <a:rPr lang="en-GB" baseline="0" dirty="0" err="1"/>
              <a:t>beheerpartner</a:t>
            </a:r>
            <a:r>
              <a:rPr lang="en-GB" baseline="0" dirty="0"/>
              <a:t> </a:t>
            </a:r>
            <a:r>
              <a:rPr lang="en-GB" baseline="0" dirty="0" err="1"/>
              <a:t>wordt</a:t>
            </a:r>
            <a:r>
              <a:rPr lang="en-GB" baseline="0" dirty="0"/>
              <a: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86D882-3718-4F40-87D5-7C3050DB7ED2}"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074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84300" y="1135063"/>
            <a:ext cx="4084638" cy="3063875"/>
          </a:xfrm>
        </p:spPr>
      </p:sp>
      <p:sp>
        <p:nvSpPr>
          <p:cNvPr id="3" name="Tijdelijke aanduiding voor notities 2"/>
          <p:cNvSpPr>
            <a:spLocks noGrp="1"/>
          </p:cNvSpPr>
          <p:nvPr>
            <p:ph type="body" idx="1"/>
          </p:nvPr>
        </p:nvSpPr>
        <p:spPr/>
        <p:txBody>
          <a:bodyPr/>
          <a:lstStyle/>
          <a:p>
            <a:pPr>
              <a:lnSpc>
                <a:spcPct val="150000"/>
              </a:lnSpc>
            </a:pPr>
            <a:r>
              <a:rPr lang="nl-NL" b="1" dirty="0">
                <a:solidFill>
                  <a:srgbClr val="275937"/>
                </a:solidFill>
              </a:rPr>
              <a:t>marjolein</a:t>
            </a:r>
          </a:p>
        </p:txBody>
      </p:sp>
      <p:sp>
        <p:nvSpPr>
          <p:cNvPr id="4" name="Tijdelijke aanduiding voor dianummer 3"/>
          <p:cNvSpPr>
            <a:spLocks noGrp="1"/>
          </p:cNvSpPr>
          <p:nvPr>
            <p:ph type="sldNum" sz="quarter" idx="10"/>
          </p:nvPr>
        </p:nvSpPr>
        <p:spPr/>
        <p:txBody>
          <a:bodyPr/>
          <a:lstStyle/>
          <a:p>
            <a:pPr defTabSz="452994">
              <a:defRPr/>
            </a:pPr>
            <a:fld id="{D986D882-3718-4F40-87D5-7C3050DB7ED2}" type="slidenum">
              <a:rPr lang="nl-NL">
                <a:solidFill>
                  <a:prstClr val="black"/>
                </a:solidFill>
                <a:latin typeface="Calibri"/>
              </a:rPr>
              <a:pPr defTabSz="452994">
                <a:defRPr/>
              </a:pPr>
              <a:t>10</a:t>
            </a:fld>
            <a:endParaRPr lang="nl-NL">
              <a:solidFill>
                <a:prstClr val="black"/>
              </a:solidFill>
              <a:latin typeface="Calibri"/>
            </a:endParaRPr>
          </a:p>
        </p:txBody>
      </p:sp>
    </p:spTree>
    <p:extLst>
      <p:ext uri="{BB962C8B-B14F-4D97-AF65-F5344CB8AC3E}">
        <p14:creationId xmlns:p14="http://schemas.microsoft.com/office/powerpoint/2010/main" val="2027074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43032924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21811877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539495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5850477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6283827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60238996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067746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8046326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03281088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9216511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30706743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5060450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25168843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smtClean="0"/>
              <a:pPr/>
              <a:t>19 december 2018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348448077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76328762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8"/>
            <a:ext cx="3878753" cy="1550153"/>
          </a:xfrm>
        </p:spPr>
        <p:txBody>
          <a:bodyPr>
            <a:normAutofit/>
          </a:bodyPr>
          <a:lstStyle>
            <a:lvl1pPr marL="0" indent="0" algn="l">
              <a:buNone/>
              <a:defRPr sz="180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145" indent="0" algn="l">
              <a:buFontTx/>
              <a:buNone/>
              <a:defRPr sz="1000">
                <a:solidFill>
                  <a:schemeClr val="bg1"/>
                </a:solidFill>
              </a:defRPr>
            </a:lvl2pPr>
            <a:lvl3pPr marL="914290" indent="0" algn="l">
              <a:buFontTx/>
              <a:buNone/>
              <a:defRPr sz="1000">
                <a:solidFill>
                  <a:schemeClr val="bg1"/>
                </a:solidFill>
              </a:defRPr>
            </a:lvl3pPr>
            <a:lvl4pPr marL="1371435" indent="0" algn="l">
              <a:buFontTx/>
              <a:buNone/>
              <a:defRPr sz="1000">
                <a:solidFill>
                  <a:schemeClr val="bg1"/>
                </a:solidFill>
              </a:defRPr>
            </a:lvl4pPr>
            <a:lvl5pPr marL="1828581"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14739009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3436741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6219323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181538868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1"/>
            <a:ext cx="3878753" cy="1550153"/>
          </a:xfrm>
        </p:spPr>
        <p:txBody>
          <a:bodyPr>
            <a:normAutofit/>
          </a:bodyPr>
          <a:lstStyle>
            <a:lvl1pPr marL="285716" indent="-285716" algn="l">
              <a:buFont typeface="Arial"/>
              <a:buChar char="•"/>
              <a:defRPr sz="1800" baseline="0">
                <a:solidFill>
                  <a:srgbClr val="275937"/>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950044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1"/>
            <a:ext cx="8216178" cy="1550153"/>
          </a:xfrm>
        </p:spPr>
        <p:txBody>
          <a:bodyPr>
            <a:normAutofit/>
          </a:bodyPr>
          <a:lstStyle>
            <a:lvl1pPr marL="285716" indent="-285716" algn="l">
              <a:buFont typeface="Arial"/>
              <a:buChar char="•"/>
              <a:defRPr sz="1800" baseline="0">
                <a:solidFill>
                  <a:srgbClr val="275937"/>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0" name="Rechthoek 9"/>
          <p:cNvSpPr/>
          <p:nvPr userDrawn="1"/>
        </p:nvSpPr>
        <p:spPr>
          <a:xfrm>
            <a:off x="-6256" y="6499853"/>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a:solidFill>
                <a:prstClr val="white"/>
              </a:solidFill>
            </a:endParaRPr>
          </a:p>
        </p:txBody>
      </p:sp>
      <p:sp>
        <p:nvSpPr>
          <p:cNvPr id="8" name="Rechthoek 7"/>
          <p:cNvSpPr/>
          <p:nvPr userDrawn="1"/>
        </p:nvSpPr>
        <p:spPr>
          <a:xfrm>
            <a:off x="0" y="6513085"/>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
        <p:nvSpPr>
          <p:cNvPr id="9" name="Tijdelijke aanduiding voor datum 8"/>
          <p:cNvSpPr>
            <a:spLocks noGrp="1"/>
          </p:cNvSpPr>
          <p:nvPr>
            <p:ph type="dt" sz="half" idx="2"/>
          </p:nvPr>
        </p:nvSpPr>
        <p:spPr>
          <a:xfrm>
            <a:off x="6668655" y="6506109"/>
            <a:ext cx="2133600" cy="365125"/>
          </a:xfrm>
          <a:prstGeom prst="rect">
            <a:avLst/>
          </a:prstGeom>
        </p:spPr>
        <p:txBody>
          <a:bodyPr vert="horz" lIns="91429" tIns="45715" rIns="91429" bIns="45715" rtlCol="0" anchor="ctr"/>
          <a:lstStyle>
            <a:lvl1pPr algn="r">
              <a:defRPr sz="1000" b="0" i="0">
                <a:solidFill>
                  <a:srgbClr val="FFFFFF"/>
                </a:solidFill>
                <a:latin typeface="Verdana"/>
                <a:cs typeface="Verdana"/>
              </a:defRPr>
            </a:lvl1pPr>
          </a:lstStyle>
          <a:p>
            <a:fld id="{8B2320FC-3225-DE4D-874A-8DEE651BC571}"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5"/>
            <a:ext cx="2895600" cy="365125"/>
          </a:xfrm>
          <a:prstGeom prst="rect">
            <a:avLst/>
          </a:prstGeom>
        </p:spPr>
        <p:txBody>
          <a:bodyPr vert="horz" lIns="91429" tIns="45715" rIns="91429" bIns="45715"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1201150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457145"/>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1"/>
            <a:ext cx="8216178" cy="1550153"/>
          </a:xfrm>
        </p:spPr>
        <p:txBody>
          <a:bodyPr>
            <a:normAutofit/>
          </a:bodyPr>
          <a:lstStyle>
            <a:lvl1pPr marL="285716" indent="-285716" algn="l">
              <a:buFont typeface="Arial"/>
              <a:buChar char="•"/>
              <a:defRPr sz="1800" baseline="0">
                <a:solidFill>
                  <a:srgbClr val="FFFFFF"/>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0"/>
            <a:ext cx="3045648" cy="898525"/>
          </a:xfrm>
          <a:prstGeom prst="rect">
            <a:avLst/>
          </a:prstGeom>
        </p:spPr>
      </p:pic>
      <p:sp>
        <p:nvSpPr>
          <p:cNvPr id="13" name="Rechthoek 12"/>
          <p:cNvSpPr/>
          <p:nvPr userDrawn="1"/>
        </p:nvSpPr>
        <p:spPr>
          <a:xfrm>
            <a:off x="0" y="6506109"/>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Tree>
    <p:extLst>
      <p:ext uri="{BB962C8B-B14F-4D97-AF65-F5344CB8AC3E}">
        <p14:creationId xmlns:p14="http://schemas.microsoft.com/office/powerpoint/2010/main" val="36897703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9"/>
            <a:ext cx="8223250" cy="4305685"/>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0823310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4046778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9"/>
            <a:ext cx="8223250" cy="4305685"/>
          </a:xfrm>
        </p:spPr>
        <p:txBody>
          <a:bodyPr>
            <a:normAutofit/>
          </a:bodyPr>
          <a:lstStyle>
            <a:lvl1pPr marL="285716" indent="-285716">
              <a:lnSpc>
                <a:spcPts val="2400"/>
              </a:lnSpc>
              <a:buFont typeface="Arial"/>
              <a:buChar char="•"/>
              <a:defRPr sz="1600">
                <a:solidFill>
                  <a:schemeClr val="tx1"/>
                </a:solidFill>
              </a:defRPr>
            </a:lvl1pPr>
            <a:lvl2pPr marL="457145" indent="0">
              <a:lnSpc>
                <a:spcPts val="2400"/>
              </a:lnSpc>
              <a:buFontTx/>
              <a:buNone/>
              <a:defRPr sz="1800"/>
            </a:lvl2pPr>
            <a:lvl3pPr marL="914290" indent="0">
              <a:lnSpc>
                <a:spcPts val="2400"/>
              </a:lnSpc>
              <a:buFontTx/>
              <a:buNone/>
              <a:defRPr sz="1800"/>
            </a:lvl3pPr>
            <a:lvl4pPr marL="1371435" indent="0">
              <a:lnSpc>
                <a:spcPts val="2400"/>
              </a:lnSpc>
              <a:buFontTx/>
              <a:buNone/>
              <a:defRPr sz="1800"/>
            </a:lvl4pPr>
            <a:lvl5pPr marL="1828581"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61162952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9"/>
            <a:ext cx="4453799" cy="4305685"/>
          </a:xfrm>
        </p:spPr>
        <p:txBody>
          <a:bodyPr>
            <a:normAutofit/>
          </a:bodyPr>
          <a:lstStyle>
            <a:lvl1pPr marL="285716" indent="-285716">
              <a:lnSpc>
                <a:spcPts val="2400"/>
              </a:lnSpc>
              <a:buFont typeface="Arial"/>
              <a:buChar char="•"/>
              <a:defRPr sz="1600">
                <a:solidFill>
                  <a:schemeClr val="tx1"/>
                </a:solidFill>
              </a:defRPr>
            </a:lvl1pPr>
            <a:lvl2pPr marL="457145" indent="0">
              <a:lnSpc>
                <a:spcPts val="2400"/>
              </a:lnSpc>
              <a:buFontTx/>
              <a:buNone/>
              <a:defRPr sz="1800"/>
            </a:lvl2pPr>
            <a:lvl3pPr marL="914290" indent="0">
              <a:lnSpc>
                <a:spcPts val="2400"/>
              </a:lnSpc>
              <a:buFontTx/>
              <a:buNone/>
              <a:defRPr sz="1800"/>
            </a:lvl3pPr>
            <a:lvl4pPr marL="1371435" indent="0">
              <a:lnSpc>
                <a:spcPts val="2400"/>
              </a:lnSpc>
              <a:buFontTx/>
              <a:buNone/>
              <a:defRPr sz="1800"/>
            </a:lvl4pPr>
            <a:lvl5pPr marL="1828581"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18829936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59957"/>
          <a:lstStyle>
            <a:lvl1pPr marL="285716" indent="-285716" algn="l">
              <a:buFont typeface="Arial"/>
              <a:buChar char="•"/>
              <a:defRPr>
                <a:solidFill>
                  <a:schemeClr val="tx1"/>
                </a:solidFill>
              </a:defRPr>
            </a:lvl1pPr>
            <a:lvl2pPr marL="742861" indent="-285716" algn="l">
              <a:buFont typeface="Arial"/>
              <a:buChar char="•"/>
              <a:defRPr/>
            </a:lvl2pPr>
            <a:lvl3pPr marL="1200006" indent="-285716" algn="l">
              <a:buFont typeface="Arial"/>
              <a:buChar char="•"/>
              <a:defRPr/>
            </a:lvl3pPr>
            <a:lvl4pPr marL="1657151" indent="-285716" algn="l">
              <a:buFont typeface="Arial"/>
              <a:buChar char="•"/>
              <a:defRPr/>
            </a:lvl4pPr>
            <a:lvl5pPr marL="2114296" indent="-285716"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9139710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9"/>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1"/>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0966123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0"/>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1"/>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9"/>
            <a:ext cx="8229600" cy="2073559"/>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0"/>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259130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3"/>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1"/>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9"/>
            <a:ext cx="3947060" cy="4321175"/>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0"/>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3731945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1"/>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145" indent="0">
              <a:lnSpc>
                <a:spcPts val="2400"/>
              </a:lnSpc>
              <a:buFontTx/>
              <a:buNone/>
              <a:defRPr sz="1600">
                <a:solidFill>
                  <a:srgbClr val="000000"/>
                </a:solidFill>
              </a:defRPr>
            </a:lvl2pPr>
            <a:lvl3pPr marL="914290" indent="0">
              <a:lnSpc>
                <a:spcPts val="2400"/>
              </a:lnSpc>
              <a:buFontTx/>
              <a:buNone/>
              <a:defRPr sz="1600">
                <a:solidFill>
                  <a:srgbClr val="000000"/>
                </a:solidFill>
              </a:defRPr>
            </a:lvl3pPr>
            <a:lvl4pPr marL="1371435" indent="0">
              <a:lnSpc>
                <a:spcPts val="2400"/>
              </a:lnSpc>
              <a:buFontTx/>
              <a:buNone/>
              <a:defRPr sz="1600">
                <a:solidFill>
                  <a:srgbClr val="000000"/>
                </a:solidFill>
              </a:defRPr>
            </a:lvl4pPr>
            <a:lvl5pPr marL="1828581"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3"/>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64140490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4"/>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26233415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4"/>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9812390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pPr/>
              <a:t>19/12/18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610" indent="-285716">
              <a:buFont typeface="Verdana" pitchFamily="34" charset="0"/>
              <a:buChar char="–"/>
              <a:defRPr sz="1800"/>
            </a:lvl4pPr>
            <a:lvl5pPr marL="1631754" indent="-285716">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42925136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81687069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voettekst 10"/>
          <p:cNvSpPr>
            <a:spLocks noGrp="1"/>
          </p:cNvSpPr>
          <p:nvPr>
            <p:ph type="ftr" sz="quarter" idx="10"/>
          </p:nvPr>
        </p:nvSpPr>
        <p:spPr>
          <a:xfrm>
            <a:off x="381000" y="6513515"/>
            <a:ext cx="4853940" cy="332564"/>
          </a:xfrm>
        </p:spPr>
        <p:txBody>
          <a:bodyPr/>
          <a:lstStyle>
            <a:lvl1pPr algn="l">
              <a:defRPr sz="800" b="0" i="0">
                <a:solidFill>
                  <a:srgbClr val="FFFFFF"/>
                </a:solidFill>
                <a:latin typeface="Verdana"/>
                <a:cs typeface="Verdana"/>
              </a:defRPr>
            </a:lvl1pPr>
          </a:lstStyle>
          <a:p>
            <a:pPr>
              <a:defRPr/>
            </a:pPr>
            <a:endParaRPr lang="nl-NL"/>
          </a:p>
        </p:txBody>
      </p:sp>
      <p:sp>
        <p:nvSpPr>
          <p:cNvPr id="5" name="Slide Number Placeholder 5"/>
          <p:cNvSpPr>
            <a:spLocks noGrp="1"/>
          </p:cNvSpPr>
          <p:nvPr>
            <p:ph type="sldNum" sz="quarter" idx="11"/>
          </p:nvPr>
        </p:nvSpPr>
        <p:spPr/>
        <p:txBody>
          <a:bodyPr lIns="91429" tIns="45715" rIns="91429" bIns="45715"/>
          <a:lstStyle>
            <a:lvl1pPr>
              <a:defRPr smtClean="0"/>
            </a:lvl1pPr>
          </a:lstStyle>
          <a:p>
            <a:pPr defTabSz="457145">
              <a:defRPr/>
            </a:pPr>
            <a:fld id="{D5059343-1169-486F-9ECC-B8659193C848}" type="slidenum">
              <a:rPr lang="nl-NL" altLang="nl-NL">
                <a:solidFill>
                  <a:prstClr val="black"/>
                </a:solidFill>
              </a:rPr>
              <a:pPr defTabSz="457145">
                <a:defRPr/>
              </a:pPr>
              <a:t>‹nr.›</a:t>
            </a:fld>
            <a:endParaRPr lang="nl-NL" altLang="nl-NL">
              <a:solidFill>
                <a:prstClr val="black"/>
              </a:solidFill>
            </a:endParaRPr>
          </a:p>
        </p:txBody>
      </p:sp>
    </p:spTree>
    <p:extLst>
      <p:ext uri="{BB962C8B-B14F-4D97-AF65-F5344CB8AC3E}">
        <p14:creationId xmlns:p14="http://schemas.microsoft.com/office/powerpoint/2010/main" val="18432506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AA9A6D8-BDAD-45B3-947B-D4CD14872ED1}" type="datetimeFigureOut">
              <a:rPr lang="nl-NL" smtClean="0"/>
              <a:pPr/>
              <a:t>19-12-2018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a:xfrm>
            <a:off x="6553200" y="6356351"/>
            <a:ext cx="2133600" cy="365125"/>
          </a:xfrm>
          <a:prstGeom prst="rect">
            <a:avLst/>
          </a:prstGeom>
        </p:spPr>
        <p:txBody>
          <a:bodyPr lIns="91429" tIns="45715" rIns="91429" bIns="45715"/>
          <a:lstStyle/>
          <a:p>
            <a:pPr defTabSz="457145"/>
            <a:fld id="{F43731F1-0FFC-419E-A564-86855D8360E4}" type="slidenum">
              <a:rPr lang="nl-NL" smtClean="0">
                <a:solidFill>
                  <a:prstClr val="black"/>
                </a:solidFill>
              </a:rPr>
              <a:pPr defTabSz="457145"/>
              <a:t>‹nr.›</a:t>
            </a:fld>
            <a:endParaRPr lang="nl-NL">
              <a:solidFill>
                <a:prstClr val="black"/>
              </a:solidFill>
            </a:endParaRPr>
          </a:p>
        </p:txBody>
      </p:sp>
    </p:spTree>
    <p:extLst>
      <p:ext uri="{BB962C8B-B14F-4D97-AF65-F5344CB8AC3E}">
        <p14:creationId xmlns:p14="http://schemas.microsoft.com/office/powerpoint/2010/main" val="60646236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8525727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7324960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2220229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1951089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7836730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7487136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732146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91908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16575859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4344294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37081457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30564583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807139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930771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9770134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585853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37836645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257843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p:nvPr>
        </p:nvSpPr>
        <p:spPr>
          <a:xfrm>
            <a:off x="4767108" y="1171764"/>
            <a:ext cx="4015134" cy="1235235"/>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11" y="3424052"/>
            <a:ext cx="3878753" cy="1550153"/>
          </a:xfrm>
        </p:spPr>
        <p:txBody>
          <a:bodyPr>
            <a:normAutofit/>
          </a:bodyPr>
          <a:lstStyle>
            <a:lvl1pPr marL="0" indent="0" algn="l">
              <a:buNone/>
              <a:defRPr sz="18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701"/>
            <a:ext cx="3878262" cy="931863"/>
          </a:xfrm>
        </p:spPr>
        <p:txBody>
          <a:bodyPr anchor="b">
            <a:noAutofit/>
          </a:bodyPr>
          <a:lstStyle>
            <a:lvl1pPr marL="0" indent="0" algn="l">
              <a:buFontTx/>
              <a:buNone/>
              <a:defRPr sz="1000">
                <a:solidFill>
                  <a:schemeClr val="bg1"/>
                </a:solidFill>
              </a:defRPr>
            </a:lvl1pPr>
            <a:lvl2pPr marL="457189" indent="0" algn="l">
              <a:buFontTx/>
              <a:buNone/>
              <a:defRPr sz="1000">
                <a:solidFill>
                  <a:schemeClr val="bg1"/>
                </a:solidFill>
              </a:defRPr>
            </a:lvl2pPr>
            <a:lvl3pPr marL="914377" indent="0" algn="l">
              <a:buFontTx/>
              <a:buNone/>
              <a:defRPr sz="1000">
                <a:solidFill>
                  <a:schemeClr val="bg1"/>
                </a:solidFill>
              </a:defRPr>
            </a:lvl3pPr>
            <a:lvl4pPr marL="1371566" indent="0" algn="l">
              <a:buFontTx/>
              <a:buNone/>
              <a:defRPr sz="1000">
                <a:solidFill>
                  <a:schemeClr val="bg1"/>
                </a:solidFill>
              </a:defRPr>
            </a:lvl4pPr>
            <a:lvl5pPr marL="1828754"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69101666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8187608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hasCustomPrompt="1"/>
          </p:nvPr>
        </p:nvSpPr>
        <p:spPr>
          <a:xfrm>
            <a:off x="4767108" y="1171764"/>
            <a:ext cx="4015134"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4169013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hasCustomPrompt="1"/>
          </p:nvPr>
        </p:nvSpPr>
        <p:spPr>
          <a:xfrm>
            <a:off x="4767108" y="1171764"/>
            <a:ext cx="4015134"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6332901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2" name="Titel 1"/>
          <p:cNvSpPr>
            <a:spLocks noGrp="1"/>
          </p:cNvSpPr>
          <p:nvPr>
            <p:ph type="ctrTitle" hasCustomPrompt="1"/>
          </p:nvPr>
        </p:nvSpPr>
        <p:spPr>
          <a:xfrm>
            <a:off x="4767108" y="1171764"/>
            <a:ext cx="4015134"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125669322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5"/>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11" y="2413594"/>
            <a:ext cx="3878753" cy="1550153"/>
          </a:xfrm>
        </p:spPr>
        <p:txBody>
          <a:bodyPr>
            <a:normAutofit/>
          </a:bodyPr>
          <a:lstStyle>
            <a:lvl1pPr marL="285744" indent="-285744" algn="l">
              <a:buFont typeface="Arial"/>
              <a:buChar char="•"/>
              <a:defRPr sz="1800" baseline="0">
                <a:solidFill>
                  <a:srgbClr val="275937"/>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218758036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5" y="1171764"/>
            <a:ext cx="8216179" cy="1235235"/>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85744" indent="-285744" algn="l">
              <a:buFont typeface="Arial"/>
              <a:buChar char="•"/>
              <a:defRPr sz="1800" baseline="0">
                <a:solidFill>
                  <a:srgbClr val="275937"/>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3"/>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a:solidFill>
                <a:prstClr val="white"/>
              </a:solidFill>
            </a:endParaRPr>
          </a:p>
        </p:txBody>
      </p:sp>
      <p:sp>
        <p:nvSpPr>
          <p:cNvPr id="8" name="Rechthoek 7"/>
          <p:cNvSpPr/>
          <p:nvPr userDrawn="1"/>
        </p:nvSpPr>
        <p:spPr>
          <a:xfrm>
            <a:off x="0" y="651308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37156373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90" y="828241"/>
            <a:ext cx="9156512" cy="5671611"/>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dirty="0">
              <a:solidFill>
                <a:prstClr val="white"/>
              </a:solidFill>
            </a:endParaRPr>
          </a:p>
        </p:txBody>
      </p:sp>
      <p:sp>
        <p:nvSpPr>
          <p:cNvPr id="2" name="Titel 1"/>
          <p:cNvSpPr>
            <a:spLocks noGrp="1"/>
          </p:cNvSpPr>
          <p:nvPr>
            <p:ph type="ctrTitle" hasCustomPrompt="1"/>
          </p:nvPr>
        </p:nvSpPr>
        <p:spPr>
          <a:xfrm>
            <a:off x="442915" y="1171764"/>
            <a:ext cx="8216179" cy="1235235"/>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85744" indent="-285744" algn="l">
              <a:buFont typeface="Arial"/>
              <a:buChar char="•"/>
              <a:defRPr sz="1800" baseline="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Tree>
    <p:extLst>
      <p:ext uri="{BB962C8B-B14F-4D97-AF65-F5344CB8AC3E}">
        <p14:creationId xmlns:p14="http://schemas.microsoft.com/office/powerpoint/2010/main" val="26286215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9"/>
            <a:ext cx="8223250" cy="4305685"/>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40750659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9"/>
            <a:ext cx="8223250" cy="4305685"/>
          </a:xfrm>
        </p:spPr>
        <p:txBody>
          <a:bodyPr>
            <a:normAutofit/>
          </a:bodyPr>
          <a:lstStyle>
            <a:lvl1pPr marL="285744" indent="-285744">
              <a:lnSpc>
                <a:spcPts val="2400"/>
              </a:lnSpc>
              <a:buFont typeface="Arial"/>
              <a:buChar char="•"/>
              <a:defRPr sz="1600">
                <a:solidFill>
                  <a:schemeClr val="tx1"/>
                </a:solidFill>
              </a:defRPr>
            </a:lvl1pPr>
            <a:lvl2pPr marL="457189" indent="0">
              <a:lnSpc>
                <a:spcPts val="2400"/>
              </a:lnSpc>
              <a:buFontTx/>
              <a:buNone/>
              <a:defRPr sz="1800"/>
            </a:lvl2pPr>
            <a:lvl3pPr marL="914377" indent="0">
              <a:lnSpc>
                <a:spcPts val="2400"/>
              </a:lnSpc>
              <a:buFontTx/>
              <a:buNone/>
              <a:defRPr sz="1800"/>
            </a:lvl3pPr>
            <a:lvl4pPr marL="1371566" indent="0">
              <a:lnSpc>
                <a:spcPts val="2400"/>
              </a:lnSpc>
              <a:buFontTx/>
              <a:buNone/>
              <a:defRPr sz="1800"/>
            </a:lvl4pPr>
            <a:lvl5pPr marL="1828754"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318780779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6" y="1811339"/>
            <a:ext cx="4453799" cy="4305685"/>
          </a:xfrm>
        </p:spPr>
        <p:txBody>
          <a:bodyPr>
            <a:normAutofit/>
          </a:bodyPr>
          <a:lstStyle>
            <a:lvl1pPr marL="285744" indent="-285744">
              <a:lnSpc>
                <a:spcPts val="2400"/>
              </a:lnSpc>
              <a:buFont typeface="Arial"/>
              <a:buChar char="•"/>
              <a:defRPr sz="1600">
                <a:solidFill>
                  <a:schemeClr val="tx1"/>
                </a:solidFill>
              </a:defRPr>
            </a:lvl1pPr>
            <a:lvl2pPr marL="457189" indent="0">
              <a:lnSpc>
                <a:spcPts val="2400"/>
              </a:lnSpc>
              <a:buFontTx/>
              <a:buNone/>
              <a:defRPr sz="1800"/>
            </a:lvl2pPr>
            <a:lvl3pPr marL="914377" indent="0">
              <a:lnSpc>
                <a:spcPts val="2400"/>
              </a:lnSpc>
              <a:buFontTx/>
              <a:buNone/>
              <a:defRPr sz="1800"/>
            </a:lvl3pPr>
            <a:lvl4pPr marL="1371566" indent="0">
              <a:lnSpc>
                <a:spcPts val="2400"/>
              </a:lnSpc>
              <a:buFontTx/>
              <a:buNone/>
              <a:defRPr sz="1800"/>
            </a:lvl4pPr>
            <a:lvl5pPr marL="1828754"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5" y="1811337"/>
            <a:ext cx="3494087" cy="4300539"/>
          </a:xfrm>
        </p:spPr>
        <p:txBody>
          <a:bodyPr/>
          <a:lstStyle/>
          <a:p>
            <a:endParaRPr lang="nl-NL"/>
          </a:p>
        </p:txBody>
      </p:sp>
    </p:spTree>
    <p:extLst>
      <p:ext uri="{BB962C8B-B14F-4D97-AF65-F5344CB8AC3E}">
        <p14:creationId xmlns:p14="http://schemas.microsoft.com/office/powerpoint/2010/main" val="335198313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9"/>
            <a:ext cx="8229600" cy="4256088"/>
          </a:xfrm>
        </p:spPr>
        <p:txBody>
          <a:bodyPr numCol="2" spcCol="360000"/>
          <a:lstStyle>
            <a:lvl1pPr marL="285744" indent="-285744" algn="l">
              <a:buFont typeface="Arial"/>
              <a:buChar char="•"/>
              <a:defRPr>
                <a:solidFill>
                  <a:schemeClr val="tx1"/>
                </a:solidFill>
              </a:defRPr>
            </a:lvl1pPr>
            <a:lvl2pPr marL="742932" indent="-285744" algn="l">
              <a:buFont typeface="Arial"/>
              <a:buChar char="•"/>
              <a:defRPr/>
            </a:lvl2pPr>
            <a:lvl3pPr marL="1200121" indent="-285744" algn="l">
              <a:buFont typeface="Arial"/>
              <a:buChar char="•"/>
              <a:defRPr/>
            </a:lvl3pPr>
            <a:lvl4pPr marL="1657309" indent="-285744" algn="l">
              <a:buFont typeface="Arial"/>
              <a:buChar char="•"/>
              <a:defRPr/>
            </a:lvl4pPr>
            <a:lvl5pPr marL="2114498" indent="-285744"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360288845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0789531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2"/>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3"/>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9"/>
            <a:ext cx="8223250" cy="2743200"/>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184449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3"/>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2"/>
            <a:ext cx="8229600" cy="2073559"/>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2"/>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66963218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6"/>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3"/>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2"/>
            <a:ext cx="3947060" cy="4321175"/>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2"/>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636108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3"/>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3"/>
            <a:ext cx="3729952" cy="2743200"/>
          </a:xfrm>
        </p:spPr>
        <p:txBody>
          <a:bodyPr>
            <a:normAutofit/>
          </a:bodyPr>
          <a:lstStyle>
            <a:lvl1pPr marL="0" indent="0">
              <a:lnSpc>
                <a:spcPts val="2400"/>
              </a:lnSpc>
              <a:buFontTx/>
              <a:buNone/>
              <a:defRPr sz="1600">
                <a:solidFill>
                  <a:srgbClr val="000000"/>
                </a:solidFill>
              </a:defRPr>
            </a:lvl1pPr>
            <a:lvl2pPr marL="457189" indent="0">
              <a:lnSpc>
                <a:spcPts val="2400"/>
              </a:lnSpc>
              <a:buFontTx/>
              <a:buNone/>
              <a:defRPr sz="1600">
                <a:solidFill>
                  <a:srgbClr val="000000"/>
                </a:solidFill>
              </a:defRPr>
            </a:lvl2pPr>
            <a:lvl3pPr marL="914377" indent="0">
              <a:lnSpc>
                <a:spcPts val="2400"/>
              </a:lnSpc>
              <a:buFontTx/>
              <a:buNone/>
              <a:defRPr sz="1600">
                <a:solidFill>
                  <a:srgbClr val="000000"/>
                </a:solidFill>
              </a:defRPr>
            </a:lvl3pPr>
            <a:lvl4pPr marL="1371566" indent="0">
              <a:lnSpc>
                <a:spcPts val="2400"/>
              </a:lnSpc>
              <a:buFontTx/>
              <a:buNone/>
              <a:defRPr sz="1600">
                <a:solidFill>
                  <a:srgbClr val="000000"/>
                </a:solidFill>
              </a:defRPr>
            </a:lvl4pPr>
            <a:lvl5pPr marL="1828754"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41" y="1160465"/>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1949669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1"/>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8" y="5765371"/>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4189176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7" y="1168400"/>
            <a:ext cx="2919557" cy="4159251"/>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8" y="5765371"/>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007228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1"/>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pPr/>
              <a:t>19/12/18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31" indent="-285744">
              <a:buFont typeface="Verdana" pitchFamily="34" charset="0"/>
              <a:buChar char="–"/>
              <a:defRPr sz="1800"/>
            </a:lvl4pPr>
            <a:lvl5pPr marL="1631910" indent="-285744">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230424712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3" y="1161805"/>
            <a:ext cx="8368363"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6" indent="0">
              <a:buNone/>
              <a:defRPr sz="1200"/>
            </a:lvl7pPr>
            <a:lvl8pPr marL="4266880" indent="0">
              <a:buNone/>
              <a:defRPr sz="1200"/>
            </a:lvl8pPr>
            <a:lvl9pPr marL="4876435" indent="0">
              <a:buNone/>
              <a:defRPr sz="1200"/>
            </a:lvl9pPr>
          </a:lstStyle>
          <a:p>
            <a:pPr lvl="0"/>
            <a:r>
              <a:rPr lang="en-US" dirty="0"/>
              <a:t>CLICK TO EDIT SUBTITLE</a:t>
            </a:r>
          </a:p>
        </p:txBody>
      </p:sp>
      <p:sp>
        <p:nvSpPr>
          <p:cNvPr id="9" name="Title 2"/>
          <p:cNvSpPr>
            <a:spLocks noGrp="1"/>
          </p:cNvSpPr>
          <p:nvPr>
            <p:ph type="title"/>
          </p:nvPr>
        </p:nvSpPr>
        <p:spPr>
          <a:xfrm>
            <a:off x="381003" y="455089"/>
            <a:ext cx="8368363"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0888270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32170925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0283945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66521528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3896964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5659818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9370375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8257059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nl-NL" sz="1350"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Tree>
    <p:extLst>
      <p:ext uri="{BB962C8B-B14F-4D97-AF65-F5344CB8AC3E}">
        <p14:creationId xmlns:p14="http://schemas.microsoft.com/office/powerpoint/2010/main" val="17723081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160241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69783856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14887687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6516478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74493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t>19/12/18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138226411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4589855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800802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9470389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21958834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0080161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Title 2"/>
          <p:cNvSpPr>
            <a:spLocks noGrp="1"/>
          </p:cNvSpPr>
          <p:nvPr>
            <p:ph type="title"/>
          </p:nvPr>
        </p:nvSpPr>
        <p:spPr>
          <a:xfrm>
            <a:off x="381001" y="455086"/>
            <a:ext cx="8368363" cy="660511"/>
          </a:xfrm>
          <a:prstGeom prst="rect">
            <a:avLst/>
          </a:prstGeom>
        </p:spPr>
        <p:txBody>
          <a:bodyPr lIns="0" tIns="0" rIns="0" bIns="0" anchor="ctr"/>
          <a:lstStyle>
            <a:lvl1pPr algn="ctr">
              <a:defRPr sz="48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98321500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608246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41129867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93215018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4288375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FBBE8C5-BEA7-4B64-B393-291B4F008326}" type="datetimeFigureOut">
              <a:rPr lang="nl-NL" smtClean="0"/>
              <a:t>19-12-2018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A9A510-B150-4AC0-B481-51D3422970A4}" type="slidenum">
              <a:rPr lang="nl-NL" smtClean="0"/>
              <a:t>‹nr.›</a:t>
            </a:fld>
            <a:endParaRPr lang="nl-NL"/>
          </a:p>
        </p:txBody>
      </p:sp>
    </p:spTree>
    <p:extLst>
      <p:ext uri="{BB962C8B-B14F-4D97-AF65-F5344CB8AC3E}">
        <p14:creationId xmlns:p14="http://schemas.microsoft.com/office/powerpoint/2010/main" val="42560342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0829907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0578111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27821633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E480BBA-5F40-3048-905F-0A48153D24CD}"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8654861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D36DDDBB-F4D6-104C-8FFF-E663BC91ABC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Tree>
    <p:extLst>
      <p:ext uri="{BB962C8B-B14F-4D97-AF65-F5344CB8AC3E}">
        <p14:creationId xmlns:p14="http://schemas.microsoft.com/office/powerpoint/2010/main" val="41345905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28C2197-C453-1743-9E19-62B5287B6E59}"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r>
              <a:rPr lang="nl-NL"/>
              <a:t>Klik op het pictogram als u een afbeelding wilt toevoegen</a:t>
            </a:r>
          </a:p>
        </p:txBody>
      </p:sp>
    </p:spTree>
    <p:extLst>
      <p:ext uri="{BB962C8B-B14F-4D97-AF65-F5344CB8AC3E}">
        <p14:creationId xmlns:p14="http://schemas.microsoft.com/office/powerpoint/2010/main" val="280238538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42E8B2CF-E674-8B42-9462-22DD6FBCC10C}"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a:t>Klik om de modelstijlen te bewerken</a:t>
            </a:r>
          </a:p>
        </p:txBody>
      </p:sp>
    </p:spTree>
    <p:extLst>
      <p:ext uri="{BB962C8B-B14F-4D97-AF65-F5344CB8AC3E}">
        <p14:creationId xmlns:p14="http://schemas.microsoft.com/office/powerpoint/2010/main" val="345281986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67650308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82560069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513097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01472425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EAE64DA-EB80-324A-9B36-B334ECFD4F2C}" type="datetimeFigureOut">
              <a:rPr lang="nl-NL" smtClean="0"/>
              <a:t>19-12-2018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32042F2-F621-204F-9680-F85D50001783}" type="slidenum">
              <a:rPr lang="nl-NL" smtClean="0"/>
              <a:t>‹nr.›</a:t>
            </a:fld>
            <a:endParaRPr lang="nl-NL"/>
          </a:p>
        </p:txBody>
      </p:sp>
    </p:spTree>
    <p:extLst>
      <p:ext uri="{BB962C8B-B14F-4D97-AF65-F5344CB8AC3E}">
        <p14:creationId xmlns:p14="http://schemas.microsoft.com/office/powerpoint/2010/main" val="24311270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9D6B2E20-7EA5-A840-B4B4-E5A3C3A6C5E3}"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054335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FA46AD-5AE6-8044-A0AA-CBC8A8F81D6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Tree>
    <p:extLst>
      <p:ext uri="{BB962C8B-B14F-4D97-AF65-F5344CB8AC3E}">
        <p14:creationId xmlns:p14="http://schemas.microsoft.com/office/powerpoint/2010/main" val="324683969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EA1193-B985-8343-B731-A66AE2FDB747}"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12207862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1109928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37649620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7098744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3195670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r>
              <a:rPr lang="nl-NL"/>
              <a:t>Klik op het pictogram als u een afbeelding wilt toevoegen</a:t>
            </a:r>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05315193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29187135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4016921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0" y="0"/>
            <a:ext cx="513397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10"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094152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E480BBA-5F40-3048-905F-0A48153D24CD}"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021863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D36DDDBB-F4D6-104C-8FFF-E663BC91ABC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Tree>
    <p:extLst>
      <p:ext uri="{BB962C8B-B14F-4D97-AF65-F5344CB8AC3E}">
        <p14:creationId xmlns:p14="http://schemas.microsoft.com/office/powerpoint/2010/main" val="6303065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828C2197-C453-1743-9E19-62B5287B6E59}"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a:t>Klik om de modelstijlen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r>
              <a:rPr lang="nl-NL"/>
              <a:t>Klik op het pictogram als u een afbeelding wilt toevoegen</a:t>
            </a:r>
          </a:p>
        </p:txBody>
      </p:sp>
    </p:spTree>
    <p:extLst>
      <p:ext uri="{BB962C8B-B14F-4D97-AF65-F5344CB8AC3E}">
        <p14:creationId xmlns:p14="http://schemas.microsoft.com/office/powerpoint/2010/main" val="40280299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42E8B2CF-E674-8B42-9462-22DD6FBCC10C}"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a:t>Klik om de modelstijlen te bewerken</a:t>
            </a:r>
          </a:p>
        </p:txBody>
      </p:sp>
    </p:spTree>
    <p:extLst>
      <p:ext uri="{BB962C8B-B14F-4D97-AF65-F5344CB8AC3E}">
        <p14:creationId xmlns:p14="http://schemas.microsoft.com/office/powerpoint/2010/main" val="128093376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4751066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165052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r>
              <a:rPr lang="nl-NL"/>
              <a:t>Klik op het pictogram als u een afbeelding wilt toevoegen</a:t>
            </a:r>
            <a:endParaRPr lang="nl-NL" dirty="0"/>
          </a:p>
        </p:txBody>
      </p:sp>
      <p:sp>
        <p:nvSpPr>
          <p:cNvPr id="7" name="Titel 1"/>
          <p:cNvSpPr>
            <a:spLocks noGrp="1"/>
          </p:cNvSpPr>
          <p:nvPr>
            <p:ph type="title"/>
          </p:nvPr>
        </p:nvSpPr>
        <p:spPr>
          <a:xfrm>
            <a:off x="450850" y="1169392"/>
            <a:ext cx="8229600" cy="663123"/>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3537811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9D6B2E20-7EA5-A840-B4B4-E5A3C3A6C5E3}"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8360840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FA46AD-5AE6-8044-A0AA-CBC8A8F81D6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Tree>
    <p:extLst>
      <p:ext uri="{BB962C8B-B14F-4D97-AF65-F5344CB8AC3E}">
        <p14:creationId xmlns:p14="http://schemas.microsoft.com/office/powerpoint/2010/main" val="6711074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r>
              <a:rPr lang="nl-NL"/>
              <a:t>Klik op het pictogram als u een afbeelding wilt toevoegen</a:t>
            </a:r>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fld id="{28EA1193-B985-8343-B731-A66AE2FDB747}"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a:t>Klik om de modelstijlen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r>
              <a:rPr lang="nl-NL"/>
              <a:t>Klik op het pictogram als u een afbeelding wilt toevoegen</a:t>
            </a:r>
            <a:endParaRPr lang="nl-NL" dirty="0"/>
          </a:p>
        </p:txBody>
      </p:sp>
    </p:spTree>
    <p:extLst>
      <p:ext uri="{BB962C8B-B14F-4D97-AF65-F5344CB8AC3E}">
        <p14:creationId xmlns:p14="http://schemas.microsoft.com/office/powerpoint/2010/main" val="33266547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6338006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pPr/>
              <a:t>19/12/18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37369500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7522602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3758810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8068728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4120601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56907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8004031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230075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7757534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766887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17564640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14815066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8611165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3024856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5274905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0652230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7569805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26490384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552219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21636801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2854180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50673772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95819013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6383662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91499419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7421848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2197324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1168051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609425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0946412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355178638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42135518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2843124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3107329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6993004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9877568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48371488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0424056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6192384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smtClean="0"/>
              <a:pPr/>
              <a:t>19 december 2018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393960303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55168901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35568873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17749898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925583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34332838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14198540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71521502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nl-NL" sz="1800"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Tree>
    <p:extLst>
      <p:ext uri="{BB962C8B-B14F-4D97-AF65-F5344CB8AC3E}">
        <p14:creationId xmlns:p14="http://schemas.microsoft.com/office/powerpoint/2010/main" val="16484381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3917875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67033633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62517628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4299098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75774773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2823503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74B35A5-1E41-4747-B8BE-47BCBE985A2A}" type="datetime3">
              <a:rPr lang="nl-NL" smtClean="0"/>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198601637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7557302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13906554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17726478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39273840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smtClean="0"/>
              <a:pPr/>
              <a:t>19 december 2018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6510634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2893039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1112152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2430840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997644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641108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0924061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3855661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2858810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7364898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6601426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9180720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10138461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41033191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392327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2719769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163738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557B753-DCDF-2041-9C59-46F85EA0A802}"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2219923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869004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618698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82436532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10" y="3424051"/>
            <a:ext cx="3878753" cy="1550153"/>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17" name="Tijdelijke aanduiding voor tekst 16"/>
          <p:cNvSpPr>
            <a:spLocks noGrp="1"/>
          </p:cNvSpPr>
          <p:nvPr>
            <p:ph type="body" sz="quarter" idx="11" hasCustomPrompt="1"/>
          </p:nvPr>
        </p:nvSpPr>
        <p:spPr>
          <a:xfrm>
            <a:off x="4767263" y="5402700"/>
            <a:ext cx="3878262" cy="931863"/>
          </a:xfrm>
        </p:spPr>
        <p:txBody>
          <a:bodyPr anchor="b">
            <a:noAutofit/>
          </a:bodyPr>
          <a:lstStyle>
            <a:lvl1pPr marL="0" indent="0" algn="l">
              <a:buFontTx/>
              <a:buNone/>
              <a:defRPr sz="750">
                <a:solidFill>
                  <a:schemeClr val="bg1"/>
                </a:solidFill>
              </a:defRPr>
            </a:lvl1pPr>
            <a:lvl2pPr marL="342900" indent="0" algn="l">
              <a:buFontTx/>
              <a:buNone/>
              <a:defRPr sz="750">
                <a:solidFill>
                  <a:schemeClr val="bg1"/>
                </a:solidFill>
              </a:defRPr>
            </a:lvl2pPr>
            <a:lvl3pPr marL="685800" indent="0" algn="l">
              <a:buFontTx/>
              <a:buNone/>
              <a:defRPr sz="750">
                <a:solidFill>
                  <a:schemeClr val="bg1"/>
                </a:solidFill>
              </a:defRPr>
            </a:lvl3pPr>
            <a:lvl4pPr marL="1028700" indent="0" algn="l">
              <a:buFontTx/>
              <a:buNone/>
              <a:defRPr sz="750">
                <a:solidFill>
                  <a:schemeClr val="bg1"/>
                </a:solidFill>
              </a:defRPr>
            </a:lvl4pPr>
            <a:lvl5pPr marL="1371600" indent="0" algn="l">
              <a:buFontTx/>
              <a:buNone/>
              <a:defRPr sz="750">
                <a:solidFill>
                  <a:schemeClr val="bg1"/>
                </a:solidFill>
              </a:defRPr>
            </a:lvl5pPr>
          </a:lstStyle>
          <a:p>
            <a:pPr lvl="0"/>
            <a:r>
              <a:rPr lang="nl-NL" dirty="0"/>
              <a:t>&lt;versie&gt;</a:t>
            </a:r>
          </a:p>
        </p:txBody>
      </p:sp>
      <p:sp>
        <p:nvSpPr>
          <p:cNvPr id="23" name="Rechthoek 2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272127089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23878436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42444190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14921011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10" y="2413594"/>
            <a:ext cx="3878753" cy="1550153"/>
          </a:xfrm>
        </p:spPr>
        <p:txBody>
          <a:bodyPr>
            <a:normAutofit/>
          </a:bodyPr>
          <a:lstStyle>
            <a:lvl1pPr marL="214313" indent="-214313" algn="l">
              <a:buFont typeface="Arial"/>
              <a:buChar char="•"/>
              <a:defRPr sz="1350" baseline="0">
                <a:solidFill>
                  <a:srgbClr val="27593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050"/>
            </a:lvl1pPr>
          </a:lstStyle>
          <a:p>
            <a:endParaRPr lang="nl-NL" dirty="0"/>
          </a:p>
        </p:txBody>
      </p:sp>
      <p:sp>
        <p:nvSpPr>
          <p:cNvPr id="9" name="Rechthoek 8"/>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342543313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4"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14313" indent="-214313" algn="l">
              <a:buFont typeface="Arial"/>
              <a:buChar char="•"/>
              <a:defRPr sz="1350" baseline="0">
                <a:solidFill>
                  <a:srgbClr val="27593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Rechthoek 7"/>
          <p:cNvSpPr/>
          <p:nvPr userDrawn="1"/>
        </p:nvSpPr>
        <p:spPr>
          <a:xfrm>
            <a:off x="0" y="651308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750" b="0" i="0">
                <a:solidFill>
                  <a:srgbClr val="FFFFFF"/>
                </a:solidFill>
                <a:latin typeface="Verdana"/>
                <a:cs typeface="Verdana"/>
              </a:defRPr>
            </a:lvl1pPr>
          </a:lstStyle>
          <a:p>
            <a:fld id="{8B2320FC-3225-DE4D-874A-8DEE651BC571}" type="datetime3">
              <a:rPr lang="nl-NL" smtClean="0"/>
              <a:t>19/12/18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75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2143212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90"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2" name="Titel 1"/>
          <p:cNvSpPr>
            <a:spLocks noGrp="1"/>
          </p:cNvSpPr>
          <p:nvPr>
            <p:ph type="ctrTitle" hasCustomPrompt="1"/>
          </p:nvPr>
        </p:nvSpPr>
        <p:spPr>
          <a:xfrm>
            <a:off x="442914"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4"/>
            <a:ext cx="8216178" cy="1550153"/>
          </a:xfrm>
        </p:spPr>
        <p:txBody>
          <a:bodyPr>
            <a:normAutofit/>
          </a:bodyPr>
          <a:lstStyle>
            <a:lvl1pPr marL="214313" indent="-214313" algn="l">
              <a:buFont typeface="Arial"/>
              <a:buChar char="•"/>
              <a:defRPr sz="1350"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2"/>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Tree>
    <p:extLst>
      <p:ext uri="{BB962C8B-B14F-4D97-AF65-F5344CB8AC3E}">
        <p14:creationId xmlns:p14="http://schemas.microsoft.com/office/powerpoint/2010/main" val="66069264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65285694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A77EA16F-3CE2-7E4C-B53F-59E9CBD0DC85}"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121648485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8"/>
            <a:ext cx="8223250" cy="4305685"/>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3768491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2" y="1811338"/>
            <a:ext cx="8223250" cy="4305685"/>
          </a:xfrm>
        </p:spPr>
        <p:txBody>
          <a:bodyPr>
            <a:normAutofit/>
          </a:bodyPr>
          <a:lstStyle>
            <a:lvl1pPr marL="214313" indent="-214313">
              <a:lnSpc>
                <a:spcPts val="1800"/>
              </a:lnSpc>
              <a:buFont typeface="Arial"/>
              <a:buChar char="•"/>
              <a:defRPr sz="1200">
                <a:solidFill>
                  <a:schemeClr val="tx1"/>
                </a:solidFill>
              </a:defRPr>
            </a:lvl1pPr>
            <a:lvl2pPr marL="342900" indent="0">
              <a:lnSpc>
                <a:spcPts val="1800"/>
              </a:lnSpc>
              <a:buFontTx/>
              <a:buNone/>
              <a:defRPr sz="1350"/>
            </a:lvl2pPr>
            <a:lvl3pPr marL="685800" indent="0">
              <a:lnSpc>
                <a:spcPts val="1800"/>
              </a:lnSpc>
              <a:buFontTx/>
              <a:buNone/>
              <a:defRPr sz="1350"/>
            </a:lvl3pPr>
            <a:lvl4pPr marL="1028700" indent="0">
              <a:lnSpc>
                <a:spcPts val="1800"/>
              </a:lnSpc>
              <a:buFontTx/>
              <a:buNone/>
              <a:defRPr sz="1350"/>
            </a:lvl4pPr>
            <a:lvl5pPr marL="1371600" indent="0">
              <a:lnSpc>
                <a:spcPts val="1800"/>
              </a:lnSpc>
              <a:buFontTx/>
              <a:buNone/>
              <a:defRPr sz="1350"/>
            </a:lvl5pPr>
          </a:lstStyle>
          <a:p>
            <a:pPr lvl="0"/>
            <a:r>
              <a:rPr lang="nl-NL" dirty="0"/>
              <a:t>Klik om de tekststijl van het model te bewerken</a:t>
            </a:r>
          </a:p>
        </p:txBody>
      </p:sp>
    </p:spTree>
    <p:extLst>
      <p:ext uri="{BB962C8B-B14F-4D97-AF65-F5344CB8AC3E}">
        <p14:creationId xmlns:p14="http://schemas.microsoft.com/office/powerpoint/2010/main" val="10871623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28C2197-C453-1743-9E19-62B5287B6E59}"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5" y="1811338"/>
            <a:ext cx="4453799" cy="4305685"/>
          </a:xfrm>
        </p:spPr>
        <p:txBody>
          <a:bodyPr>
            <a:normAutofit/>
          </a:bodyPr>
          <a:lstStyle>
            <a:lvl1pPr marL="214313" indent="-214313">
              <a:lnSpc>
                <a:spcPts val="1800"/>
              </a:lnSpc>
              <a:buFont typeface="Arial"/>
              <a:buChar char="•"/>
              <a:defRPr sz="1200">
                <a:solidFill>
                  <a:schemeClr val="tx1"/>
                </a:solidFill>
              </a:defRPr>
            </a:lvl1pPr>
            <a:lvl2pPr marL="342900" indent="0">
              <a:lnSpc>
                <a:spcPts val="1800"/>
              </a:lnSpc>
              <a:buFontTx/>
              <a:buNone/>
              <a:defRPr sz="1350"/>
            </a:lvl2pPr>
            <a:lvl3pPr marL="685800" indent="0">
              <a:lnSpc>
                <a:spcPts val="1800"/>
              </a:lnSpc>
              <a:buFontTx/>
              <a:buNone/>
              <a:defRPr sz="1350"/>
            </a:lvl3pPr>
            <a:lvl4pPr marL="1028700" indent="0">
              <a:lnSpc>
                <a:spcPts val="1800"/>
              </a:lnSpc>
              <a:buFontTx/>
              <a:buNone/>
              <a:defRPr sz="1350"/>
            </a:lvl4pPr>
            <a:lvl5pPr marL="1371600" indent="0">
              <a:lnSpc>
                <a:spcPts val="1800"/>
              </a:lnSpc>
              <a:buFontTx/>
              <a:buNone/>
              <a:defRPr sz="135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5" y="1811338"/>
            <a:ext cx="3494087" cy="4300538"/>
          </a:xfrm>
        </p:spPr>
        <p:txBody>
          <a:bodyPr/>
          <a:lstStyle/>
          <a:p>
            <a:endParaRPr lang="nl-NL"/>
          </a:p>
        </p:txBody>
      </p:sp>
    </p:spTree>
    <p:extLst>
      <p:ext uri="{BB962C8B-B14F-4D97-AF65-F5344CB8AC3E}">
        <p14:creationId xmlns:p14="http://schemas.microsoft.com/office/powerpoint/2010/main" val="9075233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42E8B2CF-E674-8B42-9462-22DD6FBCC10C}"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14313" indent="-214313" algn="l">
              <a:buFont typeface="Arial"/>
              <a:buChar char="•"/>
              <a:defRPr>
                <a:solidFill>
                  <a:schemeClr val="tx1"/>
                </a:solidFill>
              </a:defRPr>
            </a:lvl1pPr>
            <a:lvl2pPr marL="557213" indent="-214313" algn="l">
              <a:buFont typeface="Arial"/>
              <a:buChar char="•"/>
              <a:defRPr/>
            </a:lvl2pPr>
            <a:lvl3pPr marL="900113" indent="-214313" algn="l">
              <a:buFont typeface="Arial"/>
              <a:buChar char="•"/>
              <a:defRPr/>
            </a:lvl3pPr>
            <a:lvl4pPr marL="1243013" indent="-214313" algn="l">
              <a:buFont typeface="Arial"/>
              <a:buChar char="•"/>
              <a:defRPr/>
            </a:lvl4pPr>
            <a:lvl5pPr marL="1585913" indent="-214313"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0256376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9A9A74A-F678-424C-933A-98BE7B9C1AA5}"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2"/>
            <a:ext cx="9144000" cy="1486045"/>
          </a:xfrm>
        </p:spPr>
        <p:txBody>
          <a:bodyPr>
            <a:normAutofit/>
          </a:bodyPr>
          <a:lstStyle>
            <a:lvl1pPr>
              <a:defRPr sz="1050"/>
            </a:lvl1pPr>
          </a:lstStyle>
          <a:p>
            <a:endParaRPr lang="nl-NL" dirty="0"/>
          </a:p>
        </p:txBody>
      </p:sp>
      <p:sp>
        <p:nvSpPr>
          <p:cNvPr id="7" name="Titel 1"/>
          <p:cNvSpPr>
            <a:spLocks noGrp="1"/>
          </p:cNvSpPr>
          <p:nvPr>
            <p:ph type="title"/>
          </p:nvPr>
        </p:nvSpPr>
        <p:spPr>
          <a:xfrm>
            <a:off x="450850" y="1169394"/>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07324249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7760F1B-4B96-AB46-A3A0-B9C6ADF6E09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3"/>
            <a:ext cx="3890754" cy="2053685"/>
          </a:xfrm>
        </p:spPr>
        <p:txBody>
          <a:bodyPr>
            <a:normAutofit/>
          </a:bodyPr>
          <a:lstStyle>
            <a:lvl1pPr>
              <a:defRPr sz="1050"/>
            </a:lvl1pPr>
          </a:lstStyle>
          <a:p>
            <a:endParaRPr lang="nl-NL" dirty="0"/>
          </a:p>
        </p:txBody>
      </p:sp>
      <p:sp>
        <p:nvSpPr>
          <p:cNvPr id="7" name="Titel 1"/>
          <p:cNvSpPr>
            <a:spLocks noGrp="1"/>
          </p:cNvSpPr>
          <p:nvPr>
            <p:ph type="title"/>
          </p:nvPr>
        </p:nvSpPr>
        <p:spPr>
          <a:xfrm>
            <a:off x="450850" y="1169394"/>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2"/>
            <a:ext cx="8229600" cy="2073559"/>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3"/>
            <a:ext cx="3890754" cy="2053685"/>
          </a:xfrm>
        </p:spPr>
        <p:txBody>
          <a:bodyPr>
            <a:normAutofit/>
          </a:bodyPr>
          <a:lstStyle>
            <a:lvl1pPr>
              <a:defRPr sz="1050"/>
            </a:lvl1pPr>
          </a:lstStyle>
          <a:p>
            <a:endParaRPr lang="nl-NL" dirty="0"/>
          </a:p>
        </p:txBody>
      </p:sp>
    </p:spTree>
    <p:extLst>
      <p:ext uri="{BB962C8B-B14F-4D97-AF65-F5344CB8AC3E}">
        <p14:creationId xmlns:p14="http://schemas.microsoft.com/office/powerpoint/2010/main" val="33112606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5580BD29-8B1F-C04C-B840-FEA79CB4DE02}"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6"/>
            <a:ext cx="3890754" cy="2053685"/>
          </a:xfrm>
        </p:spPr>
        <p:txBody>
          <a:bodyPr>
            <a:normAutofit/>
          </a:bodyPr>
          <a:lstStyle>
            <a:lvl1pPr>
              <a:defRPr sz="1050"/>
            </a:lvl1pPr>
          </a:lstStyle>
          <a:p>
            <a:endParaRPr lang="nl-NL" dirty="0"/>
          </a:p>
        </p:txBody>
      </p:sp>
      <p:sp>
        <p:nvSpPr>
          <p:cNvPr id="7" name="Titel 1"/>
          <p:cNvSpPr>
            <a:spLocks noGrp="1"/>
          </p:cNvSpPr>
          <p:nvPr>
            <p:ph type="title"/>
          </p:nvPr>
        </p:nvSpPr>
        <p:spPr>
          <a:xfrm>
            <a:off x="450850" y="1169394"/>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2"/>
            <a:ext cx="3947060" cy="4321175"/>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3"/>
            <a:ext cx="3890754" cy="2053685"/>
          </a:xfrm>
        </p:spPr>
        <p:txBody>
          <a:bodyPr>
            <a:normAutofit/>
          </a:bodyPr>
          <a:lstStyle>
            <a:lvl1pPr>
              <a:defRPr sz="1050"/>
            </a:lvl1pPr>
          </a:lstStyle>
          <a:p>
            <a:endParaRPr lang="nl-NL" dirty="0"/>
          </a:p>
        </p:txBody>
      </p:sp>
    </p:spTree>
    <p:extLst>
      <p:ext uri="{BB962C8B-B14F-4D97-AF65-F5344CB8AC3E}">
        <p14:creationId xmlns:p14="http://schemas.microsoft.com/office/powerpoint/2010/main" val="323709119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4"/>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9D6B2E20-7EA5-A840-B4B4-E5A3C3A6C5E3}"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1800"/>
              </a:lnSpc>
              <a:buFontTx/>
              <a:buNone/>
              <a:defRPr sz="1200">
                <a:solidFill>
                  <a:srgbClr val="000000"/>
                </a:solidFill>
              </a:defRPr>
            </a:lvl1pPr>
            <a:lvl2pPr marL="342900" indent="0">
              <a:lnSpc>
                <a:spcPts val="1800"/>
              </a:lnSpc>
              <a:buFontTx/>
              <a:buNone/>
              <a:defRPr sz="1200">
                <a:solidFill>
                  <a:srgbClr val="000000"/>
                </a:solidFill>
              </a:defRPr>
            </a:lvl2pPr>
            <a:lvl3pPr marL="685800" indent="0">
              <a:lnSpc>
                <a:spcPts val="1800"/>
              </a:lnSpc>
              <a:buFontTx/>
              <a:buNone/>
              <a:defRPr sz="1200">
                <a:solidFill>
                  <a:srgbClr val="000000"/>
                </a:solidFill>
              </a:defRPr>
            </a:lvl3pPr>
            <a:lvl4pPr marL="1028700" indent="0">
              <a:lnSpc>
                <a:spcPts val="1800"/>
              </a:lnSpc>
              <a:buFontTx/>
              <a:buNone/>
              <a:defRPr sz="1200">
                <a:solidFill>
                  <a:srgbClr val="000000"/>
                </a:solidFill>
              </a:defRPr>
            </a:lvl4pPr>
            <a:lvl5pPr marL="1371600" indent="0">
              <a:lnSpc>
                <a:spcPts val="1800"/>
              </a:lnSpc>
              <a:buFontTx/>
              <a:buNone/>
              <a:defRPr sz="12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40" y="1160466"/>
            <a:ext cx="4235017" cy="4972051"/>
          </a:xfrm>
        </p:spPr>
        <p:txBody>
          <a:bodyPr>
            <a:normAutofit/>
          </a:bodyPr>
          <a:lstStyle>
            <a:lvl1pPr>
              <a:defRPr sz="1050"/>
            </a:lvl1pPr>
          </a:lstStyle>
          <a:p>
            <a:endParaRPr lang="nl-NL" dirty="0"/>
          </a:p>
        </p:txBody>
      </p:sp>
    </p:spTree>
    <p:extLst>
      <p:ext uri="{BB962C8B-B14F-4D97-AF65-F5344CB8AC3E}">
        <p14:creationId xmlns:p14="http://schemas.microsoft.com/office/powerpoint/2010/main" val="404692731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05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15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FA46AD-5AE6-8044-A0AA-CBC8A8F81D6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7" y="5765371"/>
            <a:ext cx="6245225" cy="407987"/>
          </a:xfrm>
        </p:spPr>
        <p:txBody>
          <a:bodyPr>
            <a:noAutofit/>
          </a:bodyPr>
          <a:lstStyle>
            <a:lvl1pPr algn="l">
              <a:defRPr sz="1050">
                <a:solidFill>
                  <a:srgbClr val="000000"/>
                </a:solidFill>
              </a:defRPr>
            </a:lvl1pPr>
            <a:lvl2pPr algn="l">
              <a:defRPr sz="1050"/>
            </a:lvl2pPr>
            <a:lvl3pPr algn="l">
              <a:defRPr sz="1050"/>
            </a:lvl3pPr>
            <a:lvl4pPr algn="l">
              <a:defRPr sz="1050"/>
            </a:lvl4pPr>
            <a:lvl5pPr algn="l">
              <a:defRPr sz="1050"/>
            </a:lvl5pPr>
          </a:lstStyle>
          <a:p>
            <a:pPr lvl="0"/>
            <a:r>
              <a:rPr lang="nl-NL" dirty="0"/>
              <a:t>Klik om de tekststijl van het model te bewerken</a:t>
            </a:r>
          </a:p>
        </p:txBody>
      </p:sp>
    </p:spTree>
    <p:extLst>
      <p:ext uri="{BB962C8B-B14F-4D97-AF65-F5344CB8AC3E}">
        <p14:creationId xmlns:p14="http://schemas.microsoft.com/office/powerpoint/2010/main" val="26117175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2919557" cy="4159250"/>
          </a:xfrm>
        </p:spPr>
        <p:txBody>
          <a:bodyPr>
            <a:normAutofit/>
          </a:bodyPr>
          <a:lstStyle>
            <a:lvl1pPr>
              <a:defRPr sz="1050"/>
            </a:lvl1pPr>
          </a:lstStyle>
          <a:p>
            <a:endParaRPr lang="nl-NL" dirty="0"/>
          </a:p>
        </p:txBody>
      </p:sp>
      <p:sp>
        <p:nvSpPr>
          <p:cNvPr id="2" name="Titel 1"/>
          <p:cNvSpPr>
            <a:spLocks noGrp="1"/>
          </p:cNvSpPr>
          <p:nvPr>
            <p:ph type="title"/>
          </p:nvPr>
        </p:nvSpPr>
        <p:spPr>
          <a:xfrm>
            <a:off x="1445203" y="5384247"/>
            <a:ext cx="6244070" cy="519333"/>
          </a:xfrm>
        </p:spPr>
        <p:txBody>
          <a:bodyPr>
            <a:normAutofit/>
          </a:bodyPr>
          <a:lstStyle>
            <a:lvl1pPr>
              <a:defRPr sz="15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EA1193-B985-8343-B731-A66AE2FDB747}"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7" y="5765371"/>
            <a:ext cx="6245225" cy="407987"/>
          </a:xfrm>
        </p:spPr>
        <p:txBody>
          <a:bodyPr>
            <a:noAutofit/>
          </a:bodyPr>
          <a:lstStyle>
            <a:lvl1pPr algn="l">
              <a:defRPr sz="1050">
                <a:solidFill>
                  <a:srgbClr val="000000"/>
                </a:solidFill>
              </a:defRPr>
            </a:lvl1pPr>
            <a:lvl2pPr algn="l">
              <a:defRPr sz="1050"/>
            </a:lvl2pPr>
            <a:lvl3pPr algn="l">
              <a:defRPr sz="1050"/>
            </a:lvl3pPr>
            <a:lvl4pPr algn="l">
              <a:defRPr sz="1050"/>
            </a:lvl4pPr>
            <a:lvl5pPr algn="l">
              <a:defRPr sz="105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050"/>
            </a:lvl1pPr>
          </a:lstStyle>
          <a:p>
            <a:endParaRPr lang="nl-NL" dirty="0"/>
          </a:p>
        </p:txBody>
      </p:sp>
    </p:spTree>
    <p:extLst>
      <p:ext uri="{BB962C8B-B14F-4D97-AF65-F5344CB8AC3E}">
        <p14:creationId xmlns:p14="http://schemas.microsoft.com/office/powerpoint/2010/main" val="4332122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3D0B60B-2FD6-7A4A-9F76-3883F349AD3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324451977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7CD931B1-3CA1-1049-BE70-05C8239BDE78}" type="datetime3">
              <a:rPr lang="nl-NL" smtClean="0"/>
              <a:t>19/12/18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956072" indent="-214313">
              <a:buFont typeface="Verdana" pitchFamily="34" charset="0"/>
              <a:buChar char="–"/>
              <a:defRPr sz="1350"/>
            </a:lvl4pPr>
            <a:lvl5pPr marL="1223963" indent="-214313">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5637191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096F028F-7DA1-384D-A33E-0C6479253521}" type="datetimeFigureOut">
              <a:rPr lang="nl-NL" smtClean="0">
                <a:solidFill>
                  <a:prstClr val="black">
                    <a:tint val="75000"/>
                  </a:prstClr>
                </a:solidFill>
              </a:rPr>
              <a:pPr/>
              <a:t>19-12-2018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E6A0EBE3-F355-6247-99DA-6C10D0660B75}"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9931941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FBBE8C5-BEA7-4B64-B393-291B4F008326}" type="datetimeFigureOut">
              <a:rPr lang="nl-NL" smtClean="0"/>
              <a:t>19-12-2018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EA9A510-B150-4AC0-B481-51D3422970A4}" type="slidenum">
              <a:rPr lang="nl-NL" smtClean="0"/>
              <a:t>‹nr.›</a:t>
            </a:fld>
            <a:endParaRPr lang="nl-NL"/>
          </a:p>
        </p:txBody>
      </p:sp>
    </p:spTree>
    <p:extLst>
      <p:ext uri="{BB962C8B-B14F-4D97-AF65-F5344CB8AC3E}">
        <p14:creationId xmlns:p14="http://schemas.microsoft.com/office/powerpoint/2010/main" val="56376384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CAA49E3-D364-014A-A3A5-82453F93889D}"/>
              </a:ext>
            </a:extLst>
          </p:cNvPr>
          <p:cNvSpPr>
            <a:spLocks noGrp="1"/>
          </p:cNvSpPr>
          <p:nvPr>
            <p:ph type="dt" sz="half" idx="10"/>
          </p:nvPr>
        </p:nvSpPr>
        <p:spPr/>
        <p:txBody>
          <a:bodyPr/>
          <a:lstStyle/>
          <a:p>
            <a:fld id="{7148BF50-F59F-9B4A-A725-E29C7A0F19E6}" type="datetimeFigureOut">
              <a:rPr lang="nl-NL" smtClean="0"/>
              <a:t>19-12-2018</a:t>
            </a:fld>
            <a:endParaRPr lang="nl-NL"/>
          </a:p>
        </p:txBody>
      </p:sp>
      <p:sp>
        <p:nvSpPr>
          <p:cNvPr id="3" name="Tijdelijke aanduiding voor voettekst 2">
            <a:extLst>
              <a:ext uri="{FF2B5EF4-FFF2-40B4-BE49-F238E27FC236}">
                <a16:creationId xmlns:a16="http://schemas.microsoft.com/office/drawing/2014/main" id="{AC3A0733-0085-2C4C-8BBE-AF6947FBB7E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7BE84C-2ADC-D14E-B489-9627D0DB3BC1}"/>
              </a:ext>
            </a:extLst>
          </p:cNvPr>
          <p:cNvSpPr>
            <a:spLocks noGrp="1"/>
          </p:cNvSpPr>
          <p:nvPr>
            <p:ph type="sldNum" sz="quarter" idx="12"/>
          </p:nvPr>
        </p:nvSpPr>
        <p:spPr/>
        <p:txBody>
          <a:bodyPr/>
          <a:lstStyle/>
          <a:p>
            <a:fld id="{98486B91-3595-B74E-9C7F-00DD116C7891}" type="slidenum">
              <a:rPr lang="nl-NL" smtClean="0"/>
              <a:t>‹nr.›</a:t>
            </a:fld>
            <a:endParaRPr lang="nl-NL"/>
          </a:p>
        </p:txBody>
      </p:sp>
    </p:spTree>
    <p:extLst>
      <p:ext uri="{BB962C8B-B14F-4D97-AF65-F5344CB8AC3E}">
        <p14:creationId xmlns:p14="http://schemas.microsoft.com/office/powerpoint/2010/main" val="5035836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59024709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8387754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7769274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0506774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2755654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816097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07FAAFD-3074-E142-8CCB-0309696D8B89}"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77710777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6384043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1082198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33294316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299305580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6903684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0152885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808351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8010980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0292110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3648688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F7723067-EF37-0541-898B-CFCAC5400DB7}"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89271364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69323581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1400"/>
            </a:lvl1pPr>
          </a:lstStyle>
          <a:p>
            <a:r>
              <a:rPr lang="nl-NL" dirty="0"/>
              <a:t>Klik om de stijl te bewerken</a:t>
            </a:r>
          </a:p>
        </p:txBody>
      </p:sp>
      <p:sp>
        <p:nvSpPr>
          <p:cNvPr id="3" name="Tijdelijke aanduiding voor inhoud 2"/>
          <p:cNvSpPr>
            <a:spLocks noGrp="1"/>
          </p:cNvSpPr>
          <p:nvPr>
            <p:ph idx="1"/>
          </p:nvPr>
        </p:nvSpPr>
        <p:spPr>
          <a:xfrm>
            <a:off x="381000" y="1245760"/>
            <a:ext cx="8367464" cy="4946303"/>
          </a:xfrm>
        </p:spPr>
        <p:txBody>
          <a:bodyPr/>
          <a:lstStyle>
            <a:lvl1pPr>
              <a:defRPr sz="1200"/>
            </a:lvl1pPr>
            <a:lvl2pPr>
              <a:defRPr sz="1200"/>
            </a:lvl2pPr>
            <a:lvl3pPr>
              <a:defRPr sz="1200"/>
            </a:lvl3pPr>
            <a:lvl4pPr>
              <a:defRPr sz="1200"/>
            </a:lvl4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310215935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8074842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0193541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08674713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32434227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84570540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5763905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1155675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4000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4C0C6818-54B2-2742-A9B2-647FB87EE8FE}"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7113210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759533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4757015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388579547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18495869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0020219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6012121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17695291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2091197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1752110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9085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25F256C1-41EC-B04A-9144-786E653055E7}"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8083765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1400"/>
            </a:lvl1pPr>
          </a:lstStyle>
          <a:p>
            <a:r>
              <a:rPr lang="nl-NL" dirty="0"/>
              <a:t>Klik om de stijl te bewerken</a:t>
            </a:r>
          </a:p>
        </p:txBody>
      </p:sp>
      <p:sp>
        <p:nvSpPr>
          <p:cNvPr id="3" name="Tijdelijke aanduiding voor inhoud 2"/>
          <p:cNvSpPr>
            <a:spLocks noGrp="1"/>
          </p:cNvSpPr>
          <p:nvPr>
            <p:ph idx="1"/>
          </p:nvPr>
        </p:nvSpPr>
        <p:spPr>
          <a:xfrm>
            <a:off x="381000" y="1245760"/>
            <a:ext cx="8367464" cy="4946303"/>
          </a:xfrm>
        </p:spPr>
        <p:txBody>
          <a:bodyPr/>
          <a:lstStyle>
            <a:lvl1pPr>
              <a:defRPr sz="1200"/>
            </a:lvl1pPr>
            <a:lvl2pPr>
              <a:defRPr sz="1200"/>
            </a:lvl2pPr>
            <a:lvl3pPr>
              <a:defRPr sz="1200"/>
            </a:lvl3pPr>
            <a:lvl4pPr>
              <a:defRPr sz="1200"/>
            </a:lvl4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15003872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F49EEED1-3B2D-4DF3-84FC-6A29FAA80043}" type="datetime4">
              <a:rPr lang="nl-NL" smtClean="0"/>
              <a:pPr/>
              <a:t>19 december 2018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27532970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8063685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31401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9" name="Title 2"/>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5723643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6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0"/>
            <a:ext cx="9144000"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a:p>
        </p:txBody>
      </p:sp>
    </p:spTree>
    <p:extLst>
      <p:ext uri="{BB962C8B-B14F-4D97-AF65-F5344CB8AC3E}">
        <p14:creationId xmlns:p14="http://schemas.microsoft.com/office/powerpoint/2010/main" val="19377371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9" name="Title 2"/>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5994257" y="1876425"/>
            <a:ext cx="2755106" cy="4524375"/>
          </a:xfrm>
          <a:custGeom>
            <a:avLst/>
            <a:gdLst>
              <a:gd name="connsiteX0" fmla="*/ 0 w 3673475"/>
              <a:gd name="connsiteY0" fmla="*/ 0 h 4524375"/>
              <a:gd name="connsiteX1" fmla="*/ 3673475 w 3673475"/>
              <a:gd name="connsiteY1" fmla="*/ 0 h 4524375"/>
              <a:gd name="connsiteX2" fmla="*/ 3673475 w 3673475"/>
              <a:gd name="connsiteY2" fmla="*/ 4524375 h 4524375"/>
              <a:gd name="connsiteX3" fmla="*/ 0 w 3673475"/>
              <a:gd name="connsiteY3" fmla="*/ 4524375 h 4524375"/>
            </a:gdLst>
            <a:ahLst/>
            <a:cxnLst>
              <a:cxn ang="0">
                <a:pos x="connsiteX0" y="connsiteY0"/>
              </a:cxn>
              <a:cxn ang="0">
                <a:pos x="connsiteX1" y="connsiteY1"/>
              </a:cxn>
              <a:cxn ang="0">
                <a:pos x="connsiteX2" y="connsiteY2"/>
              </a:cxn>
              <a:cxn ang="0">
                <a:pos x="connsiteX3" y="connsiteY3"/>
              </a:cxn>
            </a:cxnLst>
            <a:rect l="l" t="t" r="r" b="b"/>
            <a:pathLst>
              <a:path w="3673475" h="4524375">
                <a:moveTo>
                  <a:pt x="0" y="0"/>
                </a:moveTo>
                <a:lnTo>
                  <a:pt x="3673475" y="0"/>
                </a:lnTo>
                <a:lnTo>
                  <a:pt x="3673475" y="4524375"/>
                </a:lnTo>
                <a:lnTo>
                  <a:pt x="0" y="4524375"/>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0849367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4923064" y="455086"/>
            <a:ext cx="383468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4923064" y="1161802"/>
            <a:ext cx="3834683"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398009"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2651352"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923062" y="4122964"/>
            <a:ext cx="3834684" cy="227783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543746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573790"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6827133"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6375" y="455086"/>
            <a:ext cx="3814514" cy="227783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610862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6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573790" y="455086"/>
            <a:ext cx="1910443"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6806963" y="3427942"/>
            <a:ext cx="1910443" cy="29718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6376" y="4122965"/>
            <a:ext cx="3762719" cy="2277837"/>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5"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7" y="455086"/>
            <a:ext cx="383468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26"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7" y="1161802"/>
            <a:ext cx="3834683"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2321957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B5BFD4EA-CCF8-5C4D-849A-77D5082848F3}"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22194004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1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5322094" y="455086"/>
            <a:ext cx="2657474"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6" y="455086"/>
            <a:ext cx="4580174"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8"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6" y="1161802"/>
            <a:ext cx="4580174"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35359347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7_Title">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4564857" y="480049"/>
            <a:ext cx="4579145" cy="269748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5"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6376" y="3705228"/>
            <a:ext cx="8320431" cy="269748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6"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7" y="455086"/>
            <a:ext cx="383468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7"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7" y="1161802"/>
            <a:ext cx="3834683"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9072189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8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4564857" y="455086"/>
            <a:ext cx="4171950"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4564857" y="1161802"/>
            <a:ext cx="4171950"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21" name="Picture Placeholder 5">
            <a:extLst>
              <a:ext uri="{FF2B5EF4-FFF2-40B4-BE49-F238E27FC236}">
                <a16:creationId xmlns:a16="http://schemas.microsoft.com/office/drawing/2014/main" id="{C0C7254D-9871-41CA-B62C-64C59AFF11A1}"/>
              </a:ext>
            </a:extLst>
          </p:cNvPr>
          <p:cNvSpPr>
            <a:spLocks noGrp="1"/>
          </p:cNvSpPr>
          <p:nvPr>
            <p:ph type="pic" sz="quarter" idx="17"/>
          </p:nvPr>
        </p:nvSpPr>
        <p:spPr>
          <a:xfrm>
            <a:off x="2242873" y="455084"/>
            <a:ext cx="1883912" cy="307469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1" y="455084"/>
            <a:ext cx="1883912" cy="307469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4"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416375" y="3705228"/>
            <a:ext cx="8320431" cy="2695573"/>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7207373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9_Title">
    <p:spTree>
      <p:nvGrpSpPr>
        <p:cNvPr id="1" name=""/>
        <p:cNvGrpSpPr/>
        <p:nvPr/>
      </p:nvGrpSpPr>
      <p:grpSpPr>
        <a:xfrm>
          <a:off x="0" y="0"/>
          <a:ext cx="0" cy="0"/>
          <a:chOff x="0" y="0"/>
          <a:chExt cx="0" cy="0"/>
        </a:xfrm>
      </p:grpSpPr>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4338" y="483657"/>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4943476" y="483657"/>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223604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0_Title">
    <p:spTree>
      <p:nvGrpSpPr>
        <p:cNvPr id="1" name=""/>
        <p:cNvGrpSpPr/>
        <p:nvPr/>
      </p:nvGrpSpPr>
      <p:grpSpPr>
        <a:xfrm>
          <a:off x="0" y="0"/>
          <a:ext cx="0" cy="0"/>
          <a:chOff x="0" y="0"/>
          <a:chExt cx="0" cy="0"/>
        </a:xfrm>
      </p:grpSpPr>
      <p:sp>
        <p:nvSpPr>
          <p:cNvPr id="22"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414338" y="483657"/>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Picture Placeholder 5">
            <a:extLst>
              <a:ext uri="{FF2B5EF4-FFF2-40B4-BE49-F238E27FC236}">
                <a16:creationId xmlns:a16="http://schemas.microsoft.com/office/drawing/2014/main" id="{C0C7254D-9871-41CA-B62C-64C59AFF11A1}"/>
              </a:ext>
            </a:extLst>
          </p:cNvPr>
          <p:cNvSpPr>
            <a:spLocks noGrp="1"/>
          </p:cNvSpPr>
          <p:nvPr>
            <p:ph type="pic" sz="quarter" idx="20"/>
          </p:nvPr>
        </p:nvSpPr>
        <p:spPr>
          <a:xfrm>
            <a:off x="4950619" y="3141132"/>
            <a:ext cx="3793331" cy="3227832"/>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8708553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5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877261" y="455086"/>
            <a:ext cx="4880486"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877261" y="1161802"/>
            <a:ext cx="4880486"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398009" y="455086"/>
            <a:ext cx="3049361"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9576439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22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111" y="455086"/>
            <a:ext cx="4880486"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111" y="1161802"/>
            <a:ext cx="4880486" cy="231007"/>
          </a:xfrm>
          <a:prstGeom prst="rect">
            <a:avLst/>
          </a:prstGeom>
        </p:spPr>
        <p:txBody>
          <a:bodyPr wrap="none" lIns="0" tIns="0" rIns="0" bIns="0" anchor="ctr">
            <a:noAutofit/>
          </a:bodyPr>
          <a:lstStyle>
            <a:lvl1pPr marL="0" indent="0" algn="l">
              <a:buNone/>
              <a:defRPr sz="1200" b="0" baseline="0">
                <a:solidFill>
                  <a:schemeClr val="bg1">
                    <a:lumMod val="50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5708386" y="455086"/>
            <a:ext cx="3049361" cy="5945715"/>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1890535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01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1"/>
            <a:ext cx="9144000" cy="4127501"/>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178891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03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9"/>
          </p:nvPr>
        </p:nvSpPr>
        <p:spPr>
          <a:xfrm>
            <a:off x="0" y="3263900"/>
            <a:ext cx="9144000" cy="35941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41357410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16_L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C7254D-9871-41CA-B62C-64C59AFF11A1}"/>
              </a:ext>
            </a:extLst>
          </p:cNvPr>
          <p:cNvSpPr>
            <a:spLocks noGrp="1"/>
          </p:cNvSpPr>
          <p:nvPr>
            <p:ph type="pic" sz="quarter" idx="19"/>
          </p:nvPr>
        </p:nvSpPr>
        <p:spPr>
          <a:xfrm>
            <a:off x="67294" y="5715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67294" y="350520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Picture Placeholder 13">
            <a:extLst>
              <a:ext uri="{FF2B5EF4-FFF2-40B4-BE49-F238E27FC236}">
                <a16:creationId xmlns:a16="http://schemas.microsoft.com/office/drawing/2014/main" id="{C0C7254D-9871-41CA-B62C-64C59AFF11A1}"/>
              </a:ext>
            </a:extLst>
          </p:cNvPr>
          <p:cNvSpPr>
            <a:spLocks noGrp="1"/>
          </p:cNvSpPr>
          <p:nvPr>
            <p:ph type="pic" sz="quarter" idx="21"/>
          </p:nvPr>
        </p:nvSpPr>
        <p:spPr>
          <a:xfrm>
            <a:off x="1367457" y="1781175"/>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8">
            <a:extLst>
              <a:ext uri="{FF2B5EF4-FFF2-40B4-BE49-F238E27FC236}">
                <a16:creationId xmlns:a16="http://schemas.microsoft.com/office/drawing/2014/main" id="{C0C7254D-9871-41CA-B62C-64C59AFF11A1}"/>
              </a:ext>
            </a:extLst>
          </p:cNvPr>
          <p:cNvSpPr>
            <a:spLocks noGrp="1"/>
          </p:cNvSpPr>
          <p:nvPr>
            <p:ph type="pic" sz="quarter" idx="16"/>
          </p:nvPr>
        </p:nvSpPr>
        <p:spPr>
          <a:xfrm>
            <a:off x="0" y="1781173"/>
            <a:ext cx="1225967" cy="3278449"/>
          </a:xfrm>
          <a:custGeom>
            <a:avLst/>
            <a:gdLst>
              <a:gd name="connsiteX0" fmla="*/ 0 w 1634623"/>
              <a:gd name="connsiteY0" fmla="*/ 0 h 3278449"/>
              <a:gd name="connsiteX1" fmla="*/ 1634623 w 1634623"/>
              <a:gd name="connsiteY1" fmla="*/ 1663027 h 3278449"/>
              <a:gd name="connsiteX2" fmla="*/ 0 w 1634623"/>
              <a:gd name="connsiteY2" fmla="*/ 3278449 h 3278449"/>
            </a:gdLst>
            <a:ahLst/>
            <a:cxnLst>
              <a:cxn ang="0">
                <a:pos x="connsiteX0" y="connsiteY0"/>
              </a:cxn>
              <a:cxn ang="0">
                <a:pos x="connsiteX1" y="connsiteY1"/>
              </a:cxn>
              <a:cxn ang="0">
                <a:pos x="connsiteX2" y="connsiteY2"/>
              </a:cxn>
            </a:cxnLst>
            <a:rect l="l" t="t" r="r" b="b"/>
            <a:pathLst>
              <a:path w="1634623" h="3278449">
                <a:moveTo>
                  <a:pt x="0" y="0"/>
                </a:moveTo>
                <a:lnTo>
                  <a:pt x="1634623" y="1663027"/>
                </a:lnTo>
                <a:lnTo>
                  <a:pt x="0" y="3278449"/>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99646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570ACE4-A580-E741-8636-FD8B15EBDED3}"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80070552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19_L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C7254D-9871-41CA-B62C-64C59AFF11A1}"/>
              </a:ext>
            </a:extLst>
          </p:cNvPr>
          <p:cNvSpPr>
            <a:spLocks noGrp="1"/>
          </p:cNvSpPr>
          <p:nvPr>
            <p:ph type="pic" sz="quarter" idx="19"/>
          </p:nvPr>
        </p:nvSpPr>
        <p:spPr>
          <a:xfrm>
            <a:off x="6602514" y="68004"/>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6602514" y="3516054"/>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Picture Placeholder 7">
            <a:extLst>
              <a:ext uri="{FF2B5EF4-FFF2-40B4-BE49-F238E27FC236}">
                <a16:creationId xmlns:a16="http://schemas.microsoft.com/office/drawing/2014/main" id="{C0C7254D-9871-41CA-B62C-64C59AFF11A1}"/>
              </a:ext>
            </a:extLst>
          </p:cNvPr>
          <p:cNvSpPr>
            <a:spLocks noGrp="1"/>
          </p:cNvSpPr>
          <p:nvPr>
            <p:ph type="pic" sz="quarter" idx="23"/>
          </p:nvPr>
        </p:nvSpPr>
        <p:spPr>
          <a:xfrm>
            <a:off x="5286994" y="1792029"/>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C0C7254D-9871-41CA-B62C-64C59AFF11A1}"/>
              </a:ext>
            </a:extLst>
          </p:cNvPr>
          <p:cNvSpPr>
            <a:spLocks noGrp="1"/>
          </p:cNvSpPr>
          <p:nvPr>
            <p:ph type="pic" sz="quarter" idx="16"/>
          </p:nvPr>
        </p:nvSpPr>
        <p:spPr>
          <a:xfrm>
            <a:off x="7918033" y="1797253"/>
            <a:ext cx="1225967" cy="3278449"/>
          </a:xfrm>
          <a:custGeom>
            <a:avLst/>
            <a:gdLst>
              <a:gd name="connsiteX0" fmla="*/ 1634623 w 1634623"/>
              <a:gd name="connsiteY0" fmla="*/ 0 h 3278449"/>
              <a:gd name="connsiteX1" fmla="*/ 1634623 w 1634623"/>
              <a:gd name="connsiteY1" fmla="*/ 3278449 h 3278449"/>
              <a:gd name="connsiteX2" fmla="*/ 0 w 1634623"/>
              <a:gd name="connsiteY2" fmla="*/ 1615422 h 3278449"/>
            </a:gdLst>
            <a:ahLst/>
            <a:cxnLst>
              <a:cxn ang="0">
                <a:pos x="connsiteX0" y="connsiteY0"/>
              </a:cxn>
              <a:cxn ang="0">
                <a:pos x="connsiteX1" y="connsiteY1"/>
              </a:cxn>
              <a:cxn ang="0">
                <a:pos x="connsiteX2" y="connsiteY2"/>
              </a:cxn>
            </a:cxnLst>
            <a:rect l="l" t="t" r="r" b="b"/>
            <a:pathLst>
              <a:path w="1634623" h="3278449">
                <a:moveTo>
                  <a:pt x="1634623" y="0"/>
                </a:moveTo>
                <a:lnTo>
                  <a:pt x="1634623" y="3278449"/>
                </a:lnTo>
                <a:lnTo>
                  <a:pt x="0" y="1615422"/>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312467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8_L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C7254D-9871-41CA-B62C-64C59AFF11A1}"/>
              </a:ext>
            </a:extLst>
          </p:cNvPr>
          <p:cNvSpPr>
            <a:spLocks noGrp="1"/>
          </p:cNvSpPr>
          <p:nvPr>
            <p:ph type="pic" sz="quarter" idx="19"/>
          </p:nvPr>
        </p:nvSpPr>
        <p:spPr>
          <a:xfrm>
            <a:off x="3331988" y="5715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3331988" y="350520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4" name="Picture Placeholder 13">
            <a:extLst>
              <a:ext uri="{FF2B5EF4-FFF2-40B4-BE49-F238E27FC236}">
                <a16:creationId xmlns:a16="http://schemas.microsoft.com/office/drawing/2014/main" id="{C0C7254D-9871-41CA-B62C-64C59AFF11A1}"/>
              </a:ext>
            </a:extLst>
          </p:cNvPr>
          <p:cNvSpPr>
            <a:spLocks noGrp="1"/>
          </p:cNvSpPr>
          <p:nvPr>
            <p:ph type="pic" sz="quarter" idx="21"/>
          </p:nvPr>
        </p:nvSpPr>
        <p:spPr>
          <a:xfrm>
            <a:off x="4632151" y="1781175"/>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Picture Placeholder 7">
            <a:extLst>
              <a:ext uri="{FF2B5EF4-FFF2-40B4-BE49-F238E27FC236}">
                <a16:creationId xmlns:a16="http://schemas.microsoft.com/office/drawing/2014/main" id="{C0C7254D-9871-41CA-B62C-64C59AFF11A1}"/>
              </a:ext>
            </a:extLst>
          </p:cNvPr>
          <p:cNvSpPr>
            <a:spLocks noGrp="1"/>
          </p:cNvSpPr>
          <p:nvPr>
            <p:ph type="pic" sz="quarter" idx="22"/>
          </p:nvPr>
        </p:nvSpPr>
        <p:spPr>
          <a:xfrm>
            <a:off x="2031826" y="1781175"/>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443856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17_L 7">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0C7254D-9871-41CA-B62C-64C59AFF11A1}"/>
              </a:ext>
            </a:extLst>
          </p:cNvPr>
          <p:cNvSpPr>
            <a:spLocks noGrp="1"/>
          </p:cNvSpPr>
          <p:nvPr>
            <p:ph type="pic" sz="quarter" idx="21"/>
          </p:nvPr>
        </p:nvSpPr>
        <p:spPr>
          <a:xfrm>
            <a:off x="3961015" y="45373"/>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8">
            <a:extLst>
              <a:ext uri="{FF2B5EF4-FFF2-40B4-BE49-F238E27FC236}">
                <a16:creationId xmlns:a16="http://schemas.microsoft.com/office/drawing/2014/main" id="{C0C7254D-9871-41CA-B62C-64C59AFF11A1}"/>
              </a:ext>
            </a:extLst>
          </p:cNvPr>
          <p:cNvSpPr>
            <a:spLocks noGrp="1"/>
          </p:cNvSpPr>
          <p:nvPr>
            <p:ph type="pic" sz="quarter" idx="24"/>
          </p:nvPr>
        </p:nvSpPr>
        <p:spPr>
          <a:xfrm>
            <a:off x="5414964" y="3480730"/>
            <a:ext cx="2458835"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C0C7254D-9871-41CA-B62C-64C59AFF11A1}"/>
              </a:ext>
            </a:extLst>
          </p:cNvPr>
          <p:cNvSpPr>
            <a:spLocks noGrp="1"/>
          </p:cNvSpPr>
          <p:nvPr>
            <p:ph type="pic" sz="quarter" idx="19"/>
          </p:nvPr>
        </p:nvSpPr>
        <p:spPr>
          <a:xfrm>
            <a:off x="2646563" y="1"/>
            <a:ext cx="2458837" cy="1634623"/>
          </a:xfrm>
          <a:custGeom>
            <a:avLst/>
            <a:gdLst>
              <a:gd name="connsiteX0" fmla="*/ 0 w 3278449"/>
              <a:gd name="connsiteY0" fmla="*/ 0 h 1634623"/>
              <a:gd name="connsiteX1" fmla="*/ 3278449 w 3278449"/>
              <a:gd name="connsiteY1" fmla="*/ 0 h 1634623"/>
              <a:gd name="connsiteX2" fmla="*/ 1615422 w 3278449"/>
              <a:gd name="connsiteY2" fmla="*/ 1634623 h 1634623"/>
            </a:gdLst>
            <a:ahLst/>
            <a:cxnLst>
              <a:cxn ang="0">
                <a:pos x="connsiteX0" y="connsiteY0"/>
              </a:cxn>
              <a:cxn ang="0">
                <a:pos x="connsiteX1" y="connsiteY1"/>
              </a:cxn>
              <a:cxn ang="0">
                <a:pos x="connsiteX2" y="connsiteY2"/>
              </a:cxn>
            </a:cxnLst>
            <a:rect l="l" t="t" r="r" b="b"/>
            <a:pathLst>
              <a:path w="3278449" h="1634623">
                <a:moveTo>
                  <a:pt x="0" y="0"/>
                </a:moveTo>
                <a:lnTo>
                  <a:pt x="3278449" y="0"/>
                </a:lnTo>
                <a:lnTo>
                  <a:pt x="1615422"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3" name="Picture Placeholder 22">
            <a:extLst>
              <a:ext uri="{FF2B5EF4-FFF2-40B4-BE49-F238E27FC236}">
                <a16:creationId xmlns:a16="http://schemas.microsoft.com/office/drawing/2014/main" id="{C0C7254D-9871-41CA-B62C-64C59AFF11A1}"/>
              </a:ext>
            </a:extLst>
          </p:cNvPr>
          <p:cNvSpPr>
            <a:spLocks noGrp="1"/>
          </p:cNvSpPr>
          <p:nvPr>
            <p:ph type="pic" sz="quarter" idx="16"/>
          </p:nvPr>
        </p:nvSpPr>
        <p:spPr>
          <a:xfrm>
            <a:off x="5275464" y="-1"/>
            <a:ext cx="2458837" cy="1634623"/>
          </a:xfrm>
          <a:custGeom>
            <a:avLst/>
            <a:gdLst>
              <a:gd name="connsiteX0" fmla="*/ 0 w 3278449"/>
              <a:gd name="connsiteY0" fmla="*/ 0 h 1634623"/>
              <a:gd name="connsiteX1" fmla="*/ 3278449 w 3278449"/>
              <a:gd name="connsiteY1" fmla="*/ 0 h 1634623"/>
              <a:gd name="connsiteX2" fmla="*/ 1615422 w 3278449"/>
              <a:gd name="connsiteY2" fmla="*/ 1634623 h 1634623"/>
            </a:gdLst>
            <a:ahLst/>
            <a:cxnLst>
              <a:cxn ang="0">
                <a:pos x="connsiteX0" y="connsiteY0"/>
              </a:cxn>
              <a:cxn ang="0">
                <a:pos x="connsiteX1" y="connsiteY1"/>
              </a:cxn>
              <a:cxn ang="0">
                <a:pos x="connsiteX2" y="connsiteY2"/>
              </a:cxn>
            </a:cxnLst>
            <a:rect l="l" t="t" r="r" b="b"/>
            <a:pathLst>
              <a:path w="3278449" h="1634623">
                <a:moveTo>
                  <a:pt x="0" y="0"/>
                </a:moveTo>
                <a:lnTo>
                  <a:pt x="3278449" y="0"/>
                </a:lnTo>
                <a:lnTo>
                  <a:pt x="1615422"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2" name="Picture Placeholder 21">
            <a:extLst>
              <a:ext uri="{FF2B5EF4-FFF2-40B4-BE49-F238E27FC236}">
                <a16:creationId xmlns:a16="http://schemas.microsoft.com/office/drawing/2014/main" id="{C0C7254D-9871-41CA-B62C-64C59AFF11A1}"/>
              </a:ext>
            </a:extLst>
          </p:cNvPr>
          <p:cNvSpPr>
            <a:spLocks noGrp="1"/>
          </p:cNvSpPr>
          <p:nvPr>
            <p:ph type="pic" sz="quarter" idx="28"/>
          </p:nvPr>
        </p:nvSpPr>
        <p:spPr>
          <a:xfrm>
            <a:off x="6685164" y="5223378"/>
            <a:ext cx="2458837" cy="1634623"/>
          </a:xfrm>
          <a:custGeom>
            <a:avLst/>
            <a:gdLst>
              <a:gd name="connsiteX0" fmla="*/ 1663027 w 3278449"/>
              <a:gd name="connsiteY0" fmla="*/ 0 h 1634623"/>
              <a:gd name="connsiteX1" fmla="*/ 3278449 w 3278449"/>
              <a:gd name="connsiteY1" fmla="*/ 1634623 h 1634623"/>
              <a:gd name="connsiteX2" fmla="*/ 0 w 3278449"/>
              <a:gd name="connsiteY2" fmla="*/ 1634623 h 1634623"/>
            </a:gdLst>
            <a:ahLst/>
            <a:cxnLst>
              <a:cxn ang="0">
                <a:pos x="connsiteX0" y="connsiteY0"/>
              </a:cxn>
              <a:cxn ang="0">
                <a:pos x="connsiteX1" y="connsiteY1"/>
              </a:cxn>
              <a:cxn ang="0">
                <a:pos x="connsiteX2" y="connsiteY2"/>
              </a:cxn>
            </a:cxnLst>
            <a:rect l="l" t="t" r="r" b="b"/>
            <a:pathLst>
              <a:path w="3278449" h="1634623">
                <a:moveTo>
                  <a:pt x="1663027" y="0"/>
                </a:moveTo>
                <a:lnTo>
                  <a:pt x="3278449" y="1634623"/>
                </a:lnTo>
                <a:lnTo>
                  <a:pt x="0"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1" name="Picture Placeholder 20">
            <a:extLst>
              <a:ext uri="{FF2B5EF4-FFF2-40B4-BE49-F238E27FC236}">
                <a16:creationId xmlns:a16="http://schemas.microsoft.com/office/drawing/2014/main" id="{C0C7254D-9871-41CA-B62C-64C59AFF11A1}"/>
              </a:ext>
            </a:extLst>
          </p:cNvPr>
          <p:cNvSpPr>
            <a:spLocks noGrp="1"/>
          </p:cNvSpPr>
          <p:nvPr>
            <p:ph type="pic" sz="quarter" idx="29"/>
          </p:nvPr>
        </p:nvSpPr>
        <p:spPr>
          <a:xfrm>
            <a:off x="4144763" y="5223379"/>
            <a:ext cx="2458837" cy="1634623"/>
          </a:xfrm>
          <a:custGeom>
            <a:avLst/>
            <a:gdLst>
              <a:gd name="connsiteX0" fmla="*/ 1663027 w 3278449"/>
              <a:gd name="connsiteY0" fmla="*/ 0 h 1634623"/>
              <a:gd name="connsiteX1" fmla="*/ 3278449 w 3278449"/>
              <a:gd name="connsiteY1" fmla="*/ 1634623 h 1634623"/>
              <a:gd name="connsiteX2" fmla="*/ 0 w 3278449"/>
              <a:gd name="connsiteY2" fmla="*/ 1634623 h 1634623"/>
            </a:gdLst>
            <a:ahLst/>
            <a:cxnLst>
              <a:cxn ang="0">
                <a:pos x="connsiteX0" y="connsiteY0"/>
              </a:cxn>
              <a:cxn ang="0">
                <a:pos x="connsiteX1" y="connsiteY1"/>
              </a:cxn>
              <a:cxn ang="0">
                <a:pos x="connsiteX2" y="connsiteY2"/>
              </a:cxn>
            </a:cxnLst>
            <a:rect l="l" t="t" r="r" b="b"/>
            <a:pathLst>
              <a:path w="3278449" h="1634623">
                <a:moveTo>
                  <a:pt x="1663027" y="0"/>
                </a:moveTo>
                <a:lnTo>
                  <a:pt x="3278449" y="1634623"/>
                </a:lnTo>
                <a:lnTo>
                  <a:pt x="0" y="1634623"/>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169872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02_L 7">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12"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19"/>
          </p:nvPr>
        </p:nvSpPr>
        <p:spPr>
          <a:xfrm>
            <a:off x="69347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288422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Picture Placeholder 12">
            <a:extLst>
              <a:ext uri="{FF2B5EF4-FFF2-40B4-BE49-F238E27FC236}">
                <a16:creationId xmlns:a16="http://schemas.microsoft.com/office/drawing/2014/main" id="{C0C7254D-9871-41CA-B62C-64C59AFF11A1}"/>
              </a:ext>
            </a:extLst>
          </p:cNvPr>
          <p:cNvSpPr>
            <a:spLocks noGrp="1"/>
          </p:cNvSpPr>
          <p:nvPr>
            <p:ph type="pic" sz="quarter" idx="21"/>
          </p:nvPr>
        </p:nvSpPr>
        <p:spPr>
          <a:xfrm>
            <a:off x="507497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9" name="Picture Placeholder 12">
            <a:extLst>
              <a:ext uri="{FF2B5EF4-FFF2-40B4-BE49-F238E27FC236}">
                <a16:creationId xmlns:a16="http://schemas.microsoft.com/office/drawing/2014/main" id="{C0C7254D-9871-41CA-B62C-64C59AFF11A1}"/>
              </a:ext>
            </a:extLst>
          </p:cNvPr>
          <p:cNvSpPr>
            <a:spLocks noGrp="1"/>
          </p:cNvSpPr>
          <p:nvPr>
            <p:ph type="pic" sz="quarter" idx="22"/>
          </p:nvPr>
        </p:nvSpPr>
        <p:spPr>
          <a:xfrm>
            <a:off x="7265729" y="4413489"/>
            <a:ext cx="1194219" cy="1592292"/>
          </a:xfrm>
          <a:custGeom>
            <a:avLst/>
            <a:gdLst>
              <a:gd name="connsiteX0" fmla="*/ 1173192 w 2346384"/>
              <a:gd name="connsiteY0" fmla="*/ 0 h 2346384"/>
              <a:gd name="connsiteX1" fmla="*/ 2346384 w 2346384"/>
              <a:gd name="connsiteY1" fmla="*/ 1173192 h 2346384"/>
              <a:gd name="connsiteX2" fmla="*/ 1173192 w 2346384"/>
              <a:gd name="connsiteY2" fmla="*/ 2346384 h 2346384"/>
              <a:gd name="connsiteX3" fmla="*/ 0 w 2346384"/>
              <a:gd name="connsiteY3" fmla="*/ 1173192 h 2346384"/>
              <a:gd name="connsiteX4" fmla="*/ 1173192 w 2346384"/>
              <a:gd name="connsiteY4" fmla="*/ 0 h 234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384" h="2346384">
                <a:moveTo>
                  <a:pt x="1173192" y="0"/>
                </a:moveTo>
                <a:cubicBezTo>
                  <a:pt x="1821128" y="0"/>
                  <a:pt x="2346384" y="525256"/>
                  <a:pt x="2346384" y="1173192"/>
                </a:cubicBezTo>
                <a:cubicBezTo>
                  <a:pt x="2346384" y="1821128"/>
                  <a:pt x="1821128" y="2346384"/>
                  <a:pt x="1173192" y="2346384"/>
                </a:cubicBezTo>
                <a:cubicBezTo>
                  <a:pt x="525256" y="2346384"/>
                  <a:pt x="0" y="1821128"/>
                  <a:pt x="0" y="1173192"/>
                </a:cubicBezTo>
                <a:cubicBezTo>
                  <a:pt x="0" y="525256"/>
                  <a:pt x="525256" y="0"/>
                  <a:pt x="1173192" y="0"/>
                </a:cubicBez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127588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E19CCBB-5E96-489E-8335-1EFF9874C499}"/>
              </a:ext>
            </a:extLst>
          </p:cNvPr>
          <p:cNvSpPr>
            <a:spLocks noGrp="1"/>
          </p:cNvSpPr>
          <p:nvPr>
            <p:ph type="title" hasCustomPrompt="1"/>
          </p:nvPr>
        </p:nvSpPr>
        <p:spPr>
          <a:xfrm>
            <a:off x="391877" y="455086"/>
            <a:ext cx="4108686"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title</a:t>
            </a:r>
          </a:p>
        </p:txBody>
      </p:sp>
      <p:sp>
        <p:nvSpPr>
          <p:cNvPr id="11" name="Text Placeholder 3">
            <a:extLst>
              <a:ext uri="{FF2B5EF4-FFF2-40B4-BE49-F238E27FC236}">
                <a16:creationId xmlns:a16="http://schemas.microsoft.com/office/drawing/2014/main" id="{4DB3ED79-6CED-40DD-A8C3-3339B7DFF651}"/>
              </a:ext>
            </a:extLst>
          </p:cNvPr>
          <p:cNvSpPr>
            <a:spLocks noGrp="1"/>
          </p:cNvSpPr>
          <p:nvPr>
            <p:ph type="body" sz="half" idx="2" hasCustomPrompt="1"/>
          </p:nvPr>
        </p:nvSpPr>
        <p:spPr>
          <a:xfrm>
            <a:off x="391877" y="1161802"/>
            <a:ext cx="4108686" cy="231007"/>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Tree>
    <p:extLst>
      <p:ext uri="{BB962C8B-B14F-4D97-AF65-F5344CB8AC3E}">
        <p14:creationId xmlns:p14="http://schemas.microsoft.com/office/powerpoint/2010/main" val="41913924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46_L 7">
    <p:spTree>
      <p:nvGrpSpPr>
        <p:cNvPr id="1" name=""/>
        <p:cNvGrpSpPr/>
        <p:nvPr/>
      </p:nvGrpSpPr>
      <p:grpSpPr>
        <a:xfrm>
          <a:off x="0" y="0"/>
          <a:ext cx="0" cy="0"/>
          <a:chOff x="0" y="0"/>
          <a:chExt cx="0" cy="0"/>
        </a:xfrm>
      </p:grpSpPr>
      <p:sp>
        <p:nvSpPr>
          <p:cNvPr id="55" name="Picture Placeholder 54">
            <a:extLst>
              <a:ext uri="{FF2B5EF4-FFF2-40B4-BE49-F238E27FC236}">
                <a16:creationId xmlns:a16="http://schemas.microsoft.com/office/drawing/2014/main" id="{626BC1E5-18A1-4F53-97EC-D408A8C341D1}"/>
              </a:ext>
            </a:extLst>
          </p:cNvPr>
          <p:cNvSpPr>
            <a:spLocks noGrp="1"/>
          </p:cNvSpPr>
          <p:nvPr>
            <p:ph type="pic" sz="quarter" idx="38"/>
          </p:nvPr>
        </p:nvSpPr>
        <p:spPr>
          <a:xfrm>
            <a:off x="1285875"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6" name="Picture Placeholder 55">
            <a:extLst>
              <a:ext uri="{FF2B5EF4-FFF2-40B4-BE49-F238E27FC236}">
                <a16:creationId xmlns:a16="http://schemas.microsoft.com/office/drawing/2014/main" id="{36CCE8B0-1486-412D-960C-48BA3148BC8B}"/>
              </a:ext>
            </a:extLst>
          </p:cNvPr>
          <p:cNvSpPr>
            <a:spLocks noGrp="1"/>
          </p:cNvSpPr>
          <p:nvPr>
            <p:ph type="pic" sz="quarter" idx="39"/>
          </p:nvPr>
        </p:nvSpPr>
        <p:spPr>
          <a:xfrm>
            <a:off x="3061097"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7" name="Picture Placeholder 56">
            <a:extLst>
              <a:ext uri="{FF2B5EF4-FFF2-40B4-BE49-F238E27FC236}">
                <a16:creationId xmlns:a16="http://schemas.microsoft.com/office/drawing/2014/main" id="{B0DB52F8-FFD3-41DF-9855-D97FE573D18C}"/>
              </a:ext>
            </a:extLst>
          </p:cNvPr>
          <p:cNvSpPr>
            <a:spLocks noGrp="1"/>
          </p:cNvSpPr>
          <p:nvPr>
            <p:ph type="pic" sz="quarter" idx="40"/>
          </p:nvPr>
        </p:nvSpPr>
        <p:spPr>
          <a:xfrm>
            <a:off x="4825603"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8" name="Picture Placeholder 57">
            <a:extLst>
              <a:ext uri="{FF2B5EF4-FFF2-40B4-BE49-F238E27FC236}">
                <a16:creationId xmlns:a16="http://schemas.microsoft.com/office/drawing/2014/main" id="{8614E635-BDF1-4315-BC93-ABD4C67C38B7}"/>
              </a:ext>
            </a:extLst>
          </p:cNvPr>
          <p:cNvSpPr>
            <a:spLocks noGrp="1"/>
          </p:cNvSpPr>
          <p:nvPr>
            <p:ph type="pic" sz="quarter" idx="41"/>
          </p:nvPr>
        </p:nvSpPr>
        <p:spPr>
          <a:xfrm>
            <a:off x="6600825" y="1904999"/>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59" name="Picture Placeholder 58">
            <a:extLst>
              <a:ext uri="{FF2B5EF4-FFF2-40B4-BE49-F238E27FC236}">
                <a16:creationId xmlns:a16="http://schemas.microsoft.com/office/drawing/2014/main" id="{2F2F0349-EFB2-4FCA-91CD-4EEDFC0F5CB4}"/>
              </a:ext>
            </a:extLst>
          </p:cNvPr>
          <p:cNvSpPr>
            <a:spLocks noGrp="1"/>
          </p:cNvSpPr>
          <p:nvPr>
            <p:ph type="pic" sz="quarter" idx="42"/>
          </p:nvPr>
        </p:nvSpPr>
        <p:spPr>
          <a:xfrm>
            <a:off x="1285875"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60" name="Picture Placeholder 59">
            <a:extLst>
              <a:ext uri="{FF2B5EF4-FFF2-40B4-BE49-F238E27FC236}">
                <a16:creationId xmlns:a16="http://schemas.microsoft.com/office/drawing/2014/main" id="{372C6A8E-C980-46DF-8755-429BAD53CEDD}"/>
              </a:ext>
            </a:extLst>
          </p:cNvPr>
          <p:cNvSpPr>
            <a:spLocks noGrp="1"/>
          </p:cNvSpPr>
          <p:nvPr>
            <p:ph type="pic" sz="quarter" idx="43"/>
          </p:nvPr>
        </p:nvSpPr>
        <p:spPr>
          <a:xfrm>
            <a:off x="3061097"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61" name="Picture Placeholder 60">
            <a:extLst>
              <a:ext uri="{FF2B5EF4-FFF2-40B4-BE49-F238E27FC236}">
                <a16:creationId xmlns:a16="http://schemas.microsoft.com/office/drawing/2014/main" id="{CB88E3F2-FE37-477E-92FE-DDB78E958854}"/>
              </a:ext>
            </a:extLst>
          </p:cNvPr>
          <p:cNvSpPr>
            <a:spLocks noGrp="1"/>
          </p:cNvSpPr>
          <p:nvPr>
            <p:ph type="pic" sz="quarter" idx="44"/>
          </p:nvPr>
        </p:nvSpPr>
        <p:spPr>
          <a:xfrm>
            <a:off x="4825603"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62" name="Picture Placeholder 61">
            <a:extLst>
              <a:ext uri="{FF2B5EF4-FFF2-40B4-BE49-F238E27FC236}">
                <a16:creationId xmlns:a16="http://schemas.microsoft.com/office/drawing/2014/main" id="{CA49CFE9-59D5-4890-B0E7-C12DEAF78E7D}"/>
              </a:ext>
            </a:extLst>
          </p:cNvPr>
          <p:cNvSpPr>
            <a:spLocks noGrp="1"/>
          </p:cNvSpPr>
          <p:nvPr>
            <p:ph type="pic" sz="quarter" idx="45"/>
          </p:nvPr>
        </p:nvSpPr>
        <p:spPr>
          <a:xfrm>
            <a:off x="6600825" y="4181474"/>
            <a:ext cx="1235869" cy="1570770"/>
          </a:xfrm>
          <a:custGeom>
            <a:avLst/>
            <a:gdLst>
              <a:gd name="connsiteX0" fmla="*/ 0 w 1647825"/>
              <a:gd name="connsiteY0" fmla="*/ 0 h 1570770"/>
              <a:gd name="connsiteX1" fmla="*/ 1647825 w 1647825"/>
              <a:gd name="connsiteY1" fmla="*/ 0 h 1570770"/>
              <a:gd name="connsiteX2" fmla="*/ 1647825 w 1647825"/>
              <a:gd name="connsiteY2" fmla="*/ 1570770 h 1570770"/>
              <a:gd name="connsiteX3" fmla="*/ 0 w 1647825"/>
              <a:gd name="connsiteY3" fmla="*/ 1570770 h 1570770"/>
            </a:gdLst>
            <a:ahLst/>
            <a:cxnLst>
              <a:cxn ang="0">
                <a:pos x="connsiteX0" y="connsiteY0"/>
              </a:cxn>
              <a:cxn ang="0">
                <a:pos x="connsiteX1" y="connsiteY1"/>
              </a:cxn>
              <a:cxn ang="0">
                <a:pos x="connsiteX2" y="connsiteY2"/>
              </a:cxn>
              <a:cxn ang="0">
                <a:pos x="connsiteX3" y="connsiteY3"/>
              </a:cxn>
            </a:cxnLst>
            <a:rect l="l" t="t" r="r" b="b"/>
            <a:pathLst>
              <a:path w="1647825" h="1570770">
                <a:moveTo>
                  <a:pt x="0" y="0"/>
                </a:moveTo>
                <a:lnTo>
                  <a:pt x="1647825" y="0"/>
                </a:lnTo>
                <a:lnTo>
                  <a:pt x="1647825" y="1570770"/>
                </a:lnTo>
                <a:lnTo>
                  <a:pt x="0" y="1570770"/>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12" name="Text Placeholder 3"/>
          <p:cNvSpPr>
            <a:spLocks noGrp="1"/>
          </p:cNvSpPr>
          <p:nvPr>
            <p:ph type="body" sz="half" idx="2" hasCustomPrompt="1"/>
          </p:nvPr>
        </p:nvSpPr>
        <p:spPr>
          <a:xfrm>
            <a:off x="381001" y="1161802"/>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 SUBTITLE</a:t>
            </a:r>
          </a:p>
        </p:txBody>
      </p:sp>
      <p:sp>
        <p:nvSpPr>
          <p:cNvPr id="13" name="Title 2"/>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7859403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14_L 7">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1" y="0"/>
            <a:ext cx="9144000"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4831453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81_L 7">
    <p:spTree>
      <p:nvGrpSpPr>
        <p:cNvPr id="1" name=""/>
        <p:cNvGrpSpPr/>
        <p:nvPr/>
      </p:nvGrpSpPr>
      <p:grpSpPr>
        <a:xfrm>
          <a:off x="0" y="0"/>
          <a:ext cx="0" cy="0"/>
          <a:chOff x="0" y="0"/>
          <a:chExt cx="0" cy="0"/>
        </a:xfrm>
      </p:grpSpPr>
      <p:sp>
        <p:nvSpPr>
          <p:cNvPr id="3" name="Picture Placeholder 16">
            <a:extLst>
              <a:ext uri="{FF2B5EF4-FFF2-40B4-BE49-F238E27FC236}">
                <a16:creationId xmlns:a16="http://schemas.microsoft.com/office/drawing/2014/main" id="{327E2804-5EC8-47FE-867F-A396C3B9809A}"/>
              </a:ext>
            </a:extLst>
          </p:cNvPr>
          <p:cNvSpPr>
            <a:spLocks noGrp="1"/>
          </p:cNvSpPr>
          <p:nvPr>
            <p:ph type="pic" sz="quarter" idx="14"/>
          </p:nvPr>
        </p:nvSpPr>
        <p:spPr>
          <a:xfrm>
            <a:off x="0" y="1701800"/>
            <a:ext cx="9144000" cy="32766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050">
                <a:solidFill>
                  <a:schemeClr val="bg1">
                    <a:lumMod val="65000"/>
                  </a:schemeClr>
                </a:solidFill>
              </a:defRPr>
            </a:lvl1pPr>
          </a:lstStyle>
          <a:p>
            <a:endParaRPr lang="en-US" dirty="0"/>
          </a:p>
        </p:txBody>
      </p:sp>
      <p:sp>
        <p:nvSpPr>
          <p:cNvPr id="4"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1173850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124" y="1841500"/>
            <a:ext cx="4600574" cy="45466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7"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6741167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7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543426" y="1841500"/>
            <a:ext cx="4600574" cy="45466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7"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ct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685549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287F405A-CF86-C84F-95D5-0A109D87BFE3}"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2389393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2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6124" y="0"/>
            <a:ext cx="344192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342619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5_Titl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4010025" y="0"/>
            <a:ext cx="513397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l">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7"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l">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23940609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6_Titl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C0C7254D-9871-41CA-B62C-64C59AFF11A1}"/>
              </a:ext>
            </a:extLst>
          </p:cNvPr>
          <p:cNvSpPr>
            <a:spLocks noGrp="1"/>
          </p:cNvSpPr>
          <p:nvPr>
            <p:ph type="pic" sz="quarter" idx="16"/>
          </p:nvPr>
        </p:nvSpPr>
        <p:spPr>
          <a:xfrm>
            <a:off x="0" y="0"/>
            <a:ext cx="5133976" cy="6858000"/>
          </a:xfrm>
          <a:custGeom>
            <a:avLst/>
            <a:gdLst>
              <a:gd name="connsiteX0" fmla="*/ 0 w 2654762"/>
              <a:gd name="connsiteY0" fmla="*/ 0 h 1951348"/>
              <a:gd name="connsiteX1" fmla="*/ 2654762 w 2654762"/>
              <a:gd name="connsiteY1" fmla="*/ 0 h 1951348"/>
              <a:gd name="connsiteX2" fmla="*/ 2654762 w 2654762"/>
              <a:gd name="connsiteY2" fmla="*/ 1951348 h 1951348"/>
              <a:gd name="connsiteX3" fmla="*/ 0 w 2654762"/>
              <a:gd name="connsiteY3" fmla="*/ 1951348 h 1951348"/>
            </a:gdLst>
            <a:ahLst/>
            <a:cxnLst>
              <a:cxn ang="0">
                <a:pos x="connsiteX0" y="connsiteY0"/>
              </a:cxn>
              <a:cxn ang="0">
                <a:pos x="connsiteX1" y="connsiteY1"/>
              </a:cxn>
              <a:cxn ang="0">
                <a:pos x="connsiteX2" y="connsiteY2"/>
              </a:cxn>
              <a:cxn ang="0">
                <a:pos x="connsiteX3" y="connsiteY3"/>
              </a:cxn>
            </a:cxnLst>
            <a:rect l="l" t="t" r="r" b="b"/>
            <a:pathLst>
              <a:path w="2654762" h="1951348">
                <a:moveTo>
                  <a:pt x="0" y="0"/>
                </a:moveTo>
                <a:lnTo>
                  <a:pt x="2654762" y="0"/>
                </a:lnTo>
                <a:lnTo>
                  <a:pt x="2654762" y="1951348"/>
                </a:lnTo>
                <a:lnTo>
                  <a:pt x="0" y="1951348"/>
                </a:lnTo>
                <a:close/>
              </a:path>
            </a:pathLst>
          </a:custGeom>
          <a:solidFill>
            <a:schemeClr val="tx1">
              <a:lumMod val="10000"/>
              <a:lumOff val="90000"/>
            </a:schemeClr>
          </a:solidFill>
        </p:spPr>
        <p:txBody>
          <a:bodyPr wrap="square" bIns="274320" anchor="b">
            <a:noAutofit/>
          </a:bodyPr>
          <a:lstStyle>
            <a:lvl1pPr marL="0" indent="0" algn="ctr" rtl="0">
              <a:buNone/>
              <a:defRPr sz="105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 Placeholder 3">
            <a:extLst>
              <a:ext uri="{FF2B5EF4-FFF2-40B4-BE49-F238E27FC236}">
                <a16:creationId xmlns:a16="http://schemas.microsoft.com/office/drawing/2014/main" id="{7239C0ED-0232-4606-A63D-398AF662B3C0}"/>
              </a:ext>
            </a:extLst>
          </p:cNvPr>
          <p:cNvSpPr>
            <a:spLocks noGrp="1"/>
          </p:cNvSpPr>
          <p:nvPr>
            <p:ph type="body" sz="half" idx="2" hasCustomPrompt="1"/>
          </p:nvPr>
        </p:nvSpPr>
        <p:spPr>
          <a:xfrm>
            <a:off x="381001" y="1190513"/>
            <a:ext cx="8368363" cy="231007"/>
          </a:xfrm>
          <a:prstGeom prst="rect">
            <a:avLst/>
          </a:prstGeom>
        </p:spPr>
        <p:txBody>
          <a:bodyPr wrap="none" lIns="0" tIns="0" rIns="0" bIns="0" anchor="ctr">
            <a:noAutofit/>
          </a:bodyPr>
          <a:lstStyle>
            <a:lvl1pPr marL="0" indent="0" algn="r">
              <a:buNone/>
              <a:defRPr sz="1200" b="0" baseline="0">
                <a:solidFill>
                  <a:schemeClr val="bg1">
                    <a:lumMod val="65000"/>
                  </a:schemeClr>
                </a:solidFill>
                <a:latin typeface="+mn-lt"/>
                <a:ea typeface="Roboto" panose="02000000000000000000" pitchFamily="2" charset="0"/>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dirty="0"/>
              <a:t>CLICK TO EDITE SUBTITLE</a:t>
            </a:r>
          </a:p>
        </p:txBody>
      </p:sp>
      <p:sp>
        <p:nvSpPr>
          <p:cNvPr id="10" name="Title 2">
            <a:extLst>
              <a:ext uri="{FF2B5EF4-FFF2-40B4-BE49-F238E27FC236}">
                <a16:creationId xmlns:a16="http://schemas.microsoft.com/office/drawing/2014/main" id="{4A7026FD-3B84-400E-B19C-12AF96CDD10A}"/>
              </a:ext>
            </a:extLst>
          </p:cNvPr>
          <p:cNvSpPr>
            <a:spLocks noGrp="1"/>
          </p:cNvSpPr>
          <p:nvPr>
            <p:ph type="title"/>
          </p:nvPr>
        </p:nvSpPr>
        <p:spPr>
          <a:xfrm>
            <a:off x="381001" y="455086"/>
            <a:ext cx="8368363" cy="660511"/>
          </a:xfrm>
          <a:prstGeom prst="rect">
            <a:avLst/>
          </a:prstGeom>
        </p:spPr>
        <p:txBody>
          <a:bodyPr lIns="0" tIns="0" rIns="0" bIns="0" anchor="ctr"/>
          <a:lstStyle>
            <a:lvl1pPr algn="r">
              <a:defRPr sz="36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1085510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ENABLE-U OVER ON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3E664D9C-98DD-344F-9C0C-1770DCE1FFE3}" type="datetimeFigureOut">
              <a:rPr lang="nl-NL" smtClean="0"/>
              <a:t>19-12-2018</a:t>
            </a:fld>
            <a:endParaRPr lang="nl-NL"/>
          </a:p>
        </p:txBody>
      </p:sp>
      <p:sp>
        <p:nvSpPr>
          <p:cNvPr id="5" name="Tijdelijke aanduiding voor voettekst 4"/>
          <p:cNvSpPr>
            <a:spLocks noGrp="1"/>
          </p:cNvSpPr>
          <p:nvPr>
            <p:ph type="ftr" sz="quarter" idx="11"/>
          </p:nvPr>
        </p:nvSpPr>
        <p:spPr/>
        <p:txBody>
          <a:bodyPr/>
          <a:lstStyle/>
          <a:p>
            <a:r>
              <a:rPr lang="nl-NL" err="1"/>
              <a:t>Enable</a:t>
            </a:r>
            <a:r>
              <a:rPr lang="nl-NL"/>
              <a:t>-U 2015</a:t>
            </a:r>
          </a:p>
        </p:txBody>
      </p:sp>
      <p:sp>
        <p:nvSpPr>
          <p:cNvPr id="6" name="Tijdelijke aanduiding voor dianummer 5"/>
          <p:cNvSpPr>
            <a:spLocks noGrp="1"/>
          </p:cNvSpPr>
          <p:nvPr>
            <p:ph type="sldNum" sz="quarter" idx="12"/>
          </p:nvPr>
        </p:nvSpPr>
        <p:spPr/>
        <p:txBody>
          <a:bodyPr/>
          <a:lstStyle/>
          <a:p>
            <a:fld id="{20749350-9AB3-5640-9CC6-DA291B986088}" type="slidenum">
              <a:rPr lang="nl-NL" smtClean="0"/>
              <a:t>‹nr.›</a:t>
            </a:fld>
            <a:endParaRPr lang="nl-NL"/>
          </a:p>
        </p:txBody>
      </p:sp>
      <p:sp>
        <p:nvSpPr>
          <p:cNvPr id="7" name="Rechthoek 6"/>
          <p:cNvSpPr/>
          <p:nvPr userDrawn="1"/>
        </p:nvSpPr>
        <p:spPr>
          <a:xfrm>
            <a:off x="0" y="1272001"/>
            <a:ext cx="9144000" cy="88152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800"/>
          </a:p>
        </p:txBody>
      </p:sp>
      <p:sp>
        <p:nvSpPr>
          <p:cNvPr id="8" name="Titel 7"/>
          <p:cNvSpPr>
            <a:spLocks noGrp="1"/>
          </p:cNvSpPr>
          <p:nvPr>
            <p:ph type="title" hasCustomPrompt="1"/>
          </p:nvPr>
        </p:nvSpPr>
        <p:spPr>
          <a:xfrm>
            <a:off x="1371602" y="1341531"/>
            <a:ext cx="6715849" cy="811993"/>
          </a:xfrm>
          <a:prstGeom prst="rect">
            <a:avLst/>
          </a:prstGeom>
        </p:spPr>
        <p:txBody>
          <a:bodyPr/>
          <a:lstStyle>
            <a:lvl1pPr algn="l">
              <a:defRPr sz="3000" baseline="0">
                <a:latin typeface="+mj-lt"/>
              </a:defRPr>
            </a:lvl1pPr>
          </a:lstStyle>
          <a:p>
            <a:r>
              <a:rPr lang="nl-NL"/>
              <a:t>Dé Integratiespecialist</a:t>
            </a:r>
          </a:p>
        </p:txBody>
      </p:sp>
      <p:sp>
        <p:nvSpPr>
          <p:cNvPr id="9" name="Tijdelijke aanduiding voor tekst 9"/>
          <p:cNvSpPr>
            <a:spLocks noGrp="1"/>
          </p:cNvSpPr>
          <p:nvPr>
            <p:ph type="body" sz="quarter" idx="13" hasCustomPrompt="1"/>
          </p:nvPr>
        </p:nvSpPr>
        <p:spPr>
          <a:xfrm>
            <a:off x="1371602" y="2705900"/>
            <a:ext cx="6715125" cy="2742059"/>
          </a:xfrm>
          <a:prstGeom prst="rect">
            <a:avLst/>
          </a:prstGeom>
        </p:spPr>
        <p:txBody>
          <a:bodyPr>
            <a:normAutofit/>
          </a:bodyPr>
          <a:lstStyle>
            <a:lvl1pPr marL="0" indent="0">
              <a:lnSpc>
                <a:spcPct val="100000"/>
              </a:lnSpc>
              <a:spcBef>
                <a:spcPts val="432"/>
              </a:spcBef>
              <a:buNone/>
              <a:defRPr lang="nl-NL" sz="1500" baseline="0" smtClean="0">
                <a:effectLst/>
                <a:latin typeface="+mj-lt"/>
              </a:defRPr>
            </a:lvl1pPr>
          </a:lstStyle>
          <a:p>
            <a:r>
              <a:rPr lang="nl-NL" sz="1800">
                <a:effectLst/>
                <a:latin typeface="Century Gothic"/>
              </a:rPr>
              <a:t>•	Onafhankelijk bedrijf</a:t>
            </a:r>
            <a:br>
              <a:rPr lang="nl-NL" sz="1800">
                <a:effectLst/>
                <a:latin typeface="Century Gothic"/>
              </a:rPr>
            </a:br>
            <a:r>
              <a:rPr lang="nl-NL" sz="1800">
                <a:effectLst/>
                <a:latin typeface="Century Gothic"/>
              </a:rPr>
              <a:t>•	Opgericht in 2006</a:t>
            </a:r>
            <a:br>
              <a:rPr lang="nl-NL" sz="1800">
                <a:effectLst/>
                <a:latin typeface="Century Gothic"/>
              </a:rPr>
            </a:br>
            <a:r>
              <a:rPr lang="nl-NL" sz="1800">
                <a:effectLst/>
                <a:latin typeface="Century Gothic"/>
              </a:rPr>
              <a:t>•	Gespecialiseerd in integratie </a:t>
            </a:r>
            <a:r>
              <a:rPr lang="nl-NL" sz="1800">
                <a:effectLst/>
                <a:latin typeface="Century Gothic,Italic"/>
              </a:rPr>
              <a:t>&amp; </a:t>
            </a:r>
            <a:r>
              <a:rPr lang="nl-NL" sz="1800" err="1">
                <a:effectLst/>
                <a:latin typeface="Century Gothic,Italic"/>
              </a:rPr>
              <a:t>beyond</a:t>
            </a:r>
            <a:r>
              <a:rPr lang="nl-NL" sz="1800">
                <a:effectLst/>
                <a:latin typeface="Century Gothic,Italic"/>
              </a:rPr>
              <a:t> </a:t>
            </a:r>
            <a:br>
              <a:rPr lang="nl-NL" sz="1800">
                <a:effectLst/>
                <a:latin typeface="Century Gothic,Italic"/>
              </a:rPr>
            </a:br>
            <a:r>
              <a:rPr lang="nl-NL" sz="1800">
                <a:effectLst/>
                <a:latin typeface="Century Gothic"/>
              </a:rPr>
              <a:t>•	Architectuurdenkers </a:t>
            </a:r>
            <a:br>
              <a:rPr lang="nl-NL" sz="1800">
                <a:effectLst/>
                <a:latin typeface="+mj-lt"/>
              </a:rPr>
            </a:br>
            <a:r>
              <a:rPr lang="nl-NL" sz="1800">
                <a:effectLst/>
                <a:latin typeface="Century Gothic"/>
              </a:rPr>
              <a:t>•	Overheid &amp; bedrijfsleven</a:t>
            </a:r>
            <a:br>
              <a:rPr lang="nl-NL" sz="1800">
                <a:effectLst/>
                <a:latin typeface="Century Gothic"/>
              </a:rPr>
            </a:br>
            <a:r>
              <a:rPr lang="nl-NL" sz="1800">
                <a:effectLst/>
                <a:latin typeface="Century Gothic"/>
              </a:rPr>
              <a:t>•	Marktleider in </a:t>
            </a:r>
            <a:r>
              <a:rPr lang="nl-NL" sz="1800" err="1">
                <a:effectLst/>
                <a:latin typeface="Century Gothic"/>
              </a:rPr>
              <a:t>Digikoppeling</a:t>
            </a:r>
            <a:br>
              <a:rPr lang="nl-NL" sz="1800">
                <a:effectLst/>
                <a:latin typeface="Century Gothic"/>
              </a:rPr>
            </a:br>
            <a:r>
              <a:rPr lang="nl-NL" sz="1800">
                <a:effectLst/>
                <a:latin typeface="Century Gothic"/>
              </a:rPr>
              <a:t>•	Veel domein kennis overheid en veiligheid </a:t>
            </a:r>
            <a:endParaRPr lang="nl-NL">
              <a:effectLst/>
            </a:endParaRPr>
          </a:p>
        </p:txBody>
      </p:sp>
    </p:spTree>
    <p:extLst>
      <p:ext uri="{BB962C8B-B14F-4D97-AF65-F5344CB8AC3E}">
        <p14:creationId xmlns:p14="http://schemas.microsoft.com/office/powerpoint/2010/main" val="2325388710"/>
      </p:ext>
    </p:extLst>
  </p:cSld>
  <p:clrMapOvr>
    <a:masterClrMapping/>
  </p:clrMapOvr>
  <p:transition spd="slow">
    <p:push dir="u"/>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3E664D9C-98DD-344F-9C0C-1770DCE1FFE3}" type="datetimeFigureOut">
              <a:rPr lang="nl-NL" smtClean="0"/>
              <a:t>19-12-2018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0749350-9AB3-5640-9CC6-DA291B986088}" type="slidenum">
              <a:rPr lang="nl-NL" smtClean="0"/>
              <a:t>‹nr.›</a:t>
            </a:fld>
            <a:endParaRPr lang="nl-NL"/>
          </a:p>
        </p:txBody>
      </p:sp>
    </p:spTree>
    <p:extLst>
      <p:ext uri="{BB962C8B-B14F-4D97-AF65-F5344CB8AC3E}">
        <p14:creationId xmlns:p14="http://schemas.microsoft.com/office/powerpoint/2010/main" val="349447296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E664D9C-98DD-344F-9C0C-1770DCE1FFE3}" type="datetimeFigureOut">
              <a:rPr lang="nl-NL" smtClean="0"/>
              <a:t>19-12-2018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0749350-9AB3-5640-9CC6-DA291B986088}" type="slidenum">
              <a:rPr lang="nl-NL" smtClean="0"/>
              <a:t>‹nr.›</a:t>
            </a:fld>
            <a:endParaRPr lang="nl-NL"/>
          </a:p>
        </p:txBody>
      </p:sp>
    </p:spTree>
    <p:extLst>
      <p:ext uri="{BB962C8B-B14F-4D97-AF65-F5344CB8AC3E}">
        <p14:creationId xmlns:p14="http://schemas.microsoft.com/office/powerpoint/2010/main" val="383091352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08FE19-F958-4328-89AF-1538943A076D}" type="datetimeFigureOut">
              <a:rPr lang="nl-NL" smtClean="0">
                <a:solidFill>
                  <a:prstClr val="black">
                    <a:tint val="75000"/>
                  </a:prstClr>
                </a:solidFill>
              </a:rPr>
              <a:pPr/>
              <a:t>19-12-2018</a:t>
            </a:fld>
            <a:endParaRPr lang="nl-NL">
              <a:solidFill>
                <a:prstClr val="black">
                  <a:tint val="75000"/>
                </a:prstClr>
              </a:solidFill>
            </a:endParaRPr>
          </a:p>
        </p:txBody>
      </p:sp>
      <p:sp>
        <p:nvSpPr>
          <p:cNvPr id="5" name="Footer Placeholder 4"/>
          <p:cNvSpPr>
            <a:spLocks noGrp="1"/>
          </p:cNvSpPr>
          <p:nvPr>
            <p:ph type="ftr" sz="quarter" idx="11"/>
          </p:nvPr>
        </p:nvSpPr>
        <p:spPr/>
        <p:txBody>
          <a:bodyPr/>
          <a:lstStyle/>
          <a:p>
            <a:endParaRPr lang="nl-NL">
              <a:solidFill>
                <a:prstClr val="black">
                  <a:tint val="75000"/>
                </a:prstClr>
              </a:solidFill>
            </a:endParaRPr>
          </a:p>
        </p:txBody>
      </p:sp>
      <p:sp>
        <p:nvSpPr>
          <p:cNvPr id="6" name="Slide Number Placeholder 5"/>
          <p:cNvSpPr>
            <a:spLocks noGrp="1"/>
          </p:cNvSpPr>
          <p:nvPr>
            <p:ph type="sldNum" sz="quarter" idx="12"/>
          </p:nvPr>
        </p:nvSpPr>
        <p:spPr/>
        <p:txBody>
          <a:bodyPr/>
          <a:lstStyle/>
          <a:p>
            <a:fld id="{FF87B89B-4B5B-4E61-AE1A-E62B5A07E1BA}"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50985875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ENABLE-U 2INTEGRATE">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3E664D9C-98DD-344F-9C0C-1770DCE1FFE3}" type="datetimeFigureOut">
              <a:rPr lang="nl-NL" smtClean="0"/>
              <a:t>19-12-2018</a:t>
            </a:fld>
            <a:endParaRPr lang="nl-NL"/>
          </a:p>
        </p:txBody>
      </p:sp>
      <p:sp>
        <p:nvSpPr>
          <p:cNvPr id="4" name="Tijdelijke aanduiding voor voettekst 3"/>
          <p:cNvSpPr>
            <a:spLocks noGrp="1"/>
          </p:cNvSpPr>
          <p:nvPr>
            <p:ph type="ftr" sz="quarter" idx="11"/>
          </p:nvPr>
        </p:nvSpPr>
        <p:spPr/>
        <p:txBody>
          <a:bodyPr/>
          <a:lstStyle/>
          <a:p>
            <a:r>
              <a:rPr lang="nl-NL"/>
              <a:t>Enable-U 2015</a:t>
            </a:r>
            <a:endParaRPr lang="nl-NL" dirty="0"/>
          </a:p>
        </p:txBody>
      </p:sp>
      <p:sp>
        <p:nvSpPr>
          <p:cNvPr id="5" name="Tijdelijke aanduiding voor dianummer 4"/>
          <p:cNvSpPr>
            <a:spLocks noGrp="1"/>
          </p:cNvSpPr>
          <p:nvPr>
            <p:ph type="sldNum" sz="quarter" idx="12"/>
          </p:nvPr>
        </p:nvSpPr>
        <p:spPr/>
        <p:txBody>
          <a:bodyPr/>
          <a:lstStyle/>
          <a:p>
            <a:fld id="{20749350-9AB3-5640-9CC6-DA291B986088}" type="slidenum">
              <a:rPr lang="nl-NL" smtClean="0"/>
              <a:t>‹nr.›</a:t>
            </a:fld>
            <a:endParaRPr lang="nl-NL"/>
          </a:p>
        </p:txBody>
      </p:sp>
      <p:sp>
        <p:nvSpPr>
          <p:cNvPr id="6" name="Rechthoek 5"/>
          <p:cNvSpPr/>
          <p:nvPr userDrawn="1"/>
        </p:nvSpPr>
        <p:spPr>
          <a:xfrm>
            <a:off x="0" y="2315716"/>
            <a:ext cx="9144000" cy="45422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7" name="Titel 7"/>
          <p:cNvSpPr>
            <a:spLocks noGrp="1"/>
          </p:cNvSpPr>
          <p:nvPr>
            <p:ph type="title" hasCustomPrompt="1"/>
          </p:nvPr>
        </p:nvSpPr>
        <p:spPr>
          <a:xfrm>
            <a:off x="1371601" y="1503724"/>
            <a:ext cx="6715849" cy="811993"/>
          </a:xfrm>
        </p:spPr>
        <p:txBody>
          <a:bodyPr/>
          <a:lstStyle>
            <a:lvl1pPr algn="l">
              <a:defRPr baseline="0">
                <a:latin typeface="+mj-lt"/>
              </a:defRPr>
            </a:lvl1pPr>
          </a:lstStyle>
          <a:p>
            <a:r>
              <a:rPr lang="nl-NL" dirty="0" err="1"/>
              <a:t>Enable</a:t>
            </a:r>
            <a:r>
              <a:rPr lang="nl-NL" dirty="0"/>
              <a:t>-U 2Integrate</a:t>
            </a:r>
          </a:p>
        </p:txBody>
      </p:sp>
    </p:spTree>
    <p:extLst>
      <p:ext uri="{BB962C8B-B14F-4D97-AF65-F5344CB8AC3E}">
        <p14:creationId xmlns:p14="http://schemas.microsoft.com/office/powerpoint/2010/main" val="9109518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nl-NL"/>
              <a:t>Klik om de stijl te bewerken</a:t>
            </a:r>
          </a:p>
        </p:txBody>
      </p:sp>
      <p:sp>
        <p:nvSpPr>
          <p:cNvPr id="3" name="O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5566A6B-AB8C-43BD-87C7-68624729642D}" type="datetimeFigureOut">
              <a:rPr lang="nl-NL" smtClean="0"/>
              <a:t>19-12-2018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5532AEB-950A-4156-B38E-DDD770B4EDBF}" type="slidenum">
              <a:rPr lang="nl-NL" smtClean="0"/>
              <a:t>‹nr.›</a:t>
            </a:fld>
            <a:endParaRPr lang="nl-NL"/>
          </a:p>
        </p:txBody>
      </p:sp>
    </p:spTree>
    <p:extLst>
      <p:ext uri="{BB962C8B-B14F-4D97-AF65-F5344CB8AC3E}">
        <p14:creationId xmlns:p14="http://schemas.microsoft.com/office/powerpoint/2010/main" val="2614595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Volgdia met opsomm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68000" y="1295999"/>
            <a:ext cx="8402400" cy="400110"/>
          </a:xfrm>
        </p:spPr>
        <p:txBody>
          <a:bodyPr/>
          <a:lstStyle>
            <a:lvl1pPr>
              <a:defRPr/>
            </a:lvl1pPr>
          </a:lstStyle>
          <a:p>
            <a:r>
              <a:rPr lang="nl-NL" noProof="0" dirty="0" err="1"/>
              <a:t>Klik</a:t>
            </a:r>
            <a:r>
              <a:rPr lang="nl-NL" noProof="0" dirty="0"/>
              <a:t> </a:t>
            </a:r>
            <a:r>
              <a:rPr lang="nl-NL" noProof="0" dirty="0" err="1"/>
              <a:t>om</a:t>
            </a:r>
            <a:r>
              <a:rPr lang="nl-NL" noProof="0" dirty="0"/>
              <a:t> </a:t>
            </a:r>
            <a:r>
              <a:rPr lang="nl-NL" noProof="0" dirty="0" err="1"/>
              <a:t>een</a:t>
            </a:r>
            <a:r>
              <a:rPr lang="nl-NL" noProof="0" dirty="0"/>
              <a:t> </a:t>
            </a:r>
            <a:r>
              <a:rPr lang="nl-NL" noProof="0" dirty="0" err="1"/>
              <a:t>titel</a:t>
            </a:r>
            <a:r>
              <a:rPr lang="nl-NL" noProof="0" dirty="0"/>
              <a:t> </a:t>
            </a:r>
            <a:r>
              <a:rPr lang="nl-NL" noProof="0" dirty="0" err="1"/>
              <a:t>te</a:t>
            </a:r>
            <a:r>
              <a:rPr lang="nl-NL" noProof="0" dirty="0"/>
              <a:t> </a:t>
            </a:r>
            <a:r>
              <a:rPr lang="nl-NL" noProof="0" dirty="0" err="1"/>
              <a:t>maken</a:t>
            </a:r>
            <a:endParaRPr lang="nl-NL" noProof="0" dirty="0"/>
          </a:p>
        </p:txBody>
      </p:sp>
      <p:sp>
        <p:nvSpPr>
          <p:cNvPr id="3" name="Tijdelijke aanduiding voor datum 2"/>
          <p:cNvSpPr>
            <a:spLocks noGrp="1"/>
          </p:cNvSpPr>
          <p:nvPr>
            <p:ph type="dt" sz="half" idx="10"/>
          </p:nvPr>
        </p:nvSpPr>
        <p:spPr/>
        <p:txBody>
          <a:bodyPr/>
          <a:lstStyle/>
          <a:p>
            <a:fld id="{377217DB-AD4F-2D49-91F2-1B739A30D7C3}" type="datetime3">
              <a:rPr lang="nl-NL" smtClean="0"/>
              <a:t>19/12/18</a:t>
            </a:fld>
            <a:endParaRPr lang="nl-NL" dirty="0"/>
          </a:p>
        </p:txBody>
      </p:sp>
      <p:sp>
        <p:nvSpPr>
          <p:cNvPr id="7" name="Tijdelijke aanduiding voor tekst 6"/>
          <p:cNvSpPr>
            <a:spLocks noGrp="1"/>
          </p:cNvSpPr>
          <p:nvPr>
            <p:ph type="body" sz="quarter" idx="11"/>
          </p:nvPr>
        </p:nvSpPr>
        <p:spPr>
          <a:xfrm>
            <a:off x="468313" y="2070000"/>
            <a:ext cx="8402400" cy="4140000"/>
          </a:xfrm>
        </p:spPr>
        <p:txBody>
          <a:bodyPr/>
          <a:lstStyle>
            <a:lvl4pPr marL="1274763" indent="-285750">
              <a:buFont typeface="Verdana" pitchFamily="34" charset="0"/>
              <a:buChar char="–"/>
              <a:defRPr sz="1800"/>
            </a:lvl4pPr>
            <a:lvl5pPr marL="1631950" indent="-285750">
              <a:buFont typeface="Verdana" pitchFamily="34" charset="0"/>
              <a:buChar char="»"/>
              <a:defRPr/>
            </a:lvl5pPr>
          </a:lstStyle>
          <a:p>
            <a:pPr lvl="0"/>
            <a:r>
              <a:rPr lang="nl-NL" noProof="0" dirty="0" err="1"/>
              <a:t>Klik</a:t>
            </a:r>
            <a:r>
              <a:rPr lang="nl-NL" noProof="0" dirty="0"/>
              <a:t> </a:t>
            </a:r>
            <a:r>
              <a:rPr lang="nl-NL" noProof="0" dirty="0" err="1"/>
              <a:t>om</a:t>
            </a:r>
            <a:r>
              <a:rPr lang="nl-NL" noProof="0" dirty="0"/>
              <a:t> de </a:t>
            </a:r>
            <a:r>
              <a:rPr lang="nl-NL" noProof="0" dirty="0" err="1"/>
              <a:t>modelstijlen</a:t>
            </a:r>
            <a:r>
              <a:rPr lang="nl-NL" noProof="0" dirty="0"/>
              <a:t> </a:t>
            </a:r>
            <a:r>
              <a:rPr lang="nl-NL" noProof="0" dirty="0" err="1"/>
              <a:t>te</a:t>
            </a:r>
            <a:r>
              <a:rPr lang="nl-NL" noProof="0" dirty="0"/>
              <a:t> </a:t>
            </a:r>
            <a:r>
              <a:rPr lang="nl-NL" noProof="0" dirty="0" err="1"/>
              <a:t>bewerken</a:t>
            </a:r>
            <a:endParaRPr lang="nl-NL" noProof="0" dirty="0"/>
          </a:p>
          <a:p>
            <a:pPr lvl="1"/>
            <a:r>
              <a:rPr lang="nl-NL" noProof="0" dirty="0" err="1"/>
              <a:t>Tweede</a:t>
            </a:r>
            <a:r>
              <a:rPr lang="nl-NL" noProof="0" dirty="0"/>
              <a:t> </a:t>
            </a:r>
            <a:r>
              <a:rPr lang="nl-NL" noProof="0" dirty="0" err="1"/>
              <a:t>niveau</a:t>
            </a:r>
            <a:endParaRPr lang="nl-NL" noProof="0" dirty="0"/>
          </a:p>
          <a:p>
            <a:pPr lvl="2"/>
            <a:r>
              <a:rPr lang="nl-NL" noProof="0" dirty="0" err="1"/>
              <a:t>Derde</a:t>
            </a:r>
            <a:r>
              <a:rPr lang="nl-NL" noProof="0" dirty="0"/>
              <a:t> </a:t>
            </a:r>
            <a:r>
              <a:rPr lang="nl-NL" noProof="0" dirty="0" err="1"/>
              <a:t>niveau</a:t>
            </a:r>
            <a:endParaRPr lang="nl-NL" noProof="0" dirty="0"/>
          </a:p>
          <a:p>
            <a:pPr lvl="3"/>
            <a:r>
              <a:rPr lang="nl-NL" noProof="0" dirty="0" err="1"/>
              <a:t>Vierde</a:t>
            </a:r>
            <a:r>
              <a:rPr lang="nl-NL" noProof="0" dirty="0"/>
              <a:t> </a:t>
            </a:r>
            <a:r>
              <a:rPr lang="nl-NL" noProof="0" dirty="0" err="1"/>
              <a:t>niveau</a:t>
            </a:r>
            <a:endParaRPr lang="nl-NL" noProof="0" dirty="0"/>
          </a:p>
          <a:p>
            <a:pPr lvl="4"/>
            <a:r>
              <a:rPr lang="nl-NL" noProof="0" dirty="0" err="1"/>
              <a:t>Vijfde</a:t>
            </a:r>
            <a:r>
              <a:rPr lang="nl-NL" noProof="0" dirty="0"/>
              <a:t> </a:t>
            </a:r>
            <a:r>
              <a:rPr lang="nl-NL" noProof="0" dirty="0" err="1"/>
              <a:t>niveau</a:t>
            </a:r>
            <a:endParaRPr lang="nl-NL" noProof="0" dirty="0"/>
          </a:p>
        </p:txBody>
      </p:sp>
    </p:spTree>
    <p:extLst>
      <p:ext uri="{BB962C8B-B14F-4D97-AF65-F5344CB8AC3E}">
        <p14:creationId xmlns:p14="http://schemas.microsoft.com/office/powerpoint/2010/main" val="4140338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58019403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lvl1pPr>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shpVoettekst"/>
          <p:cNvSpPr>
            <a:spLocks noGrp="1" noChangeArrowheads="1"/>
          </p:cNvSpPr>
          <p:nvPr>
            <p:ph type="ftr" sz="quarter" idx="10"/>
          </p:nvPr>
        </p:nvSpPr>
        <p:spPr>
          <a:ln/>
        </p:spPr>
        <p:txBody>
          <a:bodyPr/>
          <a:lstStyle>
            <a:lvl1pPr>
              <a:defRPr/>
            </a:lvl1pPr>
          </a:lstStyle>
          <a:p>
            <a:pPr>
              <a:defRPr/>
            </a:pPr>
            <a:endParaRPr lang="nl-NL"/>
          </a:p>
        </p:txBody>
      </p:sp>
      <p:sp>
        <p:nvSpPr>
          <p:cNvPr id="5" name="shpDatum"/>
          <p:cNvSpPr>
            <a:spLocks noGrp="1" noChangeArrowheads="1"/>
          </p:cNvSpPr>
          <p:nvPr>
            <p:ph type="dt" sz="half" idx="11"/>
          </p:nvPr>
        </p:nvSpPr>
        <p:spPr>
          <a:ln/>
        </p:spPr>
        <p:txBody>
          <a:bodyPr/>
          <a:lstStyle>
            <a:lvl1pPr>
              <a:defRPr/>
            </a:lvl1pPr>
          </a:lstStyle>
          <a:p>
            <a:pPr>
              <a:defRPr/>
            </a:pPr>
            <a:fld id="{A4CA5A2D-15AD-254D-89D2-4A736F8D5E08}" type="datetime3">
              <a:rPr lang="nl-NL" smtClean="0"/>
              <a:t>19/12/18</a:t>
            </a:fld>
            <a:endParaRPr lang="nl-NL"/>
          </a:p>
        </p:txBody>
      </p:sp>
    </p:spTree>
    <p:extLst>
      <p:ext uri="{BB962C8B-B14F-4D97-AF65-F5344CB8AC3E}">
        <p14:creationId xmlns:p14="http://schemas.microsoft.com/office/powerpoint/2010/main" val="354395431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415594560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85855907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02979111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10327982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5716592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8993158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32168500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703866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3994085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3827380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79219604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22137979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7665804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9083128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35645552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419685687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9879560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6450906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352800" y="1263600"/>
            <a:ext cx="8419642" cy="572400"/>
          </a:xfrm>
        </p:spPr>
        <p:txBody>
          <a:bodyPr/>
          <a:lstStyle/>
          <a:p>
            <a:r>
              <a:rPr lang="nl-NL" dirty="0"/>
              <a:t>Klik om de stijl te bewerken</a:t>
            </a:r>
          </a:p>
        </p:txBody>
      </p:sp>
      <p:sp>
        <p:nvSpPr>
          <p:cNvPr id="3" name="Tijdelijke aanduiding voor inhoud 2"/>
          <p:cNvSpPr>
            <a:spLocks noGrp="1"/>
          </p:cNvSpPr>
          <p:nvPr>
            <p:ph sz="half" idx="1"/>
          </p:nvPr>
        </p:nvSpPr>
        <p:spPr>
          <a:xfrm>
            <a:off x="3528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4" name="Tijdelijke aanduiding voor inhoud 3"/>
          <p:cNvSpPr>
            <a:spLocks noGrp="1"/>
          </p:cNvSpPr>
          <p:nvPr>
            <p:ph sz="half" idx="2"/>
          </p:nvPr>
        </p:nvSpPr>
        <p:spPr>
          <a:xfrm>
            <a:off x="4683600" y="1800000"/>
            <a:ext cx="4129200" cy="4273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5" name="shpVoettekst"/>
          <p:cNvSpPr>
            <a:spLocks noGrp="1" noChangeArrowheads="1"/>
          </p:cNvSpPr>
          <p:nvPr>
            <p:ph type="ftr" sz="quarter" idx="10"/>
          </p:nvPr>
        </p:nvSpPr>
        <p:spPr>
          <a:ln/>
        </p:spPr>
        <p:txBody>
          <a:bodyPr/>
          <a:lstStyle>
            <a:lvl1pPr>
              <a:defRPr/>
            </a:lvl1pPr>
          </a:lstStyle>
          <a:p>
            <a:pPr>
              <a:defRPr/>
            </a:pPr>
            <a:endParaRPr lang="nl-NL"/>
          </a:p>
        </p:txBody>
      </p:sp>
      <p:sp>
        <p:nvSpPr>
          <p:cNvPr id="6" name="shpDatum"/>
          <p:cNvSpPr>
            <a:spLocks noGrp="1" noChangeArrowheads="1"/>
          </p:cNvSpPr>
          <p:nvPr>
            <p:ph type="dt" sz="half" idx="11"/>
          </p:nvPr>
        </p:nvSpPr>
        <p:spPr>
          <a:ln/>
        </p:spPr>
        <p:txBody>
          <a:bodyPr/>
          <a:lstStyle>
            <a:lvl1pPr>
              <a:defRPr/>
            </a:lvl1pPr>
          </a:lstStyle>
          <a:p>
            <a:pPr>
              <a:defRPr/>
            </a:pPr>
            <a:endParaRPr lang="nl-NL"/>
          </a:p>
        </p:txBody>
      </p:sp>
    </p:spTree>
    <p:extLst>
      <p:ext uri="{BB962C8B-B14F-4D97-AF65-F5344CB8AC3E}">
        <p14:creationId xmlns:p14="http://schemas.microsoft.com/office/powerpoint/2010/main" val="19714643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9" y="3424049"/>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8"/>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95104177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8B2320FC-3225-DE4D-874A-8DEE651BC571}" type="datetime3">
              <a:rPr lang="nl-NL" smtClean="0"/>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22591349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37578735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47130569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86810630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9" y="2413592"/>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53748566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3"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6"/>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402546476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4597732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9054985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419454510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4"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4" y="1811338"/>
            <a:ext cx="3494087" cy="4300538"/>
          </a:xfrm>
        </p:spPr>
        <p:txBody>
          <a:bodyPr/>
          <a:lstStyle/>
          <a:p>
            <a:endParaRPr lang="nl-NL"/>
          </a:p>
        </p:txBody>
      </p:sp>
    </p:spTree>
    <p:extLst>
      <p:ext uri="{BB962C8B-B14F-4D97-AF65-F5344CB8AC3E}">
        <p14:creationId xmlns:p14="http://schemas.microsoft.com/office/powerpoint/2010/main" val="354089017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81319602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9"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 name="Titel 1"/>
          <p:cNvSpPr>
            <a:spLocks noGrp="1"/>
          </p:cNvSpPr>
          <p:nvPr>
            <p:ph type="ctrTitle" hasCustomPrompt="1"/>
          </p:nvPr>
        </p:nvSpPr>
        <p:spPr>
          <a:xfrm>
            <a:off x="442913"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2"/>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10"/>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931270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20"/>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6108631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31"/>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40"/>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4130913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4"/>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2"/>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1" y="1811340"/>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31"/>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2533315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2"/>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9" y="1160464"/>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9841263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6"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263119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5"/>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6" y="5765369"/>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8"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59447032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03157617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64286406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2216464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07537814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8E480BBA-5F40-3048-905F-0A48153D24CD}"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37337222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36499009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389694487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94502381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5803046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0"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32038608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42913" y="1811338"/>
            <a:ext cx="4453799"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
        <p:nvSpPr>
          <p:cNvPr id="7" name="Tijdelijke aanduiding voor afbeelding 6"/>
          <p:cNvSpPr>
            <a:spLocks noGrp="1"/>
          </p:cNvSpPr>
          <p:nvPr>
            <p:ph type="pic" sz="quarter" idx="13"/>
          </p:nvPr>
        </p:nvSpPr>
        <p:spPr>
          <a:xfrm>
            <a:off x="5186363" y="1811338"/>
            <a:ext cx="3494087" cy="4300538"/>
          </a:xfrm>
        </p:spPr>
        <p:txBody>
          <a:bodyPr/>
          <a:lstStyle/>
          <a:p>
            <a:endParaRPr lang="nl-NL"/>
          </a:p>
        </p:txBody>
      </p:sp>
    </p:spTree>
    <p:extLst>
      <p:ext uri="{BB962C8B-B14F-4D97-AF65-F5344CB8AC3E}">
        <p14:creationId xmlns:p14="http://schemas.microsoft.com/office/powerpoint/2010/main" val="78132340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opsomming 2collom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E0907E72-D634-B14E-8F42-930BB5C3EACA}"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450850" y="1811338"/>
            <a:ext cx="8229600" cy="4256088"/>
          </a:xfrm>
        </p:spPr>
        <p:txBody>
          <a:bodyPr numCol="2" spcCol="360000"/>
          <a:lstStyle>
            <a:lvl1pPr marL="285750" indent="-285750" algn="l">
              <a:buFont typeface="Arial"/>
              <a:buChar char="•"/>
              <a:defRPr>
                <a:solidFill>
                  <a:schemeClr val="tx1"/>
                </a:solidFill>
              </a:defRPr>
            </a:lvl1pPr>
            <a:lvl2pPr marL="742950" indent="-285750" algn="l">
              <a:buFont typeface="Arial"/>
              <a:buChar char="•"/>
              <a:defRPr/>
            </a:lvl2pPr>
            <a:lvl3pPr marL="1200150" indent="-285750" algn="l">
              <a:buFont typeface="Arial"/>
              <a:buChar char="•"/>
              <a:defRPr/>
            </a:lvl3pPr>
            <a:lvl4pPr marL="1657350" indent="-285750" algn="l">
              <a:buFont typeface="Arial"/>
              <a:buChar char="•"/>
              <a:defRPr/>
            </a:lvl4pPr>
            <a:lvl5pPr marL="2114550" indent="-285750" algn="l">
              <a:buFont typeface="Arial"/>
              <a:buChar char="•"/>
              <a:defRPr/>
            </a:lvl5pPr>
          </a:lstStyle>
          <a:p>
            <a:pPr lvl="0"/>
            <a:r>
              <a:rPr lang="nl-NL" dirty="0"/>
              <a:t>Klik om de tekststijl van het model te bewerken</a:t>
            </a:r>
          </a:p>
        </p:txBody>
      </p:sp>
    </p:spTree>
    <p:extLst>
      <p:ext uri="{BB962C8B-B14F-4D97-AF65-F5344CB8AC3E}">
        <p14:creationId xmlns:p14="http://schemas.microsoft.com/office/powerpoint/2010/main" val="9518808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4779818"/>
            <a:ext cx="9144000" cy="148604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8223250"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10741289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50850" y="4078829"/>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0850" y="1811338"/>
            <a:ext cx="8229600" cy="2073559"/>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29650728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4792644" y="1805082"/>
            <a:ext cx="3890754"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450850" y="1169390"/>
            <a:ext cx="82296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457200" y="1811338"/>
            <a:ext cx="3947060"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4789696" y="4078829"/>
            <a:ext cx="3890754"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2521268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D36DDDBB-F4D6-104C-8FFF-E663BC91ABCF}"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450851" y="1811338"/>
            <a:ext cx="8223250" cy="4305685"/>
          </a:xfrm>
        </p:spPr>
        <p:txBody>
          <a:bodyPr>
            <a:normAutofit/>
          </a:bodyPr>
          <a:lstStyle>
            <a:lvl1pPr marL="285750" indent="-285750">
              <a:lnSpc>
                <a:spcPts val="2400"/>
              </a:lnSpc>
              <a:buFont typeface="Arial"/>
              <a:buChar char="•"/>
              <a:defRPr sz="1600">
                <a:solidFill>
                  <a:schemeClr val="tx1"/>
                </a:solidFill>
              </a:defRPr>
            </a:lvl1pPr>
            <a:lvl2pPr marL="457200" indent="0">
              <a:lnSpc>
                <a:spcPts val="2400"/>
              </a:lnSpc>
              <a:buFontTx/>
              <a:buNone/>
              <a:defRPr sz="1800"/>
            </a:lvl2pPr>
            <a:lvl3pPr marL="914400" indent="0">
              <a:lnSpc>
                <a:spcPts val="2400"/>
              </a:lnSpc>
              <a:buFontTx/>
              <a:buNone/>
              <a:defRPr sz="1800"/>
            </a:lvl3pPr>
            <a:lvl4pPr marL="1371600" indent="0">
              <a:lnSpc>
                <a:spcPts val="2400"/>
              </a:lnSpc>
              <a:buFontTx/>
              <a:buNone/>
              <a:defRPr sz="1800"/>
            </a:lvl4pPr>
            <a:lvl5pPr marL="1828800" indent="0">
              <a:lnSpc>
                <a:spcPts val="2400"/>
              </a:lnSpc>
              <a:buFontTx/>
              <a:buNone/>
              <a:defRPr sz="1800"/>
            </a:lvl5pPr>
          </a:lstStyle>
          <a:p>
            <a:pPr lvl="0"/>
            <a:r>
              <a:rPr lang="nl-NL" dirty="0"/>
              <a:t>Klik om de tekststijl van het model te bewerken</a:t>
            </a:r>
          </a:p>
        </p:txBody>
      </p:sp>
    </p:spTree>
    <p:extLst>
      <p:ext uri="{BB962C8B-B14F-4D97-AF65-F5344CB8AC3E}">
        <p14:creationId xmlns:p14="http://schemas.microsoft.com/office/powerpoint/2010/main" val="22199301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2" name="Titel 1"/>
          <p:cNvSpPr>
            <a:spLocks noGrp="1"/>
          </p:cNvSpPr>
          <p:nvPr>
            <p:ph type="title"/>
          </p:nvPr>
        </p:nvSpPr>
        <p:spPr>
          <a:xfrm>
            <a:off x="450850" y="1169390"/>
            <a:ext cx="3736302" cy="663123"/>
          </a:xfrm>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fld id="{C1BCF565-E116-0249-97A2-BDF505AB21A5}"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457200" y="2182862"/>
            <a:ext cx="3729952" cy="2743200"/>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afbeelding 6"/>
          <p:cNvSpPr>
            <a:spLocks noGrp="1"/>
          </p:cNvSpPr>
          <p:nvPr>
            <p:ph type="pic" sz="quarter" idx="14"/>
          </p:nvPr>
        </p:nvSpPr>
        <p:spPr>
          <a:xfrm>
            <a:off x="4567238" y="1160462"/>
            <a:ext cx="4235017" cy="4972051"/>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84361445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5" y="1168400"/>
            <a:ext cx="6244648"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Tree>
    <p:extLst>
      <p:ext uri="{BB962C8B-B14F-4D97-AF65-F5344CB8AC3E}">
        <p14:creationId xmlns:p14="http://schemas.microsoft.com/office/powerpoint/2010/main" val="147003978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1444624" y="1168400"/>
            <a:ext cx="2919557" cy="4159250"/>
          </a:xfrm>
        </p:spPr>
        <p:txBody>
          <a:bodyPr>
            <a:normAutofit/>
          </a:bodyPr>
          <a:lstStyle>
            <a:lvl1pPr>
              <a:defRPr sz="1400"/>
            </a:lvl1pPr>
          </a:lstStyle>
          <a:p>
            <a:endParaRPr lang="nl-NL" dirty="0"/>
          </a:p>
        </p:txBody>
      </p:sp>
      <p:sp>
        <p:nvSpPr>
          <p:cNvPr id="2" name="Titel 1"/>
          <p:cNvSpPr>
            <a:spLocks noGrp="1"/>
          </p:cNvSpPr>
          <p:nvPr>
            <p:ph type="title"/>
          </p:nvPr>
        </p:nvSpPr>
        <p:spPr>
          <a:xfrm>
            <a:off x="1445203" y="5384243"/>
            <a:ext cx="6244070" cy="519333"/>
          </a:xfrm>
        </p:spPr>
        <p:txBody>
          <a:bodyPr>
            <a:normAutofit/>
          </a:bodyPr>
          <a:lstStyle>
            <a:lvl1pPr>
              <a:defRPr sz="2000"/>
            </a:lvl1pPr>
          </a:lstStyle>
          <a:p>
            <a:r>
              <a:rPr lang="nl-NL" dirty="0"/>
              <a:t>Titelstijl van model bewerken</a:t>
            </a:r>
          </a:p>
        </p:txBody>
      </p:sp>
      <p:sp>
        <p:nvSpPr>
          <p:cNvPr id="3" name="Tijdelijke aanduiding voor datum 2"/>
          <p:cNvSpPr>
            <a:spLocks noGrp="1"/>
          </p:cNvSpPr>
          <p:nvPr>
            <p:ph type="dt" sz="half" idx="10"/>
          </p:nvPr>
        </p:nvSpPr>
        <p:spPr/>
        <p:txBody>
          <a:bodyPr/>
          <a:lstStyle/>
          <a:p>
            <a:fld id="{33B407B4-DD70-D045-8D0A-4EFC055441BF}" type="datetime3">
              <a:rPr lang="nl-NL" smtClean="0"/>
              <a:pPr/>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1444625" y="5765367"/>
            <a:ext cx="6245225" cy="407987"/>
          </a:xfrm>
        </p:spPr>
        <p:txBody>
          <a:bodyPr>
            <a:noAutofit/>
          </a:bodyPr>
          <a:lstStyle>
            <a:lvl1pPr algn="l">
              <a:defRPr sz="1400">
                <a:solidFill>
                  <a:srgbClr val="000000"/>
                </a:solidFill>
              </a:defRPr>
            </a:lvl1pPr>
            <a:lvl2pPr algn="l">
              <a:defRPr sz="1400"/>
            </a:lvl2pPr>
            <a:lvl3pPr algn="l">
              <a:defRPr sz="1400"/>
            </a:lvl3pPr>
            <a:lvl4pPr algn="l">
              <a:defRPr sz="1400"/>
            </a:lvl4pPr>
            <a:lvl5pPr algn="l">
              <a:defRPr sz="1400"/>
            </a:lvl5pPr>
          </a:lstStyle>
          <a:p>
            <a:pPr lvl="0"/>
            <a:r>
              <a:rPr lang="nl-NL" dirty="0"/>
              <a:t>Klik om de tekststijl van het model te bewerken</a:t>
            </a:r>
          </a:p>
        </p:txBody>
      </p:sp>
      <p:sp>
        <p:nvSpPr>
          <p:cNvPr id="8" name="Tijdelijke aanduiding voor afbeelding 8"/>
          <p:cNvSpPr>
            <a:spLocks noGrp="1"/>
          </p:cNvSpPr>
          <p:nvPr>
            <p:ph type="pic" sz="quarter" idx="14"/>
          </p:nvPr>
        </p:nvSpPr>
        <p:spPr>
          <a:xfrm>
            <a:off x="4756727" y="1160463"/>
            <a:ext cx="2932546" cy="4159250"/>
          </a:xfrm>
        </p:spPr>
        <p:txBody>
          <a:bodyPr>
            <a:normAutofit/>
          </a:bodyPr>
          <a:lstStyle>
            <a:lvl1pPr>
              <a:defRPr sz="1400"/>
            </a:lvl1pPr>
          </a:lstStyle>
          <a:p>
            <a:endParaRPr lang="nl-NL" dirty="0"/>
          </a:p>
        </p:txBody>
      </p:sp>
    </p:spTree>
    <p:extLst>
      <p:ext uri="{BB962C8B-B14F-4D97-AF65-F5344CB8AC3E}">
        <p14:creationId xmlns:p14="http://schemas.microsoft.com/office/powerpoint/2010/main" val="331610580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4767108" y="1171764"/>
            <a:ext cx="4015134" cy="1235234"/>
          </a:xfrm>
        </p:spPr>
        <p:txBody>
          <a:bodyPr anchor="t"/>
          <a:lstStyle>
            <a:lvl1pPr algn="l">
              <a:defRPr b="1">
                <a:solidFill>
                  <a:schemeClr val="bg1"/>
                </a:solidFill>
              </a:defRPr>
            </a:lvl1pPr>
          </a:lstStyle>
          <a:p>
            <a:r>
              <a:rPr lang="nl-NL" dirty="0"/>
              <a:t>Titelstijl van model bewerken</a:t>
            </a:r>
          </a:p>
        </p:txBody>
      </p:sp>
      <p:sp>
        <p:nvSpPr>
          <p:cNvPr id="3" name="Subtitel 2"/>
          <p:cNvSpPr>
            <a:spLocks noGrp="1"/>
          </p:cNvSpPr>
          <p:nvPr>
            <p:ph type="subTitle" idx="1" hasCustomPrompt="1"/>
          </p:nvPr>
        </p:nvSpPr>
        <p:spPr>
          <a:xfrm>
            <a:off x="4767108" y="3424047"/>
            <a:ext cx="3878753" cy="155015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&lt;naam&gt;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17" name="Tijdelijke aanduiding voor tekst 16"/>
          <p:cNvSpPr>
            <a:spLocks noGrp="1"/>
          </p:cNvSpPr>
          <p:nvPr>
            <p:ph type="body" sz="quarter" idx="11" hasCustomPrompt="1"/>
          </p:nvPr>
        </p:nvSpPr>
        <p:spPr>
          <a:xfrm>
            <a:off x="4767263" y="5402696"/>
            <a:ext cx="3878262" cy="931863"/>
          </a:xfrm>
        </p:spPr>
        <p:txBody>
          <a:bodyPr anchor="b">
            <a:noAutofit/>
          </a:bodyPr>
          <a:lstStyle>
            <a:lvl1pPr marL="0" indent="0" algn="l">
              <a:buFontTx/>
              <a:buNone/>
              <a:defRPr sz="1000">
                <a:solidFill>
                  <a:schemeClr val="bg1"/>
                </a:solidFill>
              </a:defRPr>
            </a:lvl1pPr>
            <a:lvl2pPr marL="457200" indent="0" algn="l">
              <a:buFontTx/>
              <a:buNone/>
              <a:defRPr sz="1000">
                <a:solidFill>
                  <a:schemeClr val="bg1"/>
                </a:solidFill>
              </a:defRPr>
            </a:lvl2pPr>
            <a:lvl3pPr marL="914400" indent="0" algn="l">
              <a:buFontTx/>
              <a:buNone/>
              <a:defRPr sz="1000">
                <a:solidFill>
                  <a:schemeClr val="bg1"/>
                </a:solidFill>
              </a:defRPr>
            </a:lvl3pPr>
            <a:lvl4pPr marL="1371600" indent="0" algn="l">
              <a:buFontTx/>
              <a:buNone/>
              <a:defRPr sz="1000">
                <a:solidFill>
                  <a:schemeClr val="bg1"/>
                </a:solidFill>
              </a:defRPr>
            </a:lvl4pPr>
            <a:lvl5pPr marL="1828800" indent="0" algn="l">
              <a:buFontTx/>
              <a:buNone/>
              <a:defRPr sz="1000">
                <a:solidFill>
                  <a:schemeClr val="bg1"/>
                </a:solidFill>
              </a:defRPr>
            </a:lvl5pPr>
          </a:lstStyle>
          <a:p>
            <a:pPr lvl="0"/>
            <a:r>
              <a:rPr lang="nl-NL" dirty="0"/>
              <a:t>&lt;versie&gt;</a:t>
            </a:r>
          </a:p>
        </p:txBody>
      </p:sp>
      <p:sp>
        <p:nvSpPr>
          <p:cNvPr id="23" name="Rechthoek 2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91754081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5493600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0798075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Hoofdstuk + afb">
    <p:spTree>
      <p:nvGrpSpPr>
        <p:cNvPr id="1" name=""/>
        <p:cNvGrpSpPr/>
        <p:nvPr/>
      </p:nvGrpSpPr>
      <p:grpSpPr>
        <a:xfrm>
          <a:off x="0" y="0"/>
          <a:ext cx="0" cy="0"/>
          <a:chOff x="0" y="0"/>
          <a:chExt cx="0" cy="0"/>
        </a:xfrm>
      </p:grpSpPr>
      <p:sp>
        <p:nvSpPr>
          <p:cNvPr id="8" name="Rechthoek 7"/>
          <p:cNvSpPr/>
          <p:nvPr userDrawn="1"/>
        </p:nvSpPr>
        <p:spPr>
          <a:xfrm>
            <a:off x="4579430" y="890588"/>
            <a:ext cx="4577082" cy="5609264"/>
          </a:xfrm>
          <a:prstGeom prst="rect">
            <a:avLst/>
          </a:prstGeom>
          <a:solidFill>
            <a:srgbClr val="E17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hasCustomPrompt="1"/>
          </p:nvPr>
        </p:nvSpPr>
        <p:spPr>
          <a:xfrm>
            <a:off x="4767108" y="1171764"/>
            <a:ext cx="4015134"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231486951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67108" y="1171764"/>
            <a:ext cx="4015134"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767108" y="2413590"/>
            <a:ext cx="3878753"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Tijdelijke aanduiding voor afbeelding 12"/>
          <p:cNvSpPr>
            <a:spLocks noGrp="1"/>
          </p:cNvSpPr>
          <p:nvPr>
            <p:ph type="pic" sz="quarter" idx="10"/>
          </p:nvPr>
        </p:nvSpPr>
        <p:spPr>
          <a:xfrm>
            <a:off x="-6256" y="890588"/>
            <a:ext cx="4585686" cy="5609264"/>
          </a:xfrm>
        </p:spPr>
        <p:txBody>
          <a:bodyPr>
            <a:normAutofit/>
          </a:bodyPr>
          <a:lstStyle>
            <a:lvl1pPr marL="0" indent="0">
              <a:buNone/>
              <a:defRPr sz="1400"/>
            </a:lvl1pPr>
          </a:lstStyle>
          <a:p>
            <a:endParaRPr lang="nl-NL" dirty="0"/>
          </a:p>
        </p:txBody>
      </p:sp>
      <p:sp>
        <p:nvSpPr>
          <p:cNvPr id="9" name="Rechthoek 8"/>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33143737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42912" y="1171764"/>
            <a:ext cx="8216179" cy="1235234"/>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27593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0" name="Rechthoek 9"/>
          <p:cNvSpPr/>
          <p:nvPr userDrawn="1"/>
        </p:nvSpPr>
        <p:spPr>
          <a:xfrm>
            <a:off x="-6256" y="6499852"/>
            <a:ext cx="9156512" cy="3831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0" y="6513084"/>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spTree>
    <p:extLst>
      <p:ext uri="{BB962C8B-B14F-4D97-AF65-F5344CB8AC3E}">
        <p14:creationId xmlns:p14="http://schemas.microsoft.com/office/powerpoint/2010/main" val="69909268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10" name="Rechthoek 9"/>
          <p:cNvSpPr/>
          <p:nvPr userDrawn="1"/>
        </p:nvSpPr>
        <p:spPr>
          <a:xfrm>
            <a:off x="188" y="828241"/>
            <a:ext cx="9156512" cy="5671610"/>
          </a:xfrm>
          <a:prstGeom prst="rect">
            <a:avLst/>
          </a:prstGeom>
          <a:solidFill>
            <a:srgbClr val="2759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2" name="Titel 1"/>
          <p:cNvSpPr>
            <a:spLocks noGrp="1"/>
          </p:cNvSpPr>
          <p:nvPr>
            <p:ph type="ctrTitle" hasCustomPrompt="1"/>
          </p:nvPr>
        </p:nvSpPr>
        <p:spPr>
          <a:xfrm>
            <a:off x="442912" y="1171764"/>
            <a:ext cx="8216179" cy="1235234"/>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442913" y="2413590"/>
            <a:ext cx="8216178" cy="1550153"/>
          </a:xfrm>
        </p:spPr>
        <p:txBody>
          <a:bodyPr>
            <a:normAutofit/>
          </a:bodyPr>
          <a:lstStyle>
            <a:lvl1pPr marL="285750" indent="-285750" algn="l">
              <a:buFont typeface="Arial"/>
              <a:buChar char="•"/>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&lt;inhoud hoofdstuk&gt;</a:t>
            </a:r>
          </a:p>
          <a:p>
            <a:endParaRPr lang="nl-NL" dirty="0"/>
          </a:p>
        </p:txBody>
      </p:sp>
      <p:pic>
        <p:nvPicPr>
          <p:cNvPr id="7" name="Afbeelding 6" descr="RO_RWS_Aan de slag met_pos_RGB.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87" y="-1"/>
            <a:ext cx="3045648" cy="898525"/>
          </a:xfrm>
          <a:prstGeom prst="rect">
            <a:avLst/>
          </a:prstGeom>
        </p:spPr>
      </p:pic>
      <p:sp>
        <p:nvSpPr>
          <p:cNvPr id="13" name="Rechthoek 12"/>
          <p:cNvSpPr/>
          <p:nvPr userDrawn="1"/>
        </p:nvSpPr>
        <p:spPr>
          <a:xfrm>
            <a:off x="0" y="6506108"/>
            <a:ext cx="9144000" cy="358149"/>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Tree>
    <p:extLst>
      <p:ext uri="{BB962C8B-B14F-4D97-AF65-F5344CB8AC3E}">
        <p14:creationId xmlns:p14="http://schemas.microsoft.com/office/powerpoint/2010/main" val="17052349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image" Target="../media/image1.emf"/><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theme" Target="../theme/theme10.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theme" Target="../theme/theme11.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image" Target="../media/image1.emf"/><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image" Target="../media/image1.emf"/><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theme" Target="../theme/theme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image" Target="../media/image1.emf"/><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theme" Target="../theme/theme13.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image" Target="../media/image1.emf"/><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theme" Target="../theme/theme14.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3" Type="http://schemas.openxmlformats.org/officeDocument/2006/relationships/slideLayout" Target="../slideLayouts/slideLayout259.xml"/><Relationship Id="rId21" Type="http://schemas.openxmlformats.org/officeDocument/2006/relationships/image" Target="../media/image1.emf"/><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theme" Target="../theme/theme15.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theme" Target="../theme/theme16.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10" Type="http://schemas.openxmlformats.org/officeDocument/2006/relationships/slideLayout" Target="../slideLayouts/slideLayout285.xml"/><Relationship Id="rId19" Type="http://schemas.openxmlformats.org/officeDocument/2006/relationships/image" Target="../media/image1.emf"/><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3" Type="http://schemas.openxmlformats.org/officeDocument/2006/relationships/slideLayout" Target="../slideLayouts/slideLayout295.xml"/><Relationship Id="rId21" Type="http://schemas.openxmlformats.org/officeDocument/2006/relationships/slideLayout" Target="../slideLayouts/slideLayout313.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0" Type="http://schemas.openxmlformats.org/officeDocument/2006/relationships/slideLayout" Target="../slideLayouts/slideLayout312.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23" Type="http://schemas.openxmlformats.org/officeDocument/2006/relationships/image" Target="../media/image1.emf"/><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3" Type="http://schemas.openxmlformats.org/officeDocument/2006/relationships/slideLayout" Target="../slideLayouts/slideLayout316.xml"/><Relationship Id="rId21" Type="http://schemas.openxmlformats.org/officeDocument/2006/relationships/image" Target="../media/image1.emf"/><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theme" Target="../theme/theme18.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3" Type="http://schemas.openxmlformats.org/officeDocument/2006/relationships/slideLayout" Target="../slideLayouts/slideLayout335.xml"/><Relationship Id="rId21" Type="http://schemas.openxmlformats.org/officeDocument/2006/relationships/theme" Target="../theme/theme19.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emf"/><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26" Type="http://schemas.openxmlformats.org/officeDocument/2006/relationships/slideLayout" Target="../slideLayouts/slideLayout378.xml"/><Relationship Id="rId3" Type="http://schemas.openxmlformats.org/officeDocument/2006/relationships/slideLayout" Target="../slideLayouts/slideLayout355.xml"/><Relationship Id="rId21" Type="http://schemas.openxmlformats.org/officeDocument/2006/relationships/slideLayout" Target="../slideLayouts/slideLayout373.xml"/><Relationship Id="rId34" Type="http://schemas.openxmlformats.org/officeDocument/2006/relationships/slideLayout" Target="../slideLayouts/slideLayout386.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25" Type="http://schemas.openxmlformats.org/officeDocument/2006/relationships/slideLayout" Target="../slideLayouts/slideLayout377.xml"/><Relationship Id="rId33" Type="http://schemas.openxmlformats.org/officeDocument/2006/relationships/slideLayout" Target="../slideLayouts/slideLayout385.xml"/><Relationship Id="rId38" Type="http://schemas.openxmlformats.org/officeDocument/2006/relationships/image" Target="../media/image3.png"/><Relationship Id="rId2" Type="http://schemas.openxmlformats.org/officeDocument/2006/relationships/slideLayout" Target="../slideLayouts/slideLayout354.xml"/><Relationship Id="rId16" Type="http://schemas.openxmlformats.org/officeDocument/2006/relationships/slideLayout" Target="../slideLayouts/slideLayout368.xml"/><Relationship Id="rId20" Type="http://schemas.openxmlformats.org/officeDocument/2006/relationships/slideLayout" Target="../slideLayouts/slideLayout372.xml"/><Relationship Id="rId29" Type="http://schemas.openxmlformats.org/officeDocument/2006/relationships/slideLayout" Target="../slideLayouts/slideLayout381.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24" Type="http://schemas.openxmlformats.org/officeDocument/2006/relationships/slideLayout" Target="../slideLayouts/slideLayout376.xml"/><Relationship Id="rId32" Type="http://schemas.openxmlformats.org/officeDocument/2006/relationships/slideLayout" Target="../slideLayouts/slideLayout384.xml"/><Relationship Id="rId37" Type="http://schemas.openxmlformats.org/officeDocument/2006/relationships/theme" Target="../theme/theme20.xml"/><Relationship Id="rId5" Type="http://schemas.openxmlformats.org/officeDocument/2006/relationships/slideLayout" Target="../slideLayouts/slideLayout357.xml"/><Relationship Id="rId15" Type="http://schemas.openxmlformats.org/officeDocument/2006/relationships/slideLayout" Target="../slideLayouts/slideLayout367.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36" Type="http://schemas.openxmlformats.org/officeDocument/2006/relationships/slideLayout" Target="../slideLayouts/slideLayout388.xml"/><Relationship Id="rId10" Type="http://schemas.openxmlformats.org/officeDocument/2006/relationships/slideLayout" Target="../slideLayouts/slideLayout362.xml"/><Relationship Id="rId19" Type="http://schemas.openxmlformats.org/officeDocument/2006/relationships/slideLayout" Target="../slideLayouts/slideLayout371.xml"/><Relationship Id="rId31" Type="http://schemas.openxmlformats.org/officeDocument/2006/relationships/slideLayout" Target="../slideLayouts/slideLayout383.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30" Type="http://schemas.openxmlformats.org/officeDocument/2006/relationships/slideLayout" Target="../slideLayouts/slideLayout382.xml"/><Relationship Id="rId35" Type="http://schemas.openxmlformats.org/officeDocument/2006/relationships/slideLayout" Target="../slideLayouts/slideLayout3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1.emf"/><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emf"/><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5.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1.emf"/><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image" Target="../media/image1.emf"/><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theme" Target="../theme/theme6.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theme" Target="../theme/theme7.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8.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image" Target="../media/image1.emf"/><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image" Target="../media/image1.emf"/><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9.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DD57D2C-5BA3-0D40-BA70-CD099BCA3042}" type="datetime3">
              <a:rPr lang="nl-NL" smtClean="0"/>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4142678147"/>
      </p:ext>
    </p:extLst>
  </p:cSld>
  <p:clrMap bg1="lt1" tx1="dk1" bg2="lt2" tx2="dk2" accent1="accent1" accent2="accent2" accent3="accent3" accent4="accent4" accent5="accent5" accent6="accent6" hlink="hlink" folHlink="folHlink"/>
  <p:sldLayoutIdLst>
    <p:sldLayoutId id="2147483689" r:id="rId1"/>
    <p:sldLayoutId id="2147483697" r:id="rId2"/>
    <p:sldLayoutId id="2147483698" r:id="rId3"/>
    <p:sldLayoutId id="2147483699" r:id="rId4"/>
    <p:sldLayoutId id="2147483700" r:id="rId5"/>
    <p:sldLayoutId id="2147483701" r:id="rId6"/>
    <p:sldLayoutId id="2147483702" r:id="rId7"/>
    <p:sldLayoutId id="2147483690" r:id="rId8"/>
    <p:sldLayoutId id="2147483695" r:id="rId9"/>
    <p:sldLayoutId id="2147483704" r:id="rId10"/>
    <p:sldLayoutId id="2147483703" r:id="rId11"/>
    <p:sldLayoutId id="2147483691" r:id="rId12"/>
    <p:sldLayoutId id="2147483705" r:id="rId13"/>
    <p:sldLayoutId id="2147483706" r:id="rId14"/>
    <p:sldLayoutId id="2147483692" r:id="rId15"/>
    <p:sldLayoutId id="2147483693" r:id="rId16"/>
    <p:sldLayoutId id="2147483694" r:id="rId17"/>
    <p:sldLayoutId id="2147483707" r:id="rId18"/>
    <p:sldLayoutId id="2147484014" r:id="rId19"/>
    <p:sldLayoutId id="2147484169" r:id="rId20"/>
    <p:sldLayoutId id="2147484270" r:id="rId21"/>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sz="1350">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pPr defTabSz="685800"/>
            <a:fld id="{FDD57D2C-5BA3-0D40-BA70-CD099BCA3042}" type="datetime3">
              <a:rPr lang="nl-NL" smtClean="0"/>
              <a:pPr defTabSz="685800"/>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pPr defTabSz="685800"/>
            <a:endParaRPr lang="nl-NL" dirty="0"/>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259813451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3"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DD57D2C-5BA3-0D40-BA70-CD099BCA3042}"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734113260"/>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FDD57D2C-5BA3-0D40-BA70-CD099BCA3042}"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42047772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3"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15385776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19/12/18</a:t>
            </a:fld>
            <a:endParaRPr lang="nl-NL" dirty="0">
              <a:ea typeface="Geneva" charset="-128"/>
            </a:endParaRPr>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1201040632"/>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nl-NL" sz="1800">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pPr defTabSz="457200" fontAlgn="auto">
              <a:spcBef>
                <a:spcPts val="0"/>
              </a:spcBef>
              <a:spcAft>
                <a:spcPts val="0"/>
              </a:spcAft>
            </a:pPr>
            <a:fld id="{33B407B4-DD70-D045-8D0A-4EFC055441BF}" type="datetime3">
              <a:rPr lang="nl-NL" smtClean="0"/>
              <a:pPr defTabSz="457200" fontAlgn="auto">
                <a:spcBef>
                  <a:spcPts val="0"/>
                </a:spcBef>
                <a:spcAft>
                  <a:spcPts val="0"/>
                </a:spcAft>
              </a:pPr>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pPr defTabSz="457200" fontAlgn="auto">
              <a:spcBef>
                <a:spcPts val="0"/>
              </a:spcBef>
              <a:spcAft>
                <a:spcPts val="0"/>
              </a:spcAft>
            </a:pPr>
            <a:endParaRPr lang="nl-NL" dirty="0"/>
          </a:p>
        </p:txBody>
      </p:sp>
      <p:pic>
        <p:nvPicPr>
          <p:cNvPr id="17" name="Afbeelding 16" descr="RO_RWS_Aan de slag met_BOL_RGB.eps"/>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24906978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216954741"/>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2"/>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1350"/>
          </a:p>
        </p:txBody>
      </p:sp>
      <p:sp>
        <p:nvSpPr>
          <p:cNvPr id="2" name="Tijdelijke aanduiding voor titel 1"/>
          <p:cNvSpPr>
            <a:spLocks noGrp="1"/>
          </p:cNvSpPr>
          <p:nvPr>
            <p:ph type="title"/>
          </p:nvPr>
        </p:nvSpPr>
        <p:spPr>
          <a:xfrm>
            <a:off x="450850" y="1169394"/>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1" y="1733124"/>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750" b="0" i="0">
                <a:solidFill>
                  <a:srgbClr val="FFFFFF"/>
                </a:solidFill>
                <a:latin typeface="Verdana"/>
                <a:cs typeface="Verdana"/>
              </a:defRPr>
            </a:lvl1pPr>
          </a:lstStyle>
          <a:p>
            <a:fld id="{FDD57D2C-5BA3-0D40-BA70-CD099BCA3042}" type="datetime3">
              <a:rPr lang="nl-NL" smtClean="0"/>
              <a:t>19/12/18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75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412006066"/>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342900" rtl="0" eaLnBrk="1" latinLnBrk="0" hangingPunct="1">
        <a:spcBef>
          <a:spcPct val="0"/>
        </a:spcBef>
        <a:buNone/>
        <a:defRPr sz="2100" b="1" i="0" kern="1200">
          <a:solidFill>
            <a:srgbClr val="275937"/>
          </a:solidFill>
          <a:latin typeface="Verdana"/>
          <a:ea typeface="+mj-ea"/>
          <a:cs typeface="Verdana"/>
        </a:defRPr>
      </a:lvl1pPr>
    </p:titleStyle>
    <p:bodyStyle>
      <a:lvl1pPr marL="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1pPr>
      <a:lvl2pPr marL="3429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2pPr>
      <a:lvl3pPr marL="6858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3pPr>
      <a:lvl4pPr marL="10287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4pPr>
      <a:lvl5pPr marL="1371600" indent="0" algn="l" defTabSz="342900" rtl="0" eaLnBrk="1" latinLnBrk="0" hangingPunct="1">
        <a:lnSpc>
          <a:spcPct val="100000"/>
        </a:lnSpc>
        <a:spcBef>
          <a:spcPct val="20000"/>
        </a:spcBef>
        <a:buFontTx/>
        <a:buNone/>
        <a:defRPr sz="1200" b="0" i="0" kern="1200">
          <a:solidFill>
            <a:srgbClr val="275937"/>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nl-NL"/>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4262575807"/>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90" r:id="rId19"/>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865888832"/>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02A0AF0E-A4D3-1F42-BB01-631441885681}" type="datetime3">
              <a:rPr lang="nl-NL" smtClean="0">
                <a:ea typeface="Geneva" charset="-128"/>
              </a:rPr>
              <a:t>19/12/18</a:t>
            </a:fld>
            <a:endParaRPr lang="nl-NL" dirty="0">
              <a:ea typeface="Geneva" charset="-128"/>
            </a:endParaRPr>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996743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8" r:id="rId19"/>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8519437" y="234457"/>
            <a:ext cx="417934" cy="557245"/>
          </a:xfrm>
          <a:prstGeom prst="rect">
            <a:avLst/>
          </a:prstGeom>
        </p:spPr>
      </p:pic>
    </p:spTree>
    <p:extLst>
      <p:ext uri="{BB962C8B-B14F-4D97-AF65-F5344CB8AC3E}">
        <p14:creationId xmlns:p14="http://schemas.microsoft.com/office/powerpoint/2010/main" val="3036454158"/>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 id="2147484251" r:id="rId18"/>
    <p:sldLayoutId id="2147484252" r:id="rId19"/>
    <p:sldLayoutId id="2147484253" r:id="rId20"/>
    <p:sldLayoutId id="2147484254" r:id="rId21"/>
    <p:sldLayoutId id="2147484255" r:id="rId22"/>
    <p:sldLayoutId id="2147484256" r:id="rId23"/>
    <p:sldLayoutId id="2147484257" r:id="rId24"/>
    <p:sldLayoutId id="2147484258" r:id="rId25"/>
    <p:sldLayoutId id="2147484259" r:id="rId26"/>
    <p:sldLayoutId id="2147484260" r:id="rId27"/>
    <p:sldLayoutId id="2147484261" r:id="rId28"/>
    <p:sldLayoutId id="2147484262" r:id="rId29"/>
    <p:sldLayoutId id="2147484263" r:id="rId30"/>
    <p:sldLayoutId id="2147484264" r:id="rId31"/>
    <p:sldLayoutId id="2147484265" r:id="rId32"/>
    <p:sldLayoutId id="2147484266" r:id="rId33"/>
    <p:sldLayoutId id="2147484267" r:id="rId34"/>
    <p:sldLayoutId id="2147484268" r:id="rId35"/>
    <p:sldLayoutId id="2147484269" r:id="rId3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19/12/18</a:t>
            </a:fld>
            <a:endParaRPr lang="nl-NL" dirty="0">
              <a:ea typeface="Geneva" charset="-128"/>
            </a:endParaRPr>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1972369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0"/>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2"/>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2"/>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0"/>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6"/>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39568" y="1"/>
            <a:ext cx="3045646" cy="898524"/>
          </a:xfrm>
          <a:prstGeom prst="rect">
            <a:avLst/>
          </a:prstGeom>
        </p:spPr>
      </p:pic>
    </p:spTree>
    <p:extLst>
      <p:ext uri="{BB962C8B-B14F-4D97-AF65-F5344CB8AC3E}">
        <p14:creationId xmlns:p14="http://schemas.microsoft.com/office/powerpoint/2010/main" val="3020766406"/>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19/12/18</a:t>
            </a:fld>
            <a:endParaRPr lang="nl-NL" dirty="0">
              <a:ea typeface="Geneva" charset="-128"/>
            </a:endParaRPr>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245910581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ea typeface="Geneva" charset="-128"/>
              </a:rPr>
              <a:pPr/>
              <a:t>19/12/18</a:t>
            </a:fld>
            <a:endParaRPr lang="nl-NL" dirty="0">
              <a:ea typeface="Geneva" charset="-128"/>
            </a:endParaRPr>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ea typeface="Geneva" charset="-128"/>
            </a:endParaRPr>
          </a:p>
        </p:txBody>
      </p:sp>
      <p:pic>
        <p:nvPicPr>
          <p:cNvPr id="17" name="Afbeelding 16" descr="RO_RWS_Aan de slag met_BOL_RGB.eps"/>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40740474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10" r:id="rId19"/>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09"/>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lIns="91429" tIns="45715" rIns="91429" bIns="45715" rtlCol="0" anchor="ctr"/>
          <a:lstStyle/>
          <a:p>
            <a:pPr algn="ctr" defTabSz="457145"/>
            <a:endParaRPr lang="nl-NL">
              <a:solidFill>
                <a:prstClr val="black"/>
              </a:solidFill>
            </a:endParaRPr>
          </a:p>
        </p:txBody>
      </p:sp>
      <p:sp>
        <p:nvSpPr>
          <p:cNvPr id="2" name="Tijdelijke aanduiding voor titel 1"/>
          <p:cNvSpPr>
            <a:spLocks noGrp="1"/>
          </p:cNvSpPr>
          <p:nvPr>
            <p:ph type="title"/>
          </p:nvPr>
        </p:nvSpPr>
        <p:spPr>
          <a:xfrm>
            <a:off x="450850" y="1169391"/>
            <a:ext cx="8229600" cy="663123"/>
          </a:xfrm>
          <a:prstGeom prst="rect">
            <a:avLst/>
          </a:prstGeom>
        </p:spPr>
        <p:txBody>
          <a:bodyPr vert="horz" lIns="91429" tIns="45715" rIns="91429" bIns="45715"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0" y="1733121"/>
            <a:ext cx="8292909" cy="4016515"/>
          </a:xfrm>
          <a:prstGeom prst="rect">
            <a:avLst/>
          </a:prstGeom>
        </p:spPr>
        <p:txBody>
          <a:bodyPr vert="horz" lIns="91429" tIns="45715" rIns="91429" bIns="45715"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9"/>
            <a:ext cx="2133600" cy="365125"/>
          </a:xfrm>
          <a:prstGeom prst="rect">
            <a:avLst/>
          </a:prstGeom>
        </p:spPr>
        <p:txBody>
          <a:bodyPr vert="horz" lIns="91429" tIns="45715" rIns="91429" bIns="45715" rtlCol="0" anchor="ctr"/>
          <a:lstStyle>
            <a:lvl1pPr algn="r">
              <a:defRPr sz="1000" b="0" i="0">
                <a:solidFill>
                  <a:srgbClr val="FFFFFF"/>
                </a:solidFill>
                <a:latin typeface="Verdana"/>
                <a:cs typeface="Verdana"/>
              </a:defRPr>
            </a:lvl1pPr>
          </a:lstStyle>
          <a:p>
            <a:pPr defTabSz="457145"/>
            <a:fld id="{FDD57D2C-5BA3-0D40-BA70-CD099BCA3042}" type="datetime3">
              <a:rPr lang="nl-NL" smtClean="0"/>
              <a:pPr defTabSz="457145"/>
              <a:t>19/12/18</a:t>
            </a:fld>
            <a:endParaRPr lang="nl-NL" dirty="0"/>
          </a:p>
        </p:txBody>
      </p:sp>
      <p:sp>
        <p:nvSpPr>
          <p:cNvPr id="11" name="Tijdelijke aanduiding voor voettekst 10"/>
          <p:cNvSpPr>
            <a:spLocks noGrp="1"/>
          </p:cNvSpPr>
          <p:nvPr>
            <p:ph type="ftr" sz="quarter" idx="3"/>
          </p:nvPr>
        </p:nvSpPr>
        <p:spPr>
          <a:xfrm>
            <a:off x="457200" y="6513085"/>
            <a:ext cx="2895600" cy="365125"/>
          </a:xfrm>
          <a:prstGeom prst="rect">
            <a:avLst/>
          </a:prstGeom>
        </p:spPr>
        <p:txBody>
          <a:bodyPr vert="horz" lIns="91429" tIns="45715" rIns="91429" bIns="45715" rtlCol="0" anchor="ctr"/>
          <a:lstStyle>
            <a:lvl1pPr algn="l">
              <a:defRPr sz="1000" b="0" i="0">
                <a:solidFill>
                  <a:srgbClr val="FFFFFF"/>
                </a:solidFill>
                <a:latin typeface="Verdana"/>
                <a:cs typeface="Verdana"/>
              </a:defRPr>
            </a:lvl1pPr>
          </a:lstStyle>
          <a:p>
            <a:pPr defTabSz="457145"/>
            <a:endParaRPr lang="nl-NL" dirty="0"/>
          </a:p>
        </p:txBody>
      </p:sp>
      <p:pic>
        <p:nvPicPr>
          <p:cNvPr id="17" name="Afbeelding 16" descr="RO_RWS_Aan de slag met_BOL_RGB.eps"/>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32262241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145"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145"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290"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435"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581" indent="0" algn="l" defTabSz="457145"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506108"/>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2" name="Tijdelijke aanduiding voor titel 1"/>
          <p:cNvSpPr>
            <a:spLocks noGrp="1"/>
          </p:cNvSpPr>
          <p:nvPr>
            <p:ph type="title"/>
          </p:nvPr>
        </p:nvSpPr>
        <p:spPr>
          <a:xfrm>
            <a:off x="450850" y="1169390"/>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49" y="1733120"/>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08"/>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fld id="{33B407B4-DD70-D045-8D0A-4EFC055441BF}" type="datetime3">
              <a:rPr lang="nl-NL" smtClean="0"/>
              <a:pPr/>
              <a:t>19/12/18</a:t>
            </a:fld>
            <a:endParaRPr lang="nl-NL" dirty="0"/>
          </a:p>
        </p:txBody>
      </p:sp>
      <p:sp>
        <p:nvSpPr>
          <p:cNvPr id="11" name="Tijdelijke aanduiding voor voettekst 10"/>
          <p:cNvSpPr>
            <a:spLocks noGrp="1"/>
          </p:cNvSpPr>
          <p:nvPr>
            <p:ph type="ftr" sz="quarter" idx="3"/>
          </p:nvPr>
        </p:nvSpPr>
        <p:spPr>
          <a:xfrm>
            <a:off x="457200" y="6513084"/>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endParaRPr lang="nl-NL" dirty="0"/>
          </a:p>
        </p:txBody>
      </p:sp>
      <p:pic>
        <p:nvPicPr>
          <p:cNvPr id="17" name="Afbeelding 16" descr="RO_RWS_Aan de slag met_BOL_RGB.eps"/>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239567" y="1"/>
            <a:ext cx="3045646" cy="898524"/>
          </a:xfrm>
          <a:prstGeom prst="rect">
            <a:avLst/>
          </a:prstGeom>
        </p:spPr>
      </p:pic>
    </p:spTree>
    <p:extLst>
      <p:ext uri="{BB962C8B-B14F-4D97-AF65-F5344CB8AC3E}">
        <p14:creationId xmlns:p14="http://schemas.microsoft.com/office/powerpoint/2010/main" val="42301945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hf sldNum="0" hdr="0"/>
  <p:txStyles>
    <p:titleStyle>
      <a:lvl1pPr algn="l" defTabSz="457200"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506112"/>
            <a:ext cx="9144000" cy="358149"/>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nl-NL">
              <a:solidFill>
                <a:prstClr val="black"/>
              </a:solidFill>
            </a:endParaRPr>
          </a:p>
        </p:txBody>
      </p:sp>
      <p:sp>
        <p:nvSpPr>
          <p:cNvPr id="2" name="Tijdelijke aanduiding voor titel 1"/>
          <p:cNvSpPr>
            <a:spLocks noGrp="1"/>
          </p:cNvSpPr>
          <p:nvPr>
            <p:ph type="title"/>
          </p:nvPr>
        </p:nvSpPr>
        <p:spPr>
          <a:xfrm>
            <a:off x="450850" y="1169393"/>
            <a:ext cx="8229600" cy="663123"/>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450852" y="1733124"/>
            <a:ext cx="8292909" cy="4016515"/>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6668655" y="6506112"/>
            <a:ext cx="2133600" cy="365125"/>
          </a:xfrm>
          <a:prstGeom prst="rect">
            <a:avLst/>
          </a:prstGeom>
        </p:spPr>
        <p:txBody>
          <a:bodyPr vert="horz" lIns="91440" tIns="45720" rIns="91440" bIns="45720" rtlCol="0" anchor="ctr"/>
          <a:lstStyle>
            <a:lvl1pPr algn="r">
              <a:defRPr sz="1000" b="0" i="0">
                <a:solidFill>
                  <a:srgbClr val="FFFFFF"/>
                </a:solidFill>
                <a:latin typeface="Verdana"/>
                <a:cs typeface="Verdana"/>
              </a:defRPr>
            </a:lvl1pPr>
          </a:lstStyle>
          <a:p>
            <a:pPr defTabSz="685800"/>
            <a:fld id="{FDD57D2C-5BA3-0D40-BA70-CD099BCA3042}" type="datetime3">
              <a:rPr lang="nl-NL" smtClean="0"/>
              <a:pPr defTabSz="685800"/>
              <a:t>19/12/18</a:t>
            </a:fld>
            <a:endParaRPr lang="nl-NL" dirty="0"/>
          </a:p>
        </p:txBody>
      </p:sp>
      <p:sp>
        <p:nvSpPr>
          <p:cNvPr id="11" name="Tijdelijke aanduiding voor voettekst 10"/>
          <p:cNvSpPr>
            <a:spLocks noGrp="1"/>
          </p:cNvSpPr>
          <p:nvPr>
            <p:ph type="ftr" sz="quarter" idx="3"/>
          </p:nvPr>
        </p:nvSpPr>
        <p:spPr>
          <a:xfrm>
            <a:off x="457200" y="6513088"/>
            <a:ext cx="2895600" cy="365125"/>
          </a:xfrm>
          <a:prstGeom prst="rect">
            <a:avLst/>
          </a:prstGeom>
        </p:spPr>
        <p:txBody>
          <a:bodyPr vert="horz" lIns="91440" tIns="45720" rIns="91440" bIns="45720" rtlCol="0" anchor="ctr"/>
          <a:lstStyle>
            <a:lvl1pPr algn="l">
              <a:defRPr sz="1000" b="0" i="0">
                <a:solidFill>
                  <a:srgbClr val="FFFFFF"/>
                </a:solidFill>
                <a:latin typeface="Verdana"/>
                <a:cs typeface="Verdana"/>
              </a:defRPr>
            </a:lvl1pPr>
          </a:lstStyle>
          <a:p>
            <a:pPr defTabSz="685800"/>
            <a:endParaRPr lang="nl-NL" dirty="0"/>
          </a:p>
        </p:txBody>
      </p:sp>
      <p:pic>
        <p:nvPicPr>
          <p:cNvPr id="17" name="Afbeelding 16" descr="RO_RWS_Aan de slag met_BOL_RGB.eps"/>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39568" y="2"/>
            <a:ext cx="3045646" cy="898524"/>
          </a:xfrm>
          <a:prstGeom prst="rect">
            <a:avLst/>
          </a:prstGeom>
        </p:spPr>
      </p:pic>
    </p:spTree>
    <p:extLst>
      <p:ext uri="{BB962C8B-B14F-4D97-AF65-F5344CB8AC3E}">
        <p14:creationId xmlns:p14="http://schemas.microsoft.com/office/powerpoint/2010/main" val="118548969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Lst>
  <mc:AlternateContent xmlns:mc="http://schemas.openxmlformats.org/markup-compatibility/2006" xmlns:p14="http://schemas.microsoft.com/office/powerpoint/2010/main">
    <mc:Choice Requires="p14">
      <p:transition spd="slow" p14:dur="2250"/>
    </mc:Choice>
    <mc:Fallback xmlns="">
      <p:transition spd="slow"/>
    </mc:Fallback>
  </mc:AlternateContent>
  <p:hf sldNum="0" hdr="0" ftr="0" dt="0"/>
  <p:txStyles>
    <p:titleStyle>
      <a:lvl1pPr algn="l" defTabSz="457189" rtl="0" eaLnBrk="1" latinLnBrk="0" hangingPunct="1">
        <a:spcBef>
          <a:spcPct val="0"/>
        </a:spcBef>
        <a:buNone/>
        <a:defRPr sz="2800" b="1" i="0" kern="1200">
          <a:solidFill>
            <a:srgbClr val="275937"/>
          </a:solidFill>
          <a:latin typeface="Verdana"/>
          <a:ea typeface="+mj-ea"/>
          <a:cs typeface="Verdana"/>
        </a:defRPr>
      </a:lvl1pPr>
    </p:titleStyle>
    <p:bodyStyle>
      <a:lvl1pPr marL="0"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189"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377"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566"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754" indent="0" algn="l" defTabSz="457189"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21.xml"/><Relationship Id="rId5" Type="http://schemas.openxmlformats.org/officeDocument/2006/relationships/image" Target="../media/image13.jpeg"/><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32.emf"/></Relationships>
</file>

<file path=ppt/slides/_rels/slide114.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133.emf"/></Relationships>
</file>

<file path=ppt/slides/_rels/slide11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136.emf"/><Relationship Id="rId4" Type="http://schemas.openxmlformats.org/officeDocument/2006/relationships/image" Target="../media/image135.emf"/></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21.xml"/><Relationship Id="rId5" Type="http://schemas.openxmlformats.org/officeDocument/2006/relationships/image" Target="../media/image13.jpeg"/><Relationship Id="rId4" Type="http://schemas.openxmlformats.org/officeDocument/2006/relationships/image" Target="../media/image1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2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6.xml"/><Relationship Id="rId1" Type="http://schemas.openxmlformats.org/officeDocument/2006/relationships/slideLayout" Target="../slideLayouts/slideLayout32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7.xml"/><Relationship Id="rId1" Type="http://schemas.openxmlformats.org/officeDocument/2006/relationships/slideLayout" Target="../slideLayouts/slideLayout3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2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3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3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3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3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2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2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2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3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21.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2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2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2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7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2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51.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8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image" Target="../media/image84.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82.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cid:image001.png@01D49623.6AE41020" TargetMode="External"/><Relationship Id="rId2" Type="http://schemas.openxmlformats.org/officeDocument/2006/relationships/image" Target="../media/image97.png"/><Relationship Id="rId1" Type="http://schemas.openxmlformats.org/officeDocument/2006/relationships/slideLayout" Target="../slideLayouts/slideLayout382.xml"/><Relationship Id="rId4" Type="http://schemas.openxmlformats.org/officeDocument/2006/relationships/hyperlink" Target="https://zaken.acceptatie.hhdelfland.nl/"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9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9.jpeg"/><Relationship Id="rId7"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10.jpeg"/><Relationship Id="rId9" Type="http://schemas.openxmlformats.org/officeDocument/2006/relationships/image" Target="../media/image106.png"/></Relationships>
</file>

<file path=ppt/slides/_rels/slide9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1.jpeg"/><Relationship Id="rId7"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tiff"/><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2.tiff"/><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2.tiff"/><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2.tiff"/><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767108" y="1171764"/>
            <a:ext cx="4240706" cy="1235234"/>
          </a:xfrm>
        </p:spPr>
        <p:txBody>
          <a:bodyPr>
            <a:noAutofit/>
          </a:bodyPr>
          <a:lstStyle/>
          <a:p>
            <a:r>
              <a:rPr lang="nl-NL" sz="2000" dirty="0"/>
              <a:t>Functionele demonstratie Digitaal Stelsel Omgevingswet</a:t>
            </a:r>
            <a:br>
              <a:rPr lang="nl-NL" sz="2000" dirty="0"/>
            </a:br>
            <a:r>
              <a:rPr lang="nl-NL" sz="2000" dirty="0"/>
              <a:t>&amp; Ateliersessie</a:t>
            </a:r>
            <a:br>
              <a:rPr lang="nl-NL" sz="2000" dirty="0"/>
            </a:br>
            <a:br>
              <a:rPr lang="nl-NL" sz="2000" dirty="0"/>
            </a:br>
            <a:r>
              <a:rPr lang="nl-NL" sz="2000" dirty="0"/>
              <a:t>Welkom in de Eenhoorn!</a:t>
            </a:r>
            <a:br>
              <a:rPr lang="nl-NL" sz="2000" dirty="0"/>
            </a:br>
            <a:br>
              <a:rPr lang="nl-NL" sz="2000" dirty="0"/>
            </a:br>
            <a:br>
              <a:rPr lang="nl-NL" sz="2000" dirty="0"/>
            </a:br>
            <a:endParaRPr lang="nl-NL" sz="2000" dirty="0"/>
          </a:p>
        </p:txBody>
      </p:sp>
      <p:sp>
        <p:nvSpPr>
          <p:cNvPr id="3" name="Subtitel 2"/>
          <p:cNvSpPr>
            <a:spLocks noGrp="1"/>
          </p:cNvSpPr>
          <p:nvPr>
            <p:ph type="subTitle" idx="1"/>
          </p:nvPr>
        </p:nvSpPr>
        <p:spPr>
          <a:xfrm>
            <a:off x="4767109" y="4095281"/>
            <a:ext cx="3878753" cy="1550153"/>
          </a:xfrm>
        </p:spPr>
        <p:txBody>
          <a:bodyPr>
            <a:normAutofit lnSpcReduction="10000"/>
          </a:bodyPr>
          <a:lstStyle/>
          <a:p>
            <a:r>
              <a:rPr lang="nl-NL" dirty="0"/>
              <a:t>Resultaten 4</a:t>
            </a:r>
            <a:r>
              <a:rPr lang="nl-NL" baseline="30000" dirty="0"/>
              <a:t>e</a:t>
            </a:r>
            <a:r>
              <a:rPr lang="nl-NL" dirty="0"/>
              <a:t> kwartaal 2018</a:t>
            </a:r>
          </a:p>
          <a:p>
            <a:endParaRPr lang="nl-NL" dirty="0"/>
          </a:p>
          <a:p>
            <a:endParaRPr lang="nl-NL" dirty="0"/>
          </a:p>
          <a:p>
            <a:r>
              <a:rPr lang="nl-NL" dirty="0"/>
              <a:t>Bert Uffen</a:t>
            </a:r>
          </a:p>
          <a:p>
            <a:r>
              <a:rPr lang="nl-NL" dirty="0"/>
              <a:t>Amersfoort, 18-12-2018</a:t>
            </a:r>
          </a:p>
        </p:txBody>
      </p:sp>
      <p:sp>
        <p:nvSpPr>
          <p:cNvPr id="4" name="Tijdelijke aanduiding voor tekst 3"/>
          <p:cNvSpPr>
            <a:spLocks noGrp="1"/>
          </p:cNvSpPr>
          <p:nvPr>
            <p:ph type="body" sz="quarter" idx="11"/>
          </p:nvPr>
        </p:nvSpPr>
        <p:spPr/>
        <p:txBody>
          <a:bodyPr/>
          <a:lstStyle/>
          <a:p>
            <a:r>
              <a:rPr lang="nl-NL" dirty="0"/>
              <a:t>V0.8</a:t>
            </a:r>
          </a:p>
        </p:txBody>
      </p:sp>
      <p:pic>
        <p:nvPicPr>
          <p:cNvPr id="7" name="Afbeelding 6">
            <a:extLst>
              <a:ext uri="{FF2B5EF4-FFF2-40B4-BE49-F238E27FC236}">
                <a16:creationId xmlns:a16="http://schemas.microsoft.com/office/drawing/2014/main" id="{5BF34638-BC6E-4A61-8C6E-0C5E2DEA6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8286" y="5498020"/>
            <a:ext cx="1999528" cy="1255514"/>
          </a:xfrm>
          <a:prstGeom prst="rect">
            <a:avLst/>
          </a:prstGeom>
        </p:spPr>
      </p:pic>
      <p:pic>
        <p:nvPicPr>
          <p:cNvPr id="5" name="Afbeelding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950" y="907831"/>
            <a:ext cx="4672666" cy="5619093"/>
          </a:xfrm>
          <a:prstGeom prst="rect">
            <a:avLst/>
          </a:prstGeom>
        </p:spPr>
      </p:pic>
    </p:spTree>
    <p:extLst>
      <p:ext uri="{BB962C8B-B14F-4D97-AF65-F5344CB8AC3E}">
        <p14:creationId xmlns:p14="http://schemas.microsoft.com/office/powerpoint/2010/main" val="186533055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Praktijkproef 1</a:t>
            </a:r>
          </a:p>
        </p:txBody>
      </p:sp>
      <p:sp>
        <p:nvSpPr>
          <p:cNvPr id="3" name="Subtitel 2"/>
          <p:cNvSpPr>
            <a:spLocks noGrp="1"/>
          </p:cNvSpPr>
          <p:nvPr>
            <p:ph type="subTitle" idx="1"/>
          </p:nvPr>
        </p:nvSpPr>
        <p:spPr>
          <a:xfrm>
            <a:off x="442914" y="2413595"/>
            <a:ext cx="8216179" cy="3272641"/>
          </a:xfrm>
        </p:spPr>
        <p:txBody>
          <a:bodyPr>
            <a:normAutofit/>
          </a:bodyPr>
          <a:lstStyle/>
          <a:p>
            <a:pPr marL="0" indent="0">
              <a:buNone/>
            </a:pPr>
            <a:r>
              <a:rPr lang="nl-NL" dirty="0"/>
              <a:t>Omgevingsloket</a:t>
            </a:r>
          </a:p>
          <a:p>
            <a:pPr marL="0" indent="0">
              <a:buNone/>
            </a:pPr>
            <a:r>
              <a:rPr lang="nl-NL" dirty="0"/>
              <a:t>Aanmaken account, inloggen</a:t>
            </a:r>
          </a:p>
          <a:p>
            <a:pPr marL="0" indent="0">
              <a:buNone/>
            </a:pPr>
            <a:r>
              <a:rPr lang="nl-NL" dirty="0"/>
              <a:t>Toelichtingen</a:t>
            </a:r>
          </a:p>
          <a:p>
            <a:pPr marL="0" indent="0">
              <a:buNone/>
            </a:pPr>
            <a:r>
              <a:rPr lang="nl-NL" dirty="0"/>
              <a:t>Projectmap</a:t>
            </a:r>
          </a:p>
          <a:p>
            <a:pPr marL="0" indent="0">
              <a:buNone/>
            </a:pPr>
            <a:endParaRPr lang="nl-NL" dirty="0"/>
          </a:p>
          <a:p>
            <a:pPr marL="0" indent="0">
              <a:buNone/>
            </a:pPr>
            <a:r>
              <a:rPr lang="nl-NL" dirty="0"/>
              <a:t>Casus: Kappen beschermde boom in achtertuin</a:t>
            </a:r>
          </a:p>
          <a:p>
            <a:pPr marL="0" indent="0">
              <a:buNone/>
            </a:pPr>
            <a:endParaRPr lang="nl-NL" dirty="0"/>
          </a:p>
          <a:p>
            <a:pPr marL="0" indent="0">
              <a:buNone/>
            </a:pPr>
            <a:r>
              <a:rPr lang="nl-NL" i="1" dirty="0">
                <a:solidFill>
                  <a:schemeClr val="bg1"/>
                </a:solidFill>
              </a:rPr>
              <a:t>Gemeente Westland</a:t>
            </a:r>
            <a:endParaRPr lang="nl-NL" i="1" dirty="0"/>
          </a:p>
          <a:p>
            <a:endParaRPr lang="nl-NL" dirty="0"/>
          </a:p>
        </p:txBody>
      </p:sp>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714" y="3605048"/>
            <a:ext cx="2036140" cy="3053255"/>
          </a:xfrm>
          <a:prstGeom prst="rect">
            <a:avLst/>
          </a:prstGeom>
        </p:spPr>
      </p:pic>
    </p:spTree>
    <p:extLst>
      <p:ext uri="{BB962C8B-B14F-4D97-AF65-F5344CB8AC3E}">
        <p14:creationId xmlns:p14="http://schemas.microsoft.com/office/powerpoint/2010/main" val="132409329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CA763E1-292A-41D7-B0DC-E714E3CA15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34" y="24871"/>
            <a:ext cx="8943742" cy="6707807"/>
          </a:xfrm>
          <a:prstGeom prst="rect">
            <a:avLst/>
          </a:prstGeom>
        </p:spPr>
      </p:pic>
      <p:sp>
        <p:nvSpPr>
          <p:cNvPr id="4" name="Vermenigvuldigen 3"/>
          <p:cNvSpPr/>
          <p:nvPr/>
        </p:nvSpPr>
        <p:spPr>
          <a:xfrm>
            <a:off x="3779912" y="4581128"/>
            <a:ext cx="792088" cy="1080120"/>
          </a:xfrm>
          <a:prstGeom prst="mathMultiply">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Lijntoelichting 1 7">
            <a:extLst>
              <a:ext uri="{FF2B5EF4-FFF2-40B4-BE49-F238E27FC236}">
                <a16:creationId xmlns:a16="http://schemas.microsoft.com/office/drawing/2014/main" id="{1ADEECC6-CFEE-4A08-9978-D440D163EE96}"/>
              </a:ext>
            </a:extLst>
          </p:cNvPr>
          <p:cNvSpPr/>
          <p:nvPr/>
        </p:nvSpPr>
        <p:spPr>
          <a:xfrm>
            <a:off x="4774019" y="5773479"/>
            <a:ext cx="4213193" cy="953377"/>
          </a:xfrm>
          <a:prstGeom prst="borderCallout1">
            <a:avLst>
              <a:gd name="adj1" fmla="val -2558"/>
              <a:gd name="adj2" fmla="val 39863"/>
              <a:gd name="adj3" fmla="val -371104"/>
              <a:gd name="adj4" fmla="val 64552"/>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De gegevens voor de peilgebieden worden door het </a:t>
            </a:r>
            <a:r>
              <a:rPr lang="nl-NL" b="1" dirty="0" err="1">
                <a:solidFill>
                  <a:schemeClr val="tx1"/>
                </a:solidFill>
              </a:rPr>
              <a:t>Waterschapshuis</a:t>
            </a:r>
            <a:r>
              <a:rPr lang="nl-NL" b="1" dirty="0">
                <a:solidFill>
                  <a:schemeClr val="tx1"/>
                </a:solidFill>
              </a:rPr>
              <a:t> geleverd aan DSO-LV - volgens de Aansluitvoorwaarden</a:t>
            </a:r>
          </a:p>
        </p:txBody>
      </p:sp>
    </p:spTree>
    <p:extLst>
      <p:ext uri="{BB962C8B-B14F-4D97-AF65-F5344CB8AC3E}">
        <p14:creationId xmlns:p14="http://schemas.microsoft.com/office/powerpoint/2010/main" val="22849772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449DE35-3531-4F2D-95FC-7BBD89F193EA}"/>
              </a:ext>
            </a:extLst>
          </p:cNvPr>
          <p:cNvPicPr preferRelativeResize="0">
            <a:picLocks/>
          </p:cNvPicPr>
          <p:nvPr/>
        </p:nvPicPr>
        <p:blipFill rotWithShape="1">
          <a:blip r:embed="rId3" cstate="email">
            <a:extLst>
              <a:ext uri="{28A0092B-C50C-407E-A947-70E740481C1C}">
                <a14:useLocalDpi xmlns:a14="http://schemas.microsoft.com/office/drawing/2010/main"/>
              </a:ext>
            </a:extLst>
          </a:blip>
          <a:srcRect/>
          <a:stretch/>
        </p:blipFill>
        <p:spPr>
          <a:xfrm>
            <a:off x="24161" y="724269"/>
            <a:ext cx="6759684" cy="5796456"/>
          </a:xfrm>
          <a:prstGeom prst="rect">
            <a:avLst/>
          </a:prstGeom>
        </p:spPr>
      </p:pic>
      <p:sp>
        <p:nvSpPr>
          <p:cNvPr id="6" name="Titel 1">
            <a:extLst>
              <a:ext uri="{FF2B5EF4-FFF2-40B4-BE49-F238E27FC236}">
                <a16:creationId xmlns:a16="http://schemas.microsoft.com/office/drawing/2014/main" id="{AFCBB3E6-B711-4F06-9F9C-33FBA9231CAF}"/>
              </a:ext>
            </a:extLst>
          </p:cNvPr>
          <p:cNvSpPr>
            <a:spLocks noGrp="1"/>
          </p:cNvSpPr>
          <p:nvPr>
            <p:ph type="title"/>
          </p:nvPr>
        </p:nvSpPr>
        <p:spPr>
          <a:xfrm>
            <a:off x="1764691" y="0"/>
            <a:ext cx="5614618" cy="948072"/>
          </a:xfrm>
        </p:spPr>
        <p:txBody>
          <a:bodyPr/>
          <a:lstStyle/>
          <a:p>
            <a:r>
              <a:rPr lang="nl-NL" dirty="0"/>
              <a:t>Stand van zaken </a:t>
            </a:r>
            <a:r>
              <a:rPr lang="nl-NL" sz="1600" dirty="0" err="1"/>
              <a:t>Lessons</a:t>
            </a:r>
            <a:r>
              <a:rPr lang="nl-NL" sz="1600" dirty="0"/>
              <a:t> learned</a:t>
            </a:r>
          </a:p>
        </p:txBody>
      </p:sp>
      <p:pic>
        <p:nvPicPr>
          <p:cNvPr id="2" name="Afbeelding 1">
            <a:extLst>
              <a:ext uri="{FF2B5EF4-FFF2-40B4-BE49-F238E27FC236}">
                <a16:creationId xmlns:a16="http://schemas.microsoft.com/office/drawing/2014/main" id="{940F5104-5F62-4080-A120-A6F76E44A2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16111" y="604808"/>
            <a:ext cx="2303144" cy="948072"/>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71D2D07F-2A16-41A4-BD6B-1E37A66286A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16109" y="1925325"/>
            <a:ext cx="2303144" cy="588367"/>
          </a:xfrm>
          <a:prstGeom prst="rect">
            <a:avLst/>
          </a:prstGeom>
          <a:ln>
            <a:noFill/>
          </a:ln>
          <a:effectLst>
            <a:outerShdw blurRad="292100" dist="139700" dir="2700000" algn="tl" rotWithShape="0">
              <a:srgbClr val="333333">
                <a:alpha val="65000"/>
              </a:srgbClr>
            </a:outerShdw>
          </a:effectLst>
        </p:spPr>
      </p:pic>
      <p:pic>
        <p:nvPicPr>
          <p:cNvPr id="9" name="Afbeelding 8">
            <a:extLst>
              <a:ext uri="{FF2B5EF4-FFF2-40B4-BE49-F238E27FC236}">
                <a16:creationId xmlns:a16="http://schemas.microsoft.com/office/drawing/2014/main" id="{34798E44-8B69-448E-868B-07FC03D8655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16111" y="2885146"/>
            <a:ext cx="2303144" cy="646981"/>
          </a:xfrm>
          <a:prstGeom prst="rect">
            <a:avLst/>
          </a:prstGeom>
          <a:ln>
            <a:noFill/>
          </a:ln>
          <a:effectLst>
            <a:outerShdw blurRad="292100" dist="139700" dir="2700000" algn="tl" rotWithShape="0">
              <a:srgbClr val="333333">
                <a:alpha val="65000"/>
              </a:srgbClr>
            </a:outerShdw>
          </a:effectLst>
        </p:spPr>
      </p:pic>
      <p:pic>
        <p:nvPicPr>
          <p:cNvPr id="10" name="Afbeelding 9">
            <a:extLst>
              <a:ext uri="{FF2B5EF4-FFF2-40B4-BE49-F238E27FC236}">
                <a16:creationId xmlns:a16="http://schemas.microsoft.com/office/drawing/2014/main" id="{134F1AA7-E199-40A8-B087-7D3382C20D9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716110" y="3824081"/>
            <a:ext cx="2303144" cy="733246"/>
          </a:xfrm>
          <a:prstGeom prst="rect">
            <a:avLst/>
          </a:prstGeom>
          <a:ln>
            <a:noFill/>
          </a:ln>
          <a:effectLst>
            <a:outerShdw blurRad="292100" dist="139700" dir="2700000" algn="tl" rotWithShape="0">
              <a:srgbClr val="333333">
                <a:alpha val="65000"/>
              </a:srgbClr>
            </a:outerShdw>
          </a:effectLst>
        </p:spPr>
      </p:pic>
      <p:pic>
        <p:nvPicPr>
          <p:cNvPr id="11" name="Afbeelding 10">
            <a:extLst>
              <a:ext uri="{FF2B5EF4-FFF2-40B4-BE49-F238E27FC236}">
                <a16:creationId xmlns:a16="http://schemas.microsoft.com/office/drawing/2014/main" id="{055EDF9E-AF7F-460D-A5BD-066293D9705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16110" y="4849282"/>
            <a:ext cx="2303144" cy="732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32550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3B86F-3F01-4FBF-A128-B6A183B54A51}"/>
              </a:ext>
            </a:extLst>
          </p:cNvPr>
          <p:cNvSpPr>
            <a:spLocks noGrp="1"/>
          </p:cNvSpPr>
          <p:nvPr>
            <p:ph type="title"/>
          </p:nvPr>
        </p:nvSpPr>
        <p:spPr/>
        <p:txBody>
          <a:bodyPr/>
          <a:lstStyle/>
          <a:p>
            <a:r>
              <a:rPr lang="nl-NL" dirty="0"/>
              <a:t>Conclusies</a:t>
            </a:r>
          </a:p>
        </p:txBody>
      </p:sp>
      <p:sp>
        <p:nvSpPr>
          <p:cNvPr id="3" name="Tijdelijke aanduiding voor inhoud 2">
            <a:extLst>
              <a:ext uri="{FF2B5EF4-FFF2-40B4-BE49-F238E27FC236}">
                <a16:creationId xmlns:a16="http://schemas.microsoft.com/office/drawing/2014/main" id="{5FD0A26D-CE00-40D7-9831-9DA6589A69AF}"/>
              </a:ext>
            </a:extLst>
          </p:cNvPr>
          <p:cNvSpPr>
            <a:spLocks noGrp="1"/>
          </p:cNvSpPr>
          <p:nvPr>
            <p:ph idx="1"/>
          </p:nvPr>
        </p:nvSpPr>
        <p:spPr>
          <a:xfrm>
            <a:off x="419195" y="4341736"/>
            <a:ext cx="8292909" cy="2133390"/>
          </a:xfrm>
        </p:spPr>
        <p:txBody>
          <a:bodyPr>
            <a:normAutofit/>
          </a:bodyPr>
          <a:lstStyle/>
          <a:p>
            <a:pPr marL="285750" indent="-285750">
              <a:buFont typeface="Arial" panose="020B0604020202020204" pitchFamily="34" charset="0"/>
              <a:buChar char="•"/>
            </a:pPr>
            <a:endParaRPr lang="nl-NL" dirty="0"/>
          </a:p>
          <a:p>
            <a:r>
              <a:rPr lang="nl-NL" b="1" dirty="0"/>
              <a:t>Leerpunten: </a:t>
            </a:r>
          </a:p>
          <a:p>
            <a:pPr marL="285750" indent="-285750">
              <a:buFont typeface="Arial" panose="020B0604020202020204" pitchFamily="34" charset="0"/>
              <a:buChar char="•"/>
            </a:pPr>
            <a:r>
              <a:rPr lang="nl-NL" dirty="0"/>
              <a:t>Als er een probleem optreedt, ga niet zelf een snelle pragmatische oplossing bedenken, maar ga in overleg voor een structurele oplossing</a:t>
            </a:r>
          </a:p>
          <a:p>
            <a:pPr marL="285750" indent="-285750">
              <a:buFont typeface="Arial" panose="020B0604020202020204" pitchFamily="34" charset="0"/>
              <a:buChar char="•"/>
            </a:pPr>
            <a:r>
              <a:rPr lang="nl-NL" dirty="0"/>
              <a:t>De aansluitvoorwaarden voldoen, maar bieden voor directe implementatie onvoldoende houvast, hulp en afstemming is nog nodig. </a:t>
            </a:r>
          </a:p>
        </p:txBody>
      </p:sp>
      <p:sp>
        <p:nvSpPr>
          <p:cNvPr id="5" name="Rechthoek 4">
            <a:extLst>
              <a:ext uri="{FF2B5EF4-FFF2-40B4-BE49-F238E27FC236}">
                <a16:creationId xmlns:a16="http://schemas.microsoft.com/office/drawing/2014/main" id="{4E605310-F58B-4BCD-A456-E45D29190DD4}"/>
              </a:ext>
            </a:extLst>
          </p:cNvPr>
          <p:cNvSpPr/>
          <p:nvPr/>
        </p:nvSpPr>
        <p:spPr>
          <a:xfrm>
            <a:off x="288411" y="1793388"/>
            <a:ext cx="8467963" cy="2554545"/>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rgbClr val="275937"/>
                </a:solidFill>
                <a:latin typeface="Verdana"/>
                <a:cs typeface="Verdana"/>
              </a:rPr>
              <a:t>Het is mogelijk om informatie uit de fysieke leefomgeving te ontsluiten via DSO</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2000" dirty="0">
              <a:solidFill>
                <a:srgbClr val="275937"/>
              </a:solidFill>
              <a:latin typeface="Verdana"/>
              <a:cs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rgbClr val="275937"/>
                </a:solidFill>
                <a:latin typeface="Verdana"/>
                <a:cs typeface="Verdana"/>
              </a:rPr>
              <a:t>Ondanks een bestaande standaard, blijkt er veel aandacht nodig voor proces, cultuur en inhoud tussen organisaties in de informatieketen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sz="2000" dirty="0">
              <a:solidFill>
                <a:srgbClr val="275937"/>
              </a:solidFill>
              <a:latin typeface="Verdana"/>
              <a:cs typeface="Verdan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000" dirty="0">
                <a:solidFill>
                  <a:srgbClr val="275937"/>
                </a:solidFill>
                <a:latin typeface="Verdana"/>
                <a:cs typeface="Verdana"/>
              </a:rPr>
              <a:t>Samenwerking tussen deze organisaties is </a:t>
            </a:r>
            <a:r>
              <a:rPr lang="nl-NL" sz="2000" dirty="0" err="1">
                <a:solidFill>
                  <a:srgbClr val="275937"/>
                </a:solidFill>
                <a:latin typeface="Verdana"/>
                <a:cs typeface="Verdana"/>
              </a:rPr>
              <a:t>key</a:t>
            </a:r>
            <a:endParaRPr lang="nl-NL" sz="2000" dirty="0">
              <a:solidFill>
                <a:srgbClr val="275937"/>
              </a:solidFill>
              <a:latin typeface="Verdana"/>
              <a:cs typeface="Verdana"/>
            </a:endParaRPr>
          </a:p>
        </p:txBody>
      </p:sp>
    </p:spTree>
    <p:extLst>
      <p:ext uri="{BB962C8B-B14F-4D97-AF65-F5344CB8AC3E}">
        <p14:creationId xmlns:p14="http://schemas.microsoft.com/office/powerpoint/2010/main" val="36958423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42913" y="1738174"/>
            <a:ext cx="8216179" cy="1235234"/>
          </a:xfrm>
        </p:spPr>
        <p:txBody>
          <a:bodyPr/>
          <a:lstStyle/>
          <a:p>
            <a:r>
              <a:rPr lang="nl-NL" dirty="0"/>
              <a:t>Praktijkproef 4</a:t>
            </a:r>
          </a:p>
        </p:txBody>
      </p:sp>
      <p:sp>
        <p:nvSpPr>
          <p:cNvPr id="3" name="Subtitel 2"/>
          <p:cNvSpPr>
            <a:spLocks noGrp="1"/>
          </p:cNvSpPr>
          <p:nvPr>
            <p:ph type="subTitle" idx="1"/>
          </p:nvPr>
        </p:nvSpPr>
        <p:spPr>
          <a:xfrm>
            <a:off x="442913" y="2413592"/>
            <a:ext cx="8216178" cy="3496554"/>
          </a:xfrm>
        </p:spPr>
        <p:txBody>
          <a:bodyPr>
            <a:normAutofit/>
          </a:bodyPr>
          <a:lstStyle/>
          <a:p>
            <a:pPr marL="0" indent="0">
              <a:lnSpc>
                <a:spcPct val="120000"/>
              </a:lnSpc>
              <a:buNone/>
            </a:pPr>
            <a:r>
              <a:rPr lang="nl-NL" sz="2100" dirty="0"/>
              <a:t>Opstellen en zichtbaar maken van het omgevingsplan</a:t>
            </a:r>
          </a:p>
          <a:p>
            <a:pPr marL="0" indent="0">
              <a:buNone/>
            </a:pPr>
            <a:endParaRPr lang="nl-NL" dirty="0"/>
          </a:p>
          <a:p>
            <a:pPr marL="0" indent="0">
              <a:buNone/>
            </a:pPr>
            <a:r>
              <a:rPr lang="nl-NL" b="1" dirty="0">
                <a:solidFill>
                  <a:schemeClr val="bg1"/>
                </a:solidFill>
              </a:rPr>
              <a:t>Gemeenten:					</a:t>
            </a:r>
          </a:p>
          <a:p>
            <a:pPr marL="171450" lvl="1" algn="l"/>
            <a:r>
              <a:rPr lang="nl-NL" dirty="0">
                <a:solidFill>
                  <a:schemeClr val="bg1"/>
                </a:solidFill>
              </a:rPr>
              <a:t>Amstelveen					</a:t>
            </a:r>
          </a:p>
          <a:p>
            <a:pPr marL="171450" lvl="1" algn="l"/>
            <a:r>
              <a:rPr lang="nl-NL" dirty="0">
                <a:solidFill>
                  <a:schemeClr val="bg1"/>
                </a:solidFill>
              </a:rPr>
              <a:t>Bergen op Zoom				</a:t>
            </a:r>
          </a:p>
          <a:p>
            <a:pPr marL="171450" lvl="1" algn="l"/>
            <a:r>
              <a:rPr lang="nl-NL" dirty="0">
                <a:solidFill>
                  <a:schemeClr val="bg1"/>
                </a:solidFill>
              </a:rPr>
              <a:t>Emmen						</a:t>
            </a:r>
          </a:p>
          <a:p>
            <a:pPr marL="171450" lvl="1" algn="l"/>
            <a:r>
              <a:rPr lang="nl-NL" dirty="0">
                <a:solidFill>
                  <a:schemeClr val="bg1"/>
                </a:solidFill>
              </a:rPr>
              <a:t>’s-Gravenhage</a:t>
            </a:r>
          </a:p>
          <a:p>
            <a:pPr marL="171450" lvl="1" algn="l"/>
            <a:r>
              <a:rPr lang="nl-NL" dirty="0">
                <a:solidFill>
                  <a:schemeClr val="bg1"/>
                </a:solidFill>
              </a:rPr>
              <a:t>Nieuwegein</a:t>
            </a:r>
          </a:p>
          <a:p>
            <a:pPr marL="171450" lvl="1" algn="l"/>
            <a:r>
              <a:rPr lang="nl-NL" dirty="0">
                <a:solidFill>
                  <a:schemeClr val="bg1"/>
                </a:solidFill>
              </a:rPr>
              <a:t>Velsen</a:t>
            </a:r>
          </a:p>
          <a:p>
            <a:pPr marL="171450" lvl="1" algn="l"/>
            <a:r>
              <a:rPr lang="nl-NL" dirty="0">
                <a:solidFill>
                  <a:schemeClr val="bg1"/>
                </a:solidFill>
              </a:rPr>
              <a:t>Tilburg</a:t>
            </a:r>
          </a:p>
        </p:txBody>
      </p:sp>
      <p:sp>
        <p:nvSpPr>
          <p:cNvPr id="6" name="Subtitel 2">
            <a:extLst>
              <a:ext uri="{FF2B5EF4-FFF2-40B4-BE49-F238E27FC236}">
                <a16:creationId xmlns:a16="http://schemas.microsoft.com/office/drawing/2014/main" id="{2D264B56-B8A2-5049-9994-04B8AEC52FCD}"/>
              </a:ext>
            </a:extLst>
          </p:cNvPr>
          <p:cNvSpPr txBox="1">
            <a:spLocks/>
          </p:cNvSpPr>
          <p:nvPr/>
        </p:nvSpPr>
        <p:spPr>
          <a:xfrm>
            <a:off x="2574584" y="3181768"/>
            <a:ext cx="3085436" cy="3496554"/>
          </a:xfrm>
          <a:prstGeom prst="rect">
            <a:avLst/>
          </a:prstGeom>
        </p:spPr>
        <p:txBody>
          <a:bodyPr vert="horz" lIns="91440" tIns="45720" rIns="91440" bIns="45720" rtlCol="0">
            <a:normAutofit/>
          </a:bodyPr>
          <a:lstStyle>
            <a:lvl1pPr marL="285750" indent="-285750" algn="l" defTabSz="457200" rtl="0" eaLnBrk="1" latinLnBrk="0" hangingPunct="1">
              <a:lnSpc>
                <a:spcPct val="100000"/>
              </a:lnSpc>
              <a:spcBef>
                <a:spcPct val="20000"/>
              </a:spcBef>
              <a:buFont typeface="Arial"/>
              <a:buChar char="•"/>
              <a:defRPr sz="1800" b="0" i="0" kern="1200" baseline="0">
                <a:solidFill>
                  <a:srgbClr val="FFFFFF"/>
                </a:solidFill>
                <a:latin typeface="Verdana"/>
                <a:ea typeface="+mn-ea"/>
                <a:cs typeface="Verdana"/>
              </a:defRPr>
            </a:lvl1pPr>
            <a:lvl2pPr marL="457200" indent="0" algn="ctr" defTabSz="457200" rtl="0" eaLnBrk="1" latinLnBrk="0" hangingPunct="1">
              <a:lnSpc>
                <a:spcPct val="100000"/>
              </a:lnSpc>
              <a:spcBef>
                <a:spcPct val="20000"/>
              </a:spcBef>
              <a:buFontTx/>
              <a:buNone/>
              <a:defRPr sz="1600" b="0" i="0" kern="1200">
                <a:solidFill>
                  <a:schemeClr val="tx1">
                    <a:tint val="75000"/>
                  </a:schemeClr>
                </a:solidFill>
                <a:latin typeface="Verdana"/>
                <a:ea typeface="+mn-ea"/>
                <a:cs typeface="Verdana"/>
              </a:defRPr>
            </a:lvl2pPr>
            <a:lvl3pPr marL="914400" indent="0" algn="ctr" defTabSz="457200" rtl="0" eaLnBrk="1" latinLnBrk="0" hangingPunct="1">
              <a:lnSpc>
                <a:spcPct val="100000"/>
              </a:lnSpc>
              <a:spcBef>
                <a:spcPct val="20000"/>
              </a:spcBef>
              <a:buFontTx/>
              <a:buNone/>
              <a:defRPr sz="1600" b="0" i="0" kern="1200">
                <a:solidFill>
                  <a:schemeClr val="tx1">
                    <a:tint val="75000"/>
                  </a:schemeClr>
                </a:solidFill>
                <a:latin typeface="Verdana"/>
                <a:ea typeface="+mn-ea"/>
                <a:cs typeface="Verdana"/>
              </a:defRPr>
            </a:lvl3pPr>
            <a:lvl4pPr marL="1371600" indent="0" algn="ctr" defTabSz="457200" rtl="0" eaLnBrk="1" latinLnBrk="0" hangingPunct="1">
              <a:lnSpc>
                <a:spcPct val="100000"/>
              </a:lnSpc>
              <a:spcBef>
                <a:spcPct val="20000"/>
              </a:spcBef>
              <a:buFontTx/>
              <a:buNone/>
              <a:defRPr sz="1600" b="0" i="0" kern="1200">
                <a:solidFill>
                  <a:schemeClr val="tx1">
                    <a:tint val="75000"/>
                  </a:schemeClr>
                </a:solidFill>
                <a:latin typeface="Verdana"/>
                <a:ea typeface="+mn-ea"/>
                <a:cs typeface="Verdana"/>
              </a:defRPr>
            </a:lvl4pPr>
            <a:lvl5pPr marL="1828800" indent="0" algn="ctr" defTabSz="457200" rtl="0" eaLnBrk="1" latinLnBrk="0" hangingPunct="1">
              <a:lnSpc>
                <a:spcPct val="100000"/>
              </a:lnSpc>
              <a:spcBef>
                <a:spcPct val="20000"/>
              </a:spcBef>
              <a:buFontTx/>
              <a:buNone/>
              <a:defRPr sz="1600" b="0" i="0" kern="1200">
                <a:solidFill>
                  <a:schemeClr val="tx1">
                    <a:tint val="75000"/>
                  </a:schemeClr>
                </a:solidFill>
                <a:latin typeface="Verdana"/>
                <a:ea typeface="+mn-ea"/>
                <a:cs typeface="Verdan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l-NL" sz="1800" b="1" i="0" u="none" strike="noStrike" kern="1200" cap="none" spc="0" normalizeH="0" baseline="0" noProof="0" dirty="0">
                <a:ln>
                  <a:noFill/>
                </a:ln>
                <a:solidFill>
                  <a:prstClr val="white"/>
                </a:solidFill>
                <a:effectLst/>
                <a:uLnTx/>
                <a:uFillTx/>
                <a:latin typeface="Verdana"/>
                <a:ea typeface="+mn-ea"/>
                <a:cs typeface="Verdana"/>
              </a:rPr>
              <a:t>Softwareleveranciers:</a:t>
            </a:r>
          </a:p>
          <a:p>
            <a:pPr marL="171450" marR="0" lvl="1" indent="0" algn="l" defTabSz="457200" rtl="0" eaLnBrk="1" fontAlgn="auto" latinLnBrk="0" hangingPunct="1">
              <a:lnSpc>
                <a:spcPct val="100000"/>
              </a:lnSpc>
              <a:spcBef>
                <a:spcPct val="2000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uLnTx/>
                <a:uFillTx/>
                <a:latin typeface="Verdana"/>
                <a:ea typeface="+mn-ea"/>
                <a:cs typeface="Verdana"/>
              </a:rPr>
              <a:t>Roxit</a:t>
            </a:r>
            <a:endParaRPr kumimoji="0" lang="nl-NL" sz="1600" b="0" i="0" u="none" strike="noStrike" kern="1200" cap="none" spc="0" normalizeH="0" baseline="0" noProof="0" dirty="0">
              <a:ln>
                <a:noFill/>
              </a:ln>
              <a:solidFill>
                <a:prstClr val="white"/>
              </a:solidFill>
              <a:effectLst/>
              <a:uLnTx/>
              <a:uFillTx/>
              <a:latin typeface="Verdana"/>
              <a:ea typeface="+mn-ea"/>
              <a:cs typeface="Verdana"/>
            </a:endParaRPr>
          </a:p>
          <a:p>
            <a:pPr marL="171450" marR="0" lvl="1" indent="0" algn="l" defTabSz="457200" rtl="0" eaLnBrk="1" fontAlgn="auto" latinLnBrk="0" hangingPunct="1">
              <a:lnSpc>
                <a:spcPct val="100000"/>
              </a:lnSpc>
              <a:spcBef>
                <a:spcPct val="2000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uLnTx/>
                <a:uFillTx/>
                <a:latin typeface="Verdana"/>
                <a:ea typeface="+mn-ea"/>
                <a:cs typeface="Verdana"/>
              </a:rPr>
              <a:t>Nedgraphics</a:t>
            </a:r>
            <a:endParaRPr kumimoji="0" lang="nl-NL" sz="1600" b="0" i="0" u="none" strike="noStrike" kern="1200" cap="none" spc="0" normalizeH="0" baseline="0" noProof="0" dirty="0">
              <a:ln>
                <a:noFill/>
              </a:ln>
              <a:solidFill>
                <a:prstClr val="white"/>
              </a:solidFill>
              <a:effectLst/>
              <a:uLnTx/>
              <a:uFillTx/>
              <a:latin typeface="Verdana"/>
              <a:ea typeface="+mn-ea"/>
              <a:cs typeface="Verdana"/>
            </a:endParaRPr>
          </a:p>
          <a:p>
            <a:pPr marL="171450" marR="0" lvl="1" indent="0" algn="l" defTabSz="457200" rtl="0" eaLnBrk="1" fontAlgn="auto" latinLnBrk="0" hangingPunct="1">
              <a:lnSpc>
                <a:spcPct val="100000"/>
              </a:lnSpc>
              <a:spcBef>
                <a:spcPct val="2000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Verdana"/>
                <a:ea typeface="+mn-ea"/>
                <a:cs typeface="Verdana"/>
              </a:rPr>
              <a:t>IAM4</a:t>
            </a:r>
          </a:p>
        </p:txBody>
      </p:sp>
      <p:pic>
        <p:nvPicPr>
          <p:cNvPr id="7" name="Afbeelding 6">
            <a:extLst>
              <a:ext uri="{FF2B5EF4-FFF2-40B4-BE49-F238E27FC236}">
                <a16:creationId xmlns:a16="http://schemas.microsoft.com/office/drawing/2014/main" id="{B9A1E981-90AF-F643-97B3-63392039B47B}"/>
              </a:ext>
            </a:extLst>
          </p:cNvPr>
          <p:cNvPicPr>
            <a:picLocks noChangeAspect="1"/>
          </p:cNvPicPr>
          <p:nvPr/>
        </p:nvPicPr>
        <p:blipFill>
          <a:blip r:embed="rId3"/>
          <a:stretch>
            <a:fillRect/>
          </a:stretch>
        </p:blipFill>
        <p:spPr>
          <a:xfrm>
            <a:off x="3970919" y="4451238"/>
            <a:ext cx="4979513" cy="2285678"/>
          </a:xfrm>
          <a:prstGeom prst="rect">
            <a:avLst/>
          </a:prstGeom>
          <a:ln w="15875">
            <a:solidFill>
              <a:schemeClr val="tx1"/>
            </a:solidFill>
          </a:ln>
        </p:spPr>
      </p:pic>
    </p:spTree>
    <p:extLst>
      <p:ext uri="{BB962C8B-B14F-4D97-AF65-F5344CB8AC3E}">
        <p14:creationId xmlns:p14="http://schemas.microsoft.com/office/powerpoint/2010/main" val="28585275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298446" y="1113210"/>
            <a:ext cx="6370209" cy="4305685"/>
          </a:xfrm>
        </p:spPr>
        <p:txBody>
          <a:bodyPr/>
          <a:lstStyle/>
          <a:p>
            <a:r>
              <a:rPr lang="nl-NL" dirty="0">
                <a:ea typeface="Verdana"/>
              </a:rPr>
              <a:t> </a:t>
            </a:r>
            <a:endParaRPr lang="nl-NL" dirty="0"/>
          </a:p>
          <a:p>
            <a:endParaRPr lang="nl-NL" dirty="0">
              <a:solidFill>
                <a:srgbClr val="275937"/>
              </a:solidFill>
            </a:endParaRPr>
          </a:p>
        </p:txBody>
      </p:sp>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739" y="4070475"/>
            <a:ext cx="3657600" cy="1950720"/>
          </a:xfrm>
          <a:prstGeom prst="rect">
            <a:avLst/>
          </a:prstGeom>
        </p:spPr>
      </p:pic>
      <p:sp>
        <p:nvSpPr>
          <p:cNvPr id="7" name="Rechthoek 6"/>
          <p:cNvSpPr/>
          <p:nvPr/>
        </p:nvSpPr>
        <p:spPr>
          <a:xfrm>
            <a:off x="6916351" y="1171764"/>
            <a:ext cx="58366" cy="4966389"/>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a:ln>
                <a:noFill/>
              </a:ln>
              <a:solidFill>
                <a:prstClr val="white"/>
              </a:solidFill>
              <a:effectLst/>
              <a:uLnTx/>
              <a:uFillTx/>
              <a:latin typeface="Verdana"/>
              <a:ea typeface="+mn-ea"/>
              <a:cs typeface="Arial"/>
            </a:endParaRPr>
          </a:p>
        </p:txBody>
      </p:sp>
      <p:sp>
        <p:nvSpPr>
          <p:cNvPr id="8" name="Tekstvak 7"/>
          <p:cNvSpPr txBox="1"/>
          <p:nvPr/>
        </p:nvSpPr>
        <p:spPr>
          <a:xfrm>
            <a:off x="7081727" y="1724099"/>
            <a:ext cx="1994179" cy="43704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Praktijkproef opstellen en zichtbaar maken van het omgevingsplan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a:ea typeface="+mn-ea"/>
                <a:cs typeface="+mn-cs"/>
              </a:rPr>
              <a:t>Gemeenten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Den Haag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Emmen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Bergen op Zoom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Amstelveen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Tilburg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Velsen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Nieuwegein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oelichting met afgeronde rechthoek 9"/>
          <p:cNvSpPr/>
          <p:nvPr/>
        </p:nvSpPr>
        <p:spPr>
          <a:xfrm>
            <a:off x="466625" y="661738"/>
            <a:ext cx="6033849" cy="2454842"/>
          </a:xfrm>
          <a:prstGeom prst="wedgeRoundRectCallout">
            <a:avLst>
              <a:gd name="adj1" fmla="val 9340"/>
              <a:gd name="adj2" fmla="val 96741"/>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Calibri"/>
                <a:ea typeface="+mn-ea"/>
                <a:cs typeface="+mn-cs"/>
              </a:rPr>
              <a:t>Hoe kunnen we als gemeenten omgevingsplannen opstellen die: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Calibri"/>
                <a:ea typeface="+mn-ea"/>
                <a:cs typeface="+mn-cs"/>
              </a:rPr>
              <a:t>bijdragen aan de realisatie van onze beleidsdoelstellingen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white"/>
                </a:solidFill>
                <a:effectLst/>
                <a:uLnTx/>
                <a:uFillTx/>
                <a:latin typeface="Calibri"/>
                <a:ea typeface="+mn-ea"/>
                <a:cs typeface="+mn-cs"/>
              </a:rPr>
              <a:t>in vorm en inhoud passen binnen de visie en doelstellingen van de omgevingswet</a:t>
            </a:r>
            <a:r>
              <a:rPr kumimoji="0" lang="nl-NL" sz="2400" b="0" i="1" u="none" strike="noStrike" kern="1200" cap="none" spc="0" normalizeH="0" baseline="0" noProof="0" dirty="0">
                <a:ln>
                  <a:noFill/>
                </a:ln>
                <a:solidFill>
                  <a:prstClr val="white"/>
                </a:solidFill>
                <a:effectLst/>
                <a:uLnTx/>
                <a:uFillTx/>
                <a:latin typeface="Calibri"/>
                <a:ea typeface="+mn-ea"/>
                <a:cs typeface="+mn-cs"/>
              </a:rPr>
              <a:t>.</a:t>
            </a:r>
            <a:endParaRPr kumimoji="0" lang="nl-NL"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63879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ng 17">
            <a:extLst>
              <a:ext uri="{FF2B5EF4-FFF2-40B4-BE49-F238E27FC236}">
                <a16:creationId xmlns:a16="http://schemas.microsoft.com/office/drawing/2014/main" id="{94DA1DB7-726A-DB4A-A6AC-72B539328775}"/>
              </a:ext>
            </a:extLst>
          </p:cNvPr>
          <p:cNvSpPr/>
          <p:nvPr/>
        </p:nvSpPr>
        <p:spPr>
          <a:xfrm>
            <a:off x="2536815" y="2618278"/>
            <a:ext cx="4003178" cy="1427199"/>
          </a:xfrm>
          <a:prstGeom prst="donut">
            <a:avLst>
              <a:gd name="adj" fmla="val 50000"/>
            </a:avLst>
          </a:prstGeom>
          <a:gradFill flip="none" rotWithShape="1">
            <a:gsLst>
              <a:gs pos="0">
                <a:schemeClr val="accent1">
                  <a:lumMod val="0"/>
                  <a:lumOff val="100000"/>
                </a:schemeClr>
              </a:gs>
              <a:gs pos="15000">
                <a:schemeClr val="accent1">
                  <a:lumMod val="0"/>
                  <a:lumOff val="100000"/>
                </a:schemeClr>
              </a:gs>
              <a:gs pos="100000">
                <a:schemeClr val="accent6"/>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a:ea typeface="+mn-ea"/>
                <a:cs typeface="+mn-cs"/>
              </a:rPr>
              <a:t>Omgevingsplan</a:t>
            </a:r>
          </a:p>
        </p:txBody>
      </p:sp>
      <p:sp>
        <p:nvSpPr>
          <p:cNvPr id="2" name="Titel 1">
            <a:extLst>
              <a:ext uri="{FF2B5EF4-FFF2-40B4-BE49-F238E27FC236}">
                <a16:creationId xmlns:a16="http://schemas.microsoft.com/office/drawing/2014/main" id="{AA0016E7-DF63-434D-9555-B954438E3D23}"/>
              </a:ext>
            </a:extLst>
          </p:cNvPr>
          <p:cNvSpPr>
            <a:spLocks noGrp="1"/>
          </p:cNvSpPr>
          <p:nvPr>
            <p:ph type="title"/>
          </p:nvPr>
        </p:nvSpPr>
        <p:spPr>
          <a:xfrm>
            <a:off x="1185368" y="181716"/>
            <a:ext cx="8229600" cy="663123"/>
          </a:xfrm>
        </p:spPr>
        <p:txBody>
          <a:bodyPr/>
          <a:lstStyle/>
          <a:p>
            <a:r>
              <a:rPr lang="nl-NL" dirty="0"/>
              <a:t>Opgave Omgevingsplan</a:t>
            </a:r>
          </a:p>
        </p:txBody>
      </p:sp>
      <p:sp>
        <p:nvSpPr>
          <p:cNvPr id="20" name="Pijl omlaag 19">
            <a:extLst>
              <a:ext uri="{FF2B5EF4-FFF2-40B4-BE49-F238E27FC236}">
                <a16:creationId xmlns:a16="http://schemas.microsoft.com/office/drawing/2014/main" id="{42ECF421-CD4E-A14A-9AEF-83B09C110C9D}"/>
              </a:ext>
            </a:extLst>
          </p:cNvPr>
          <p:cNvSpPr/>
          <p:nvPr/>
        </p:nvSpPr>
        <p:spPr>
          <a:xfrm>
            <a:off x="2631688" y="947854"/>
            <a:ext cx="3772860" cy="1568723"/>
          </a:xfrm>
          <a:prstGeom prst="downArrow">
            <a:avLst>
              <a:gd name="adj1" fmla="val 75876"/>
              <a:gd name="adj2" fmla="val 31448"/>
            </a:avLst>
          </a:prstGeom>
          <a:gradFill>
            <a:gsLst>
              <a:gs pos="0">
                <a:srgbClr val="275937"/>
              </a:gs>
              <a:gs pos="100000">
                <a:srgbClr val="39870C"/>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a:ea typeface="+mn-ea"/>
                <a:cs typeface="+mn-cs"/>
              </a:rPr>
              <a:t>Beleidsverantwoordelijke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Helpt het plan mij om te regelen wat ik nodig vind?</a:t>
            </a:r>
          </a:p>
        </p:txBody>
      </p:sp>
      <p:sp>
        <p:nvSpPr>
          <p:cNvPr id="3" name="Pijl rechts 2">
            <a:extLst>
              <a:ext uri="{FF2B5EF4-FFF2-40B4-BE49-F238E27FC236}">
                <a16:creationId xmlns:a16="http://schemas.microsoft.com/office/drawing/2014/main" id="{7AD12DE1-C289-6D47-B38F-20906A7E3981}"/>
              </a:ext>
            </a:extLst>
          </p:cNvPr>
          <p:cNvSpPr/>
          <p:nvPr/>
        </p:nvSpPr>
        <p:spPr>
          <a:xfrm>
            <a:off x="6384168" y="1747781"/>
            <a:ext cx="2536440" cy="3186144"/>
          </a:xfrm>
          <a:prstGeom prst="leftArrow">
            <a:avLst>
              <a:gd name="adj1" fmla="val 76563"/>
              <a:gd name="adj2" fmla="val 21563"/>
            </a:avLst>
          </a:prstGeom>
          <a:gradFill>
            <a:gsLst>
              <a:gs pos="0">
                <a:srgbClr val="275937"/>
              </a:gs>
              <a:gs pos="100000">
                <a:srgbClr val="39870C"/>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a:ea typeface="+mn-ea"/>
                <a:cs typeface="+mn-cs"/>
              </a:rPr>
              <a:t>Initiatiefnemer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a:ea typeface="+mn-ea"/>
                <a:cs typeface="+mn-cs"/>
              </a:rPr>
              <a:t>Belanghebbende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a:ea typeface="+mn-ea"/>
                <a:cs typeface="+mn-cs"/>
              </a:rPr>
              <a:t>Vergunningverlener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Zijn de regels begrijpelijk en bieden ze rechtszekerheid?</a:t>
            </a:r>
          </a:p>
        </p:txBody>
      </p:sp>
      <p:sp>
        <p:nvSpPr>
          <p:cNvPr id="4" name="Pijl links 3">
            <a:extLst>
              <a:ext uri="{FF2B5EF4-FFF2-40B4-BE49-F238E27FC236}">
                <a16:creationId xmlns:a16="http://schemas.microsoft.com/office/drawing/2014/main" id="{321EDB75-6EE2-7240-817E-6A392E410E65}"/>
              </a:ext>
            </a:extLst>
          </p:cNvPr>
          <p:cNvSpPr/>
          <p:nvPr/>
        </p:nvSpPr>
        <p:spPr>
          <a:xfrm>
            <a:off x="535258" y="1747781"/>
            <a:ext cx="2096429" cy="3186144"/>
          </a:xfrm>
          <a:prstGeom prst="rightArrow">
            <a:avLst>
              <a:gd name="adj1" fmla="val 77573"/>
              <a:gd name="adj2" fmla="val 23083"/>
            </a:avLst>
          </a:prstGeom>
          <a:gradFill>
            <a:gsLst>
              <a:gs pos="0">
                <a:srgbClr val="275937"/>
              </a:gs>
              <a:gs pos="100000">
                <a:srgbClr val="39870C"/>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a:ea typeface="+mn-ea"/>
                <a:cs typeface="+mn-cs"/>
              </a:rPr>
              <a:t>Andere overheden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Kan ik mijn weg vinden in de plannen van diverse gemeenten?</a:t>
            </a:r>
          </a:p>
        </p:txBody>
      </p:sp>
      <p:sp>
        <p:nvSpPr>
          <p:cNvPr id="5" name="Pijl omhoog 4">
            <a:extLst>
              <a:ext uri="{FF2B5EF4-FFF2-40B4-BE49-F238E27FC236}">
                <a16:creationId xmlns:a16="http://schemas.microsoft.com/office/drawing/2014/main" id="{A3972531-A8AF-DC4F-AD66-CF2AB5D8B1A2}"/>
              </a:ext>
            </a:extLst>
          </p:cNvPr>
          <p:cNvSpPr/>
          <p:nvPr/>
        </p:nvSpPr>
        <p:spPr>
          <a:xfrm>
            <a:off x="2631687" y="4111600"/>
            <a:ext cx="3752480" cy="1943516"/>
          </a:xfrm>
          <a:prstGeom prst="upArrow">
            <a:avLst>
              <a:gd name="adj1" fmla="val 80271"/>
              <a:gd name="adj2" fmla="val 26455"/>
            </a:avLst>
          </a:prstGeom>
          <a:gradFill>
            <a:gsLst>
              <a:gs pos="0">
                <a:srgbClr val="275937"/>
              </a:gs>
              <a:gs pos="100000">
                <a:srgbClr val="39870C"/>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a:ea typeface="+mn-ea"/>
                <a:cs typeface="+mn-cs"/>
              </a:rPr>
              <a:t>Planmaker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a:ea typeface="+mn-ea"/>
                <a:cs typeface="+mn-cs"/>
              </a:rPr>
              <a:t>Hoe formuleer ik de regels zoals gewenst en hoe blijft het plan </a:t>
            </a:r>
            <a:r>
              <a:rPr kumimoji="0" lang="nl-NL" sz="1800" b="0" i="0" u="none" strike="noStrike" kern="1200" cap="none" spc="0" normalizeH="0" baseline="0" noProof="0" dirty="0" err="1">
                <a:ln>
                  <a:noFill/>
                </a:ln>
                <a:solidFill>
                  <a:prstClr val="white"/>
                </a:solidFill>
                <a:effectLst/>
                <a:uLnTx/>
                <a:uFillTx/>
                <a:latin typeface="Calibri"/>
                <a:ea typeface="+mn-ea"/>
                <a:cs typeface="+mn-cs"/>
              </a:rPr>
              <a:t>beheerbaar</a:t>
            </a:r>
            <a:r>
              <a:rPr kumimoji="0" lang="nl-NL" sz="1800" b="0" i="0" u="none" strike="noStrike" kern="1200" cap="none" spc="0" normalizeH="0" baseline="0" noProof="0" dirty="0">
                <a:ln>
                  <a:noFill/>
                </a:ln>
                <a:solidFill>
                  <a:prstClr val="white"/>
                </a:solidFill>
                <a:effectLst/>
                <a:uLnTx/>
                <a:uFillTx/>
                <a:latin typeface="Calibri"/>
                <a:ea typeface="+mn-ea"/>
                <a:cs typeface="+mn-cs"/>
              </a:rPr>
              <a:t>?</a:t>
            </a:r>
          </a:p>
        </p:txBody>
      </p:sp>
    </p:spTree>
    <p:extLst>
      <p:ext uri="{BB962C8B-B14F-4D97-AF65-F5344CB8AC3E}">
        <p14:creationId xmlns:p14="http://schemas.microsoft.com/office/powerpoint/2010/main" val="18187926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ED892-0867-F24E-8BE8-715EA7D99EC6}"/>
              </a:ext>
            </a:extLst>
          </p:cNvPr>
          <p:cNvSpPr>
            <a:spLocks noGrp="1"/>
          </p:cNvSpPr>
          <p:nvPr>
            <p:ph type="title"/>
          </p:nvPr>
        </p:nvSpPr>
        <p:spPr>
          <a:xfrm>
            <a:off x="1114879" y="211449"/>
            <a:ext cx="7628880" cy="663123"/>
          </a:xfrm>
        </p:spPr>
        <p:txBody>
          <a:bodyPr/>
          <a:lstStyle/>
          <a:p>
            <a:r>
              <a:rPr lang="nl-NL" dirty="0"/>
              <a:t>Praktijkproef 2: Maken en zien</a:t>
            </a:r>
          </a:p>
        </p:txBody>
      </p:sp>
      <p:sp>
        <p:nvSpPr>
          <p:cNvPr id="3" name="Tijdelijke aanduiding voor inhoud 2">
            <a:extLst>
              <a:ext uri="{FF2B5EF4-FFF2-40B4-BE49-F238E27FC236}">
                <a16:creationId xmlns:a16="http://schemas.microsoft.com/office/drawing/2014/main" id="{CC234905-C405-0048-A58A-A4AD3AD7C059}"/>
              </a:ext>
            </a:extLst>
          </p:cNvPr>
          <p:cNvSpPr>
            <a:spLocks noGrp="1"/>
          </p:cNvSpPr>
          <p:nvPr>
            <p:ph idx="1"/>
          </p:nvPr>
        </p:nvSpPr>
        <p:spPr/>
        <p:txBody>
          <a:bodyPr>
            <a:normAutofit lnSpcReduction="10000"/>
          </a:bodyPr>
          <a:lstStyle/>
          <a:p>
            <a:r>
              <a:rPr lang="nl-NL" sz="1800" b="1" dirty="0">
                <a:solidFill>
                  <a:schemeClr val="tx1"/>
                </a:solidFill>
              </a:rPr>
              <a:t>Doel: Hoe stel ik een omgevingsplan op? </a:t>
            </a:r>
          </a:p>
          <a:p>
            <a:pPr marL="285750" indent="-285750">
              <a:buFontTx/>
              <a:buChar char="-"/>
            </a:pPr>
            <a:r>
              <a:rPr lang="nl-NL" sz="1800" b="1" dirty="0">
                <a:solidFill>
                  <a:schemeClr val="tx1"/>
                </a:solidFill>
              </a:rPr>
              <a:t>Leren door het te gaan DOEN! </a:t>
            </a:r>
          </a:p>
          <a:p>
            <a:pPr marL="285750" indent="-285750">
              <a:buFontTx/>
              <a:buChar char="-"/>
            </a:pPr>
            <a:r>
              <a:rPr lang="nl-NL" sz="1800" b="1" dirty="0">
                <a:solidFill>
                  <a:schemeClr val="tx1"/>
                </a:solidFill>
              </a:rPr>
              <a:t>Leren van elkaar…</a:t>
            </a:r>
          </a:p>
          <a:p>
            <a:endParaRPr lang="nl-NL" sz="1800" b="1" dirty="0">
              <a:solidFill>
                <a:schemeClr val="tx1"/>
              </a:solidFill>
            </a:endParaRPr>
          </a:p>
          <a:p>
            <a:endParaRPr lang="nl-NL" sz="1800" b="1" dirty="0">
              <a:solidFill>
                <a:schemeClr val="tx1"/>
              </a:solidFill>
            </a:endParaRPr>
          </a:p>
          <a:p>
            <a:r>
              <a:rPr lang="nl-NL" sz="1800" dirty="0">
                <a:solidFill>
                  <a:schemeClr val="tx1"/>
                </a:solidFill>
              </a:rPr>
              <a:t>Vooraf vragen en aandachtspunten geformuleerd:</a:t>
            </a:r>
          </a:p>
          <a:p>
            <a:pPr marL="285750" indent="-285750">
              <a:buFontTx/>
              <a:buChar char="-"/>
            </a:pPr>
            <a:r>
              <a:rPr lang="nl-NL" sz="1800" dirty="0">
                <a:solidFill>
                  <a:schemeClr val="tx1"/>
                </a:solidFill>
              </a:rPr>
              <a:t>Structuur en opbouw van het document?</a:t>
            </a:r>
          </a:p>
          <a:p>
            <a:pPr marL="285750" indent="-285750">
              <a:buFontTx/>
              <a:buChar char="-"/>
            </a:pPr>
            <a:r>
              <a:rPr lang="nl-NL" sz="1800" dirty="0">
                <a:solidFill>
                  <a:schemeClr val="tx1"/>
                </a:solidFill>
              </a:rPr>
              <a:t>Wijze van formuleren van regels?</a:t>
            </a:r>
          </a:p>
          <a:p>
            <a:pPr marL="285750" indent="-285750">
              <a:buFontTx/>
              <a:buChar char="-"/>
            </a:pPr>
            <a:r>
              <a:rPr lang="nl-NL" sz="1800" dirty="0">
                <a:solidFill>
                  <a:schemeClr val="tx1"/>
                </a:solidFill>
              </a:rPr>
              <a:t>Hoe betrekken domeinen buiten RO?</a:t>
            </a:r>
          </a:p>
          <a:p>
            <a:pPr marL="285750" indent="-285750">
              <a:buFontTx/>
              <a:buChar char="-"/>
            </a:pPr>
            <a:r>
              <a:rPr lang="nl-NL" sz="1800" dirty="0">
                <a:solidFill>
                  <a:schemeClr val="tx1"/>
                </a:solidFill>
              </a:rPr>
              <a:t>Gebruik van functies en activiteiten?</a:t>
            </a:r>
          </a:p>
          <a:p>
            <a:pPr marL="285750" indent="-285750">
              <a:buFontTx/>
              <a:buChar char="-"/>
            </a:pPr>
            <a:r>
              <a:rPr lang="nl-NL" sz="1800" dirty="0">
                <a:solidFill>
                  <a:schemeClr val="tx1"/>
                </a:solidFill>
              </a:rPr>
              <a:t>Opnemen van verordeningen in het omgevingsplan?</a:t>
            </a:r>
          </a:p>
          <a:p>
            <a:pPr marL="285750" indent="-285750">
              <a:buFontTx/>
              <a:buChar char="-"/>
            </a:pPr>
            <a:r>
              <a:rPr lang="nl-NL" sz="1800" i="1" dirty="0">
                <a:solidFill>
                  <a:schemeClr val="bg1">
                    <a:lumMod val="65000"/>
                  </a:schemeClr>
                </a:solidFill>
              </a:rPr>
              <a:t>Toepasbare regels</a:t>
            </a:r>
          </a:p>
          <a:p>
            <a:pPr marL="285750" indent="-285750">
              <a:buFontTx/>
              <a:buChar char="-"/>
            </a:pPr>
            <a:r>
              <a:rPr lang="nl-NL" sz="1800" i="1" dirty="0">
                <a:solidFill>
                  <a:schemeClr val="bg1">
                    <a:lumMod val="65000"/>
                  </a:schemeClr>
                </a:solidFill>
              </a:rPr>
              <a:t>Annoteren</a:t>
            </a:r>
          </a:p>
          <a:p>
            <a:pPr marL="285750" indent="-285750">
              <a:buFontTx/>
              <a:buChar char="-"/>
            </a:pPr>
            <a:endParaRPr lang="nl-NL" sz="1800" b="1" dirty="0">
              <a:solidFill>
                <a:schemeClr val="tx1"/>
              </a:solidFill>
            </a:endParaRPr>
          </a:p>
          <a:p>
            <a:endParaRPr lang="nl-NL" sz="1800" b="1" dirty="0">
              <a:solidFill>
                <a:schemeClr val="tx1"/>
              </a:solidFill>
            </a:endParaRPr>
          </a:p>
          <a:p>
            <a:endParaRPr lang="nl-NL" sz="1800" dirty="0">
              <a:solidFill>
                <a:schemeClr val="tx1"/>
              </a:solidFill>
            </a:endParaRPr>
          </a:p>
        </p:txBody>
      </p:sp>
    </p:spTree>
    <p:extLst>
      <p:ext uri="{BB962C8B-B14F-4D97-AF65-F5344CB8AC3E}">
        <p14:creationId xmlns:p14="http://schemas.microsoft.com/office/powerpoint/2010/main" val="32421109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ED892-0867-F24E-8BE8-715EA7D99EC6}"/>
              </a:ext>
            </a:extLst>
          </p:cNvPr>
          <p:cNvSpPr>
            <a:spLocks noGrp="1"/>
          </p:cNvSpPr>
          <p:nvPr>
            <p:ph type="title"/>
          </p:nvPr>
        </p:nvSpPr>
        <p:spPr>
          <a:xfrm>
            <a:off x="1114879" y="211449"/>
            <a:ext cx="7628880" cy="663123"/>
          </a:xfrm>
        </p:spPr>
        <p:txBody>
          <a:bodyPr/>
          <a:lstStyle/>
          <a:p>
            <a:r>
              <a:rPr lang="nl-NL" dirty="0"/>
              <a:t>Praktijkproef 2: Aanpak</a:t>
            </a:r>
          </a:p>
        </p:txBody>
      </p:sp>
      <p:sp>
        <p:nvSpPr>
          <p:cNvPr id="3" name="Tijdelijke aanduiding voor inhoud 2">
            <a:extLst>
              <a:ext uri="{FF2B5EF4-FFF2-40B4-BE49-F238E27FC236}">
                <a16:creationId xmlns:a16="http://schemas.microsoft.com/office/drawing/2014/main" id="{CC234905-C405-0048-A58A-A4AD3AD7C059}"/>
              </a:ext>
            </a:extLst>
          </p:cNvPr>
          <p:cNvSpPr>
            <a:spLocks noGrp="1"/>
          </p:cNvSpPr>
          <p:nvPr>
            <p:ph idx="1"/>
          </p:nvPr>
        </p:nvSpPr>
        <p:spPr/>
        <p:txBody>
          <a:bodyPr>
            <a:normAutofit/>
          </a:bodyPr>
          <a:lstStyle/>
          <a:p>
            <a:pPr marL="285750" indent="-285750">
              <a:lnSpc>
                <a:spcPct val="150000"/>
              </a:lnSpc>
              <a:buFont typeface="Arial" panose="020B0604020202020204" pitchFamily="34" charset="0"/>
              <a:buChar char="•"/>
            </a:pPr>
            <a:r>
              <a:rPr lang="nl-NL" sz="1800" dirty="0">
                <a:solidFill>
                  <a:schemeClr val="tx1"/>
                </a:solidFill>
              </a:rPr>
              <a:t>Zeven deelnemende gemeenten, drie softwareleveranciers</a:t>
            </a:r>
          </a:p>
          <a:p>
            <a:pPr marL="285750" indent="-285750">
              <a:lnSpc>
                <a:spcPct val="150000"/>
              </a:lnSpc>
              <a:buFont typeface="Arial" panose="020B0604020202020204" pitchFamily="34" charset="0"/>
              <a:buChar char="•"/>
            </a:pPr>
            <a:r>
              <a:rPr lang="nl-NL" sz="1800" dirty="0">
                <a:solidFill>
                  <a:schemeClr val="tx1"/>
                </a:solidFill>
              </a:rPr>
              <a:t>Ieder kiest eigen casus en aandachtspunten, en maakt een klein stukje plan</a:t>
            </a:r>
          </a:p>
          <a:p>
            <a:pPr marL="285750" indent="-285750">
              <a:lnSpc>
                <a:spcPct val="150000"/>
              </a:lnSpc>
              <a:buFont typeface="Arial" panose="020B0604020202020204" pitchFamily="34" charset="0"/>
              <a:buChar char="•"/>
            </a:pPr>
            <a:r>
              <a:rPr lang="nl-NL" sz="1800" dirty="0">
                <a:solidFill>
                  <a:schemeClr val="tx1"/>
                </a:solidFill>
              </a:rPr>
              <a:t>Gebruik maken van concept ‘Casco’ voor het omgevingsplan</a:t>
            </a:r>
          </a:p>
          <a:p>
            <a:pPr marL="285750" indent="-285750">
              <a:lnSpc>
                <a:spcPct val="150000"/>
              </a:lnSpc>
              <a:buFont typeface="Arial" panose="020B0604020202020204" pitchFamily="34" charset="0"/>
              <a:buChar char="•"/>
            </a:pPr>
            <a:r>
              <a:rPr lang="nl-NL" sz="1800" dirty="0">
                <a:solidFill>
                  <a:schemeClr val="tx1"/>
                </a:solidFill>
              </a:rPr>
              <a:t>Aanbieden aan DSO-LV en tonen in Viewer</a:t>
            </a:r>
          </a:p>
          <a:p>
            <a:pPr marL="285750" indent="-285750">
              <a:lnSpc>
                <a:spcPct val="150000"/>
              </a:lnSpc>
              <a:buFont typeface="Arial" panose="020B0604020202020204" pitchFamily="34" charset="0"/>
              <a:buChar char="•"/>
            </a:pPr>
            <a:r>
              <a:rPr lang="nl-NL" sz="1800" dirty="0">
                <a:solidFill>
                  <a:schemeClr val="tx1"/>
                </a:solidFill>
              </a:rPr>
              <a:t>Vijf sessies voor terugkoppeling en bespreken van ervaringen</a:t>
            </a:r>
          </a:p>
          <a:p>
            <a:endParaRPr lang="nl-NL" sz="1800" b="1" dirty="0"/>
          </a:p>
          <a:p>
            <a:endParaRPr lang="nl-NL" sz="1800" b="1" dirty="0"/>
          </a:p>
          <a:p>
            <a:endParaRPr lang="nl-NL" sz="1800" b="1" dirty="0"/>
          </a:p>
          <a:p>
            <a:endParaRPr lang="nl-NL" sz="1800" b="1" dirty="0"/>
          </a:p>
          <a:p>
            <a:pPr marL="285750" indent="-285750">
              <a:buFontTx/>
              <a:buChar char="-"/>
            </a:pPr>
            <a:endParaRPr lang="nl-NL" sz="1800" b="1" dirty="0"/>
          </a:p>
          <a:p>
            <a:endParaRPr lang="nl-NL" sz="1800" b="1" dirty="0"/>
          </a:p>
          <a:p>
            <a:endParaRPr lang="nl-NL" sz="1800" dirty="0"/>
          </a:p>
        </p:txBody>
      </p:sp>
    </p:spTree>
    <p:extLst>
      <p:ext uri="{BB962C8B-B14F-4D97-AF65-F5344CB8AC3E}">
        <p14:creationId xmlns:p14="http://schemas.microsoft.com/office/powerpoint/2010/main" val="24745419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ED892-0867-F24E-8BE8-715EA7D99EC6}"/>
              </a:ext>
            </a:extLst>
          </p:cNvPr>
          <p:cNvSpPr>
            <a:spLocks noGrp="1"/>
          </p:cNvSpPr>
          <p:nvPr>
            <p:ph type="title"/>
          </p:nvPr>
        </p:nvSpPr>
        <p:spPr>
          <a:xfrm>
            <a:off x="1114879" y="211449"/>
            <a:ext cx="7628880" cy="663123"/>
          </a:xfrm>
        </p:spPr>
        <p:txBody>
          <a:bodyPr/>
          <a:lstStyle/>
          <a:p>
            <a:r>
              <a:rPr lang="nl-NL" dirty="0"/>
              <a:t>Het Casco voor het Omgevingsplan</a:t>
            </a:r>
          </a:p>
        </p:txBody>
      </p:sp>
      <p:pic>
        <p:nvPicPr>
          <p:cNvPr id="7" name="Afbeelding 6">
            <a:extLst>
              <a:ext uri="{FF2B5EF4-FFF2-40B4-BE49-F238E27FC236}">
                <a16:creationId xmlns:a16="http://schemas.microsoft.com/office/drawing/2014/main" id="{9B5EBABB-9227-6144-8375-4640507FAC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4879" y="1193800"/>
            <a:ext cx="6388100" cy="5664200"/>
          </a:xfrm>
          <a:prstGeom prst="rect">
            <a:avLst/>
          </a:prstGeom>
          <a:effectLst>
            <a:outerShdw blurRad="50800" dist="38100" dir="2700000" algn="tl" rotWithShape="0">
              <a:prstClr val="black">
                <a:alpha val="40000"/>
              </a:prstClr>
            </a:outerShdw>
          </a:effectLst>
        </p:spPr>
      </p:pic>
      <p:sp>
        <p:nvSpPr>
          <p:cNvPr id="8" name="Lijntoelichting 1 7">
            <a:extLst>
              <a:ext uri="{FF2B5EF4-FFF2-40B4-BE49-F238E27FC236}">
                <a16:creationId xmlns:a16="http://schemas.microsoft.com/office/drawing/2014/main" id="{BC45C125-BF80-E147-BCA8-D99F2AE79849}"/>
              </a:ext>
            </a:extLst>
          </p:cNvPr>
          <p:cNvSpPr/>
          <p:nvPr/>
        </p:nvSpPr>
        <p:spPr>
          <a:xfrm>
            <a:off x="6499327" y="4282633"/>
            <a:ext cx="2510858" cy="2409840"/>
          </a:xfrm>
          <a:prstGeom prst="borderCallout1">
            <a:avLst>
              <a:gd name="adj1" fmla="val -67377"/>
              <a:gd name="adj2" fmla="val 3721"/>
              <a:gd name="adj3" fmla="val -7251"/>
              <a:gd name="adj4" fmla="val 6620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Het Casco, biedt een kapstok of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framework</a:t>
            </a:r>
            <a:r>
              <a:rPr kumimoji="0" lang="nl-NL" sz="1800" b="1" i="0" u="none" strike="noStrike" kern="1200" cap="none" spc="0" normalizeH="0" baseline="0" noProof="0" dirty="0">
                <a:ln>
                  <a:noFill/>
                </a:ln>
                <a:solidFill>
                  <a:prstClr val="black"/>
                </a:solidFill>
                <a:effectLst/>
                <a:uLnTx/>
                <a:uFillTx/>
                <a:latin typeface="Calibri"/>
                <a:ea typeface="+mn-ea"/>
                <a:cs typeface="+mn-cs"/>
              </a:rPr>
              <a:t>’, als handreiking voor het opstellen van het omgevingsplan.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NB: Casco is géén modelverordening</a:t>
            </a:r>
          </a:p>
        </p:txBody>
      </p:sp>
    </p:spTree>
    <p:extLst>
      <p:ext uri="{BB962C8B-B14F-4D97-AF65-F5344CB8AC3E}">
        <p14:creationId xmlns:p14="http://schemas.microsoft.com/office/powerpoint/2010/main" val="18999847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ED892-0867-F24E-8BE8-715EA7D99EC6}"/>
              </a:ext>
            </a:extLst>
          </p:cNvPr>
          <p:cNvSpPr>
            <a:spLocks noGrp="1"/>
          </p:cNvSpPr>
          <p:nvPr>
            <p:ph type="title"/>
          </p:nvPr>
        </p:nvSpPr>
        <p:spPr>
          <a:xfrm>
            <a:off x="1114879" y="211449"/>
            <a:ext cx="7628880" cy="663123"/>
          </a:xfrm>
        </p:spPr>
        <p:txBody>
          <a:bodyPr/>
          <a:lstStyle/>
          <a:p>
            <a:r>
              <a:rPr lang="nl-NL" dirty="0"/>
              <a:t>Het Casco voor het omgevingsplan</a:t>
            </a:r>
          </a:p>
        </p:txBody>
      </p:sp>
      <p:pic>
        <p:nvPicPr>
          <p:cNvPr id="3" name="Afbeelding 2">
            <a:extLst>
              <a:ext uri="{FF2B5EF4-FFF2-40B4-BE49-F238E27FC236}">
                <a16:creationId xmlns:a16="http://schemas.microsoft.com/office/drawing/2014/main" id="{B69D1EEA-E858-AD4E-B089-F12876033B97}"/>
              </a:ext>
            </a:extLst>
          </p:cNvPr>
          <p:cNvPicPr>
            <a:picLocks noChangeAspect="1"/>
          </p:cNvPicPr>
          <p:nvPr/>
        </p:nvPicPr>
        <p:blipFill>
          <a:blip r:embed="rId2"/>
          <a:stretch>
            <a:fillRect/>
          </a:stretch>
        </p:blipFill>
        <p:spPr>
          <a:xfrm>
            <a:off x="1018477" y="1124259"/>
            <a:ext cx="6854283" cy="5666809"/>
          </a:xfrm>
          <a:prstGeom prst="rect">
            <a:avLst/>
          </a:prstGeom>
          <a:effectLst/>
        </p:spPr>
      </p:pic>
      <p:sp>
        <p:nvSpPr>
          <p:cNvPr id="5" name="Lijntoelichting 1 4">
            <a:extLst>
              <a:ext uri="{FF2B5EF4-FFF2-40B4-BE49-F238E27FC236}">
                <a16:creationId xmlns:a16="http://schemas.microsoft.com/office/drawing/2014/main" id="{348C03E5-5243-1F43-A62C-C845A2F42DCB}"/>
              </a:ext>
            </a:extLst>
          </p:cNvPr>
          <p:cNvSpPr/>
          <p:nvPr/>
        </p:nvSpPr>
        <p:spPr>
          <a:xfrm>
            <a:off x="6499327" y="5174167"/>
            <a:ext cx="2410491" cy="1518306"/>
          </a:xfrm>
          <a:prstGeom prst="borderCallout1">
            <a:avLst>
              <a:gd name="adj1" fmla="val -127416"/>
              <a:gd name="adj2" fmla="val -889"/>
              <a:gd name="adj3" fmla="val -7251"/>
              <a:gd name="adj4" fmla="val 6620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Het reikt een structuur aan voor de regels van het omgevingsplan, voorbeeldregels en commentaar daarbij</a:t>
            </a:r>
          </a:p>
        </p:txBody>
      </p:sp>
    </p:spTree>
    <p:extLst>
      <p:ext uri="{BB962C8B-B14F-4D97-AF65-F5344CB8AC3E}">
        <p14:creationId xmlns:p14="http://schemas.microsoft.com/office/powerpoint/2010/main" val="1973200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1366836" y="1713325"/>
            <a:ext cx="4777657" cy="3229264"/>
          </a:xfrm>
        </p:spPr>
        <p:txBody>
          <a:bodyPr/>
          <a:lstStyle/>
          <a:p>
            <a:r>
              <a:rPr lang="nl-NL" dirty="0">
                <a:ea typeface="Verdana"/>
              </a:rPr>
              <a:t> </a:t>
            </a:r>
            <a:endParaRPr lang="nl-NL" dirty="0"/>
          </a:p>
          <a:p>
            <a:endParaRPr lang="nl-NL" dirty="0">
              <a:solidFill>
                <a:srgbClr val="275937"/>
              </a:solidFill>
            </a:endParaRPr>
          </a:p>
        </p:txBody>
      </p:sp>
      <p:sp>
        <p:nvSpPr>
          <p:cNvPr id="7" name="Rechthoek 6"/>
          <p:cNvSpPr/>
          <p:nvPr/>
        </p:nvSpPr>
        <p:spPr>
          <a:xfrm>
            <a:off x="6330263" y="1736073"/>
            <a:ext cx="78488" cy="4564194"/>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825" b="0" i="0" u="none" strike="noStrike" kern="0" cap="none" spc="0" normalizeH="0" baseline="0" noProof="0">
              <a:ln>
                <a:noFill/>
              </a:ln>
              <a:solidFill>
                <a:prstClr val="white"/>
              </a:solidFill>
              <a:effectLst/>
              <a:uLnTx/>
              <a:uFillTx/>
              <a:latin typeface="Verdana"/>
              <a:ea typeface="+mn-ea"/>
              <a:cs typeface="Arial"/>
            </a:endParaRPr>
          </a:p>
        </p:txBody>
      </p:sp>
      <p:sp>
        <p:nvSpPr>
          <p:cNvPr id="8" name="Tekstvak 7"/>
          <p:cNvSpPr txBox="1"/>
          <p:nvPr/>
        </p:nvSpPr>
        <p:spPr>
          <a:xfrm>
            <a:off x="6454296" y="1707407"/>
            <a:ext cx="2134899" cy="216982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Omgevingsloket</a:t>
            </a: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Autorisatie</a:t>
            </a: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Toelichtingen</a:t>
            </a: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Projectmap</a:t>
            </a: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Casus: Bomenkap</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a:ea typeface="+mn-ea"/>
                <a:cs typeface="+mn-cs"/>
              </a:rPr>
              <a:t>Gemeente Westland, </a:t>
            </a:r>
          </a:p>
        </p:txBody>
      </p:sp>
      <p:pic>
        <p:nvPicPr>
          <p:cNvPr id="14" name="Afbeelding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2560" y="5499340"/>
            <a:ext cx="2393781" cy="800927"/>
          </a:xfrm>
          <a:prstGeom prst="rect">
            <a:avLst/>
          </a:prstGeom>
        </p:spPr>
      </p:pic>
      <p:pic>
        <p:nvPicPr>
          <p:cNvPr id="12" name="Afbeelding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2063" y="3314328"/>
            <a:ext cx="3978132" cy="2985939"/>
          </a:xfrm>
          <a:prstGeom prst="rect">
            <a:avLst/>
          </a:prstGeom>
          <a:ln>
            <a:solidFill>
              <a:schemeClr val="tx1"/>
            </a:solidFill>
          </a:ln>
        </p:spPr>
      </p:pic>
      <p:pic>
        <p:nvPicPr>
          <p:cNvPr id="9" name="Afbeelding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220" y="2281327"/>
            <a:ext cx="2366407" cy="3548501"/>
          </a:xfrm>
          <a:prstGeom prst="rect">
            <a:avLst/>
          </a:prstGeom>
          <a:ln>
            <a:solidFill>
              <a:schemeClr val="tx1"/>
            </a:solidFill>
          </a:ln>
        </p:spPr>
      </p:pic>
      <p:sp>
        <p:nvSpPr>
          <p:cNvPr id="10" name="Toelichting met afgeronde rechthoek 8"/>
          <p:cNvSpPr/>
          <p:nvPr/>
        </p:nvSpPr>
        <p:spPr>
          <a:xfrm>
            <a:off x="271519" y="793138"/>
            <a:ext cx="5786153" cy="1328270"/>
          </a:xfrm>
          <a:prstGeom prst="wedgeRoundRectCallout">
            <a:avLst>
              <a:gd name="adj1" fmla="val 13795"/>
              <a:gd name="adj2" fmla="val 201476"/>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lvl="0" defTabSz="342900">
              <a:defRPr/>
            </a:pP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Ik wil de kastanje in mijn achtertuin kappen. Is hiervoor een vergunning nodig?  </a:t>
            </a:r>
          </a:p>
          <a:p>
            <a:pPr lvl="0" defTabSz="342900">
              <a:defRPr/>
            </a:pP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En zo ja, dan wil ik deze kunnen aanvragen.</a:t>
            </a:r>
          </a:p>
        </p:txBody>
      </p:sp>
    </p:spTree>
    <p:extLst>
      <p:ext uri="{BB962C8B-B14F-4D97-AF65-F5344CB8AC3E}">
        <p14:creationId xmlns:p14="http://schemas.microsoft.com/office/powerpoint/2010/main" val="52635653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ED892-0867-F24E-8BE8-715EA7D99EC6}"/>
              </a:ext>
            </a:extLst>
          </p:cNvPr>
          <p:cNvSpPr>
            <a:spLocks noGrp="1"/>
          </p:cNvSpPr>
          <p:nvPr>
            <p:ph type="title"/>
          </p:nvPr>
        </p:nvSpPr>
        <p:spPr>
          <a:xfrm>
            <a:off x="1114879" y="211449"/>
            <a:ext cx="7628880" cy="663123"/>
          </a:xfrm>
        </p:spPr>
        <p:txBody>
          <a:bodyPr>
            <a:normAutofit/>
          </a:bodyPr>
          <a:lstStyle/>
          <a:p>
            <a:r>
              <a:rPr lang="nl-NL" dirty="0"/>
              <a:t>Het Casco voor het omgevingsplan</a:t>
            </a:r>
          </a:p>
        </p:txBody>
      </p:sp>
      <p:pic>
        <p:nvPicPr>
          <p:cNvPr id="3" name="Afbeelding 2">
            <a:extLst>
              <a:ext uri="{FF2B5EF4-FFF2-40B4-BE49-F238E27FC236}">
                <a16:creationId xmlns:a16="http://schemas.microsoft.com/office/drawing/2014/main" id="{D5245E69-F8E0-4C4E-95D2-07C911B20A96}"/>
              </a:ext>
            </a:extLst>
          </p:cNvPr>
          <p:cNvPicPr>
            <a:picLocks noChangeAspect="1"/>
          </p:cNvPicPr>
          <p:nvPr/>
        </p:nvPicPr>
        <p:blipFill>
          <a:blip r:embed="rId2"/>
          <a:stretch>
            <a:fillRect/>
          </a:stretch>
        </p:blipFill>
        <p:spPr>
          <a:xfrm>
            <a:off x="1201079" y="1040160"/>
            <a:ext cx="7847787" cy="3219605"/>
          </a:xfrm>
          <a:prstGeom prst="rect">
            <a:avLst/>
          </a:prstGeom>
        </p:spPr>
      </p:pic>
      <p:pic>
        <p:nvPicPr>
          <p:cNvPr id="4" name="Afbeelding 3">
            <a:extLst>
              <a:ext uri="{FF2B5EF4-FFF2-40B4-BE49-F238E27FC236}">
                <a16:creationId xmlns:a16="http://schemas.microsoft.com/office/drawing/2014/main" id="{9C49BBEA-8E6D-BB4A-A0C8-B77BF21A25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3159"/>
          <a:stretch/>
        </p:blipFill>
        <p:spPr>
          <a:xfrm>
            <a:off x="1287190" y="4172720"/>
            <a:ext cx="7856809" cy="2361895"/>
          </a:xfrm>
          <a:prstGeom prst="rect">
            <a:avLst/>
          </a:prstGeom>
        </p:spPr>
      </p:pic>
      <p:sp>
        <p:nvSpPr>
          <p:cNvPr id="6" name="Lijntoelichting 1 5">
            <a:extLst>
              <a:ext uri="{FF2B5EF4-FFF2-40B4-BE49-F238E27FC236}">
                <a16:creationId xmlns:a16="http://schemas.microsoft.com/office/drawing/2014/main" id="{CD0E71B5-F14B-C74D-81BD-0D4360748729}"/>
              </a:ext>
            </a:extLst>
          </p:cNvPr>
          <p:cNvSpPr/>
          <p:nvPr/>
        </p:nvSpPr>
        <p:spPr>
          <a:xfrm>
            <a:off x="6499327" y="4828478"/>
            <a:ext cx="2410491" cy="1863995"/>
          </a:xfrm>
          <a:prstGeom prst="borderCallout1">
            <a:avLst>
              <a:gd name="adj1" fmla="val -5497"/>
              <a:gd name="adj2" fmla="val -100351"/>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De structuur en voorbeelden zijn niet uitputtend, maar kunnen door gemeenten zelf worden aangevuld</a:t>
            </a:r>
          </a:p>
        </p:txBody>
      </p:sp>
    </p:spTree>
    <p:extLst>
      <p:ext uri="{BB962C8B-B14F-4D97-AF65-F5344CB8AC3E}">
        <p14:creationId xmlns:p14="http://schemas.microsoft.com/office/powerpoint/2010/main" val="12148995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Casus gemeente Emmen</a:t>
            </a:r>
          </a:p>
        </p:txBody>
      </p:sp>
      <p:sp>
        <p:nvSpPr>
          <p:cNvPr id="3" name="Tijdelijke aanduiding voor tekst 2"/>
          <p:cNvSpPr>
            <a:spLocks noGrp="1"/>
          </p:cNvSpPr>
          <p:nvPr>
            <p:ph type="body" sz="quarter" idx="12"/>
          </p:nvPr>
        </p:nvSpPr>
        <p:spPr>
          <a:xfrm>
            <a:off x="450851" y="1293541"/>
            <a:ext cx="8223250" cy="5185317"/>
          </a:xfrm>
        </p:spPr>
        <p:txBody>
          <a:bodyPr>
            <a:normAutofit/>
          </a:bodyPr>
          <a:lstStyle/>
          <a:p>
            <a:r>
              <a:rPr lang="nl-NL" b="1" dirty="0"/>
              <a:t>Onderbrengen verordeningen in het Omgevingsplan</a:t>
            </a:r>
          </a:p>
          <a:p>
            <a:endParaRPr lang="nl-NL" dirty="0"/>
          </a:p>
          <a:p>
            <a:r>
              <a:rPr lang="nl-NL" b="1" dirty="0"/>
              <a:t>Vraagstelling</a:t>
            </a:r>
          </a:p>
          <a:p>
            <a:pPr marL="285750" indent="-285750">
              <a:buFontTx/>
              <a:buChar char="-"/>
            </a:pPr>
            <a:r>
              <a:rPr lang="nl-NL" dirty="0"/>
              <a:t>Hoe kunnen we de Begrafenisverordening en de Marktverordening onderbrengen in het omgevingsplan?</a:t>
            </a:r>
          </a:p>
          <a:p>
            <a:pPr marL="285750" indent="-285750">
              <a:buFontTx/>
              <a:buChar char="-"/>
            </a:pPr>
            <a:r>
              <a:rPr lang="nl-NL" dirty="0"/>
              <a:t>Gebruik makend van het Casco?</a:t>
            </a:r>
          </a:p>
          <a:p>
            <a:endParaRPr lang="nl-NL" dirty="0"/>
          </a:p>
        </p:txBody>
      </p:sp>
    </p:spTree>
    <p:extLst>
      <p:ext uri="{BB962C8B-B14F-4D97-AF65-F5344CB8AC3E}">
        <p14:creationId xmlns:p14="http://schemas.microsoft.com/office/powerpoint/2010/main" val="252125295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Het omgevingsplan in ‘</a:t>
            </a:r>
            <a:r>
              <a:rPr lang="nl-NL"/>
              <a:t>Word’</a:t>
            </a:r>
            <a:endParaRPr lang="nl-NL" dirty="0"/>
          </a:p>
        </p:txBody>
      </p:sp>
      <p:pic>
        <p:nvPicPr>
          <p:cNvPr id="6" name="Afbeelding 5">
            <a:extLst>
              <a:ext uri="{FF2B5EF4-FFF2-40B4-BE49-F238E27FC236}">
                <a16:creationId xmlns:a16="http://schemas.microsoft.com/office/drawing/2014/main" id="{A5C23F99-96A8-CB43-A323-86F68083C554}"/>
              </a:ext>
            </a:extLst>
          </p:cNvPr>
          <p:cNvPicPr>
            <a:picLocks noChangeAspect="1"/>
          </p:cNvPicPr>
          <p:nvPr/>
        </p:nvPicPr>
        <p:blipFill>
          <a:blip r:embed="rId3"/>
          <a:stretch>
            <a:fillRect/>
          </a:stretch>
        </p:blipFill>
        <p:spPr>
          <a:xfrm>
            <a:off x="256478" y="754253"/>
            <a:ext cx="8140390" cy="5727780"/>
          </a:xfrm>
          <a:prstGeom prst="rect">
            <a:avLst/>
          </a:prstGeom>
        </p:spPr>
      </p:pic>
      <p:sp>
        <p:nvSpPr>
          <p:cNvPr id="7" name="Lijntoelichting 1 6">
            <a:extLst>
              <a:ext uri="{FF2B5EF4-FFF2-40B4-BE49-F238E27FC236}">
                <a16:creationId xmlns:a16="http://schemas.microsoft.com/office/drawing/2014/main" id="{676B1359-9FCC-9440-AB58-5197F8EA938D}"/>
              </a:ext>
            </a:extLst>
          </p:cNvPr>
          <p:cNvSpPr/>
          <p:nvPr/>
        </p:nvSpPr>
        <p:spPr>
          <a:xfrm>
            <a:off x="6499327" y="5266481"/>
            <a:ext cx="2410491" cy="1425992"/>
          </a:xfrm>
          <a:prstGeom prst="borderCallout1">
            <a:avLst>
              <a:gd name="adj1" fmla="val -54199"/>
              <a:gd name="adj2" fmla="val -84025"/>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Omdat we nog geen planteksteditors hebben werd gewoon gewerkt in Word</a:t>
            </a:r>
          </a:p>
        </p:txBody>
      </p:sp>
    </p:spTree>
    <p:extLst>
      <p:ext uri="{BB962C8B-B14F-4D97-AF65-F5344CB8AC3E}">
        <p14:creationId xmlns:p14="http://schemas.microsoft.com/office/powerpoint/2010/main" val="14151896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fontScale="90000"/>
          </a:bodyPr>
          <a:lstStyle/>
          <a:p>
            <a:r>
              <a:rPr lang="nl-NL" dirty="0"/>
              <a:t>De verordeningen ingevoegd in het plan (1)</a:t>
            </a:r>
          </a:p>
        </p:txBody>
      </p:sp>
      <p:pic>
        <p:nvPicPr>
          <p:cNvPr id="3" name="Afbeelding 2">
            <a:extLst>
              <a:ext uri="{FF2B5EF4-FFF2-40B4-BE49-F238E27FC236}">
                <a16:creationId xmlns:a16="http://schemas.microsoft.com/office/drawing/2014/main" id="{0232E2C7-C1F6-E94F-A5F6-5B5E343BD1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197"/>
          <a:stretch/>
        </p:blipFill>
        <p:spPr>
          <a:xfrm>
            <a:off x="60869" y="1104899"/>
            <a:ext cx="9022889" cy="2541549"/>
          </a:xfrm>
          <a:prstGeom prst="rect">
            <a:avLst/>
          </a:prstGeom>
        </p:spPr>
      </p:pic>
      <p:pic>
        <p:nvPicPr>
          <p:cNvPr id="4" name="Afbeelding 3">
            <a:extLst>
              <a:ext uri="{FF2B5EF4-FFF2-40B4-BE49-F238E27FC236}">
                <a16:creationId xmlns:a16="http://schemas.microsoft.com/office/drawing/2014/main" id="{07E6C1A3-7C5E-404F-82C8-E4E839EE9A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5654"/>
          <a:stretch/>
        </p:blipFill>
        <p:spPr>
          <a:xfrm>
            <a:off x="1075318" y="3937310"/>
            <a:ext cx="7961881" cy="2463490"/>
          </a:xfrm>
          <a:prstGeom prst="rect">
            <a:avLst/>
          </a:prstGeom>
        </p:spPr>
      </p:pic>
      <p:sp>
        <p:nvSpPr>
          <p:cNvPr id="7" name="Lijntoelichting 1 6">
            <a:extLst>
              <a:ext uri="{FF2B5EF4-FFF2-40B4-BE49-F238E27FC236}">
                <a16:creationId xmlns:a16="http://schemas.microsoft.com/office/drawing/2014/main" id="{C5140EBE-E137-B745-97EE-D237F044D363}"/>
              </a:ext>
            </a:extLst>
          </p:cNvPr>
          <p:cNvSpPr/>
          <p:nvPr/>
        </p:nvSpPr>
        <p:spPr>
          <a:xfrm>
            <a:off x="6499327" y="5051499"/>
            <a:ext cx="2410491" cy="1572322"/>
          </a:xfrm>
          <a:prstGeom prst="borderCallout1">
            <a:avLst>
              <a:gd name="adj1" fmla="val -22518"/>
              <a:gd name="adj2" fmla="val -76758"/>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De begrippen in beide verordeningen (totaal 33) landen in hoofdstuk 1. De kleur toont de herkomst </a:t>
            </a:r>
          </a:p>
        </p:txBody>
      </p:sp>
    </p:spTree>
    <p:extLst>
      <p:ext uri="{BB962C8B-B14F-4D97-AF65-F5344CB8AC3E}">
        <p14:creationId xmlns:p14="http://schemas.microsoft.com/office/powerpoint/2010/main" val="262571785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fontScale="90000"/>
          </a:bodyPr>
          <a:lstStyle/>
          <a:p>
            <a:r>
              <a:rPr lang="nl-NL" dirty="0"/>
              <a:t>De verordeningen ingevoegd in het plan (1)</a:t>
            </a:r>
          </a:p>
        </p:txBody>
      </p:sp>
      <p:pic>
        <p:nvPicPr>
          <p:cNvPr id="3" name="Afbeelding 2">
            <a:extLst>
              <a:ext uri="{FF2B5EF4-FFF2-40B4-BE49-F238E27FC236}">
                <a16:creationId xmlns:a16="http://schemas.microsoft.com/office/drawing/2014/main" id="{0232E2C7-C1F6-E94F-A5F6-5B5E343BD1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1197"/>
          <a:stretch/>
        </p:blipFill>
        <p:spPr>
          <a:xfrm>
            <a:off x="60869" y="1104899"/>
            <a:ext cx="9022889" cy="2541549"/>
          </a:xfrm>
          <a:prstGeom prst="rect">
            <a:avLst/>
          </a:prstGeom>
        </p:spPr>
      </p:pic>
      <p:pic>
        <p:nvPicPr>
          <p:cNvPr id="4" name="Afbeelding 3">
            <a:extLst>
              <a:ext uri="{FF2B5EF4-FFF2-40B4-BE49-F238E27FC236}">
                <a16:creationId xmlns:a16="http://schemas.microsoft.com/office/drawing/2014/main" id="{07E6C1A3-7C5E-404F-82C8-E4E839EE9A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5654"/>
          <a:stretch/>
        </p:blipFill>
        <p:spPr>
          <a:xfrm>
            <a:off x="1075318" y="3937310"/>
            <a:ext cx="7961881" cy="2463490"/>
          </a:xfrm>
          <a:prstGeom prst="rect">
            <a:avLst/>
          </a:prstGeom>
        </p:spPr>
      </p:pic>
      <p:sp>
        <p:nvSpPr>
          <p:cNvPr id="7" name="Lijntoelichting 1 6">
            <a:extLst>
              <a:ext uri="{FF2B5EF4-FFF2-40B4-BE49-F238E27FC236}">
                <a16:creationId xmlns:a16="http://schemas.microsoft.com/office/drawing/2014/main" id="{C5140EBE-E137-B745-97EE-D237F044D363}"/>
              </a:ext>
            </a:extLst>
          </p:cNvPr>
          <p:cNvSpPr/>
          <p:nvPr/>
        </p:nvSpPr>
        <p:spPr>
          <a:xfrm>
            <a:off x="6123009" y="4571999"/>
            <a:ext cx="2786810" cy="2051821"/>
          </a:xfrm>
          <a:prstGeom prst="borderCallout1">
            <a:avLst>
              <a:gd name="adj1" fmla="val -122087"/>
              <a:gd name="adj2" fmla="val -110603"/>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Diverse begrippen moeten een andere naam krijgen nu ze naast elkaar in één document komen: het begrip ‘beheerder’ komt bijvoorbeeld in meerdere verordeningen voor.</a:t>
            </a:r>
          </a:p>
        </p:txBody>
      </p:sp>
    </p:spTree>
    <p:extLst>
      <p:ext uri="{BB962C8B-B14F-4D97-AF65-F5344CB8AC3E}">
        <p14:creationId xmlns:p14="http://schemas.microsoft.com/office/powerpoint/2010/main" val="25925109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13FEEAA-AB47-8F4C-A889-A70861AD8B62}"/>
              </a:ext>
            </a:extLst>
          </p:cNvPr>
          <p:cNvPicPr>
            <a:picLocks noChangeAspect="1"/>
          </p:cNvPicPr>
          <p:nvPr/>
        </p:nvPicPr>
        <p:blipFill>
          <a:blip r:embed="rId3"/>
          <a:stretch>
            <a:fillRect/>
          </a:stretch>
        </p:blipFill>
        <p:spPr>
          <a:xfrm>
            <a:off x="114301" y="1126272"/>
            <a:ext cx="8828977" cy="1038703"/>
          </a:xfrm>
          <a:prstGeom prst="rect">
            <a:avLst/>
          </a:prstGeom>
        </p:spPr>
      </p:pic>
      <p:pic>
        <p:nvPicPr>
          <p:cNvPr id="4" name="Afbeelding 3">
            <a:extLst>
              <a:ext uri="{FF2B5EF4-FFF2-40B4-BE49-F238E27FC236}">
                <a16:creationId xmlns:a16="http://schemas.microsoft.com/office/drawing/2014/main" id="{91C13AFA-7E09-E741-97A6-D7E1F69048F4}"/>
              </a:ext>
            </a:extLst>
          </p:cNvPr>
          <p:cNvPicPr>
            <a:picLocks noChangeAspect="1"/>
          </p:cNvPicPr>
          <p:nvPr/>
        </p:nvPicPr>
        <p:blipFill>
          <a:blip r:embed="rId4"/>
          <a:stretch>
            <a:fillRect/>
          </a:stretch>
        </p:blipFill>
        <p:spPr>
          <a:xfrm>
            <a:off x="503204" y="2404949"/>
            <a:ext cx="8968654" cy="2077844"/>
          </a:xfrm>
          <a:prstGeom prst="rect">
            <a:avLst/>
          </a:prstGeom>
        </p:spPr>
      </p:pic>
      <p:pic>
        <p:nvPicPr>
          <p:cNvPr id="5" name="Afbeelding 4">
            <a:extLst>
              <a:ext uri="{FF2B5EF4-FFF2-40B4-BE49-F238E27FC236}">
                <a16:creationId xmlns:a16="http://schemas.microsoft.com/office/drawing/2014/main" id="{73340D2E-2008-F546-B2A3-38029CE306EB}"/>
              </a:ext>
            </a:extLst>
          </p:cNvPr>
          <p:cNvPicPr>
            <a:picLocks noChangeAspect="1"/>
          </p:cNvPicPr>
          <p:nvPr/>
        </p:nvPicPr>
        <p:blipFill>
          <a:blip r:embed="rId5"/>
          <a:stretch>
            <a:fillRect/>
          </a:stretch>
        </p:blipFill>
        <p:spPr>
          <a:xfrm>
            <a:off x="503203" y="4594303"/>
            <a:ext cx="9001379" cy="2053310"/>
          </a:xfrm>
          <a:prstGeom prst="rect">
            <a:avLst/>
          </a:prstGeom>
        </p:spPr>
      </p:pic>
      <p:sp>
        <p:nvSpPr>
          <p:cNvPr id="9" name="Titel 1">
            <a:extLst>
              <a:ext uri="{FF2B5EF4-FFF2-40B4-BE49-F238E27FC236}">
                <a16:creationId xmlns:a16="http://schemas.microsoft.com/office/drawing/2014/main" id="{03222578-E71F-4741-8111-4FC7CA0CE2CC}"/>
              </a:ext>
            </a:extLst>
          </p:cNvPr>
          <p:cNvSpPr txBox="1">
            <a:spLocks/>
          </p:cNvSpPr>
          <p:nvPr/>
        </p:nvSpPr>
        <p:spPr>
          <a:xfrm>
            <a:off x="1075318" y="210387"/>
            <a:ext cx="8229600" cy="663123"/>
          </a:xfrm>
          <a:prstGeom prst="rect">
            <a:avLst/>
          </a:prstGeom>
        </p:spPr>
        <p:txBody>
          <a:bodyPr vert="horz" lIns="91440" tIns="45720" rIns="91440" bIns="45720" rtlCol="0" anchor="t">
            <a:normAutofit fontScale="90000"/>
          </a:bodyPr>
          <a:lstStyle>
            <a:lvl1pPr algn="l" defTabSz="457200" rtl="0" eaLnBrk="1" latinLnBrk="0" hangingPunct="1">
              <a:spcBef>
                <a:spcPct val="0"/>
              </a:spcBef>
              <a:buNone/>
              <a:defRPr sz="2800" b="1" i="0" kern="1200">
                <a:solidFill>
                  <a:srgbClr val="275937"/>
                </a:solidFill>
                <a:latin typeface="Verdana"/>
                <a:ea typeface="+mj-ea"/>
                <a:cs typeface="Verdan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2800" b="1" i="0" u="none" strike="noStrike" kern="1200" cap="none" spc="0" normalizeH="0" baseline="0" noProof="0">
                <a:ln>
                  <a:noFill/>
                </a:ln>
                <a:solidFill>
                  <a:srgbClr val="275937"/>
                </a:solidFill>
                <a:effectLst/>
                <a:uLnTx/>
                <a:uFillTx/>
                <a:latin typeface="Verdana"/>
                <a:ea typeface="+mj-ea"/>
                <a:cs typeface="Verdana"/>
              </a:rPr>
              <a:t>De verordeningen ingevoegd in het plan (1)</a:t>
            </a:r>
            <a:endParaRPr kumimoji="0" lang="nl-NL" sz="2800" b="1" i="0" u="none" strike="noStrike" kern="1200" cap="none" spc="0" normalizeH="0" baseline="0" noProof="0" dirty="0">
              <a:ln>
                <a:noFill/>
              </a:ln>
              <a:solidFill>
                <a:srgbClr val="275937"/>
              </a:solidFill>
              <a:effectLst/>
              <a:uLnTx/>
              <a:uFillTx/>
              <a:latin typeface="Verdana"/>
              <a:ea typeface="+mj-ea"/>
              <a:cs typeface="Verdana"/>
            </a:endParaRPr>
          </a:p>
        </p:txBody>
      </p:sp>
      <p:sp>
        <p:nvSpPr>
          <p:cNvPr id="10" name="Lijntoelichting 1 9">
            <a:extLst>
              <a:ext uri="{FF2B5EF4-FFF2-40B4-BE49-F238E27FC236}">
                <a16:creationId xmlns:a16="http://schemas.microsoft.com/office/drawing/2014/main" id="{84DE9AA0-6169-9443-B724-BCD0DB99D2A6}"/>
              </a:ext>
            </a:extLst>
          </p:cNvPr>
          <p:cNvSpPr/>
          <p:nvPr/>
        </p:nvSpPr>
        <p:spPr>
          <a:xfrm>
            <a:off x="6481823" y="5150733"/>
            <a:ext cx="2427995" cy="1473087"/>
          </a:xfrm>
          <a:prstGeom prst="borderCallout1">
            <a:avLst>
              <a:gd name="adj1" fmla="val -22518"/>
              <a:gd name="adj2" fmla="val -76758"/>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Ook de regels uit de verordeningen worden geplaatst in diverse hoofdstukken van het Casco</a:t>
            </a:r>
          </a:p>
        </p:txBody>
      </p:sp>
    </p:spTree>
    <p:extLst>
      <p:ext uri="{BB962C8B-B14F-4D97-AF65-F5344CB8AC3E}">
        <p14:creationId xmlns:p14="http://schemas.microsoft.com/office/powerpoint/2010/main" val="5551081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Resultaat</a:t>
            </a:r>
          </a:p>
        </p:txBody>
      </p:sp>
      <p:sp>
        <p:nvSpPr>
          <p:cNvPr id="6" name="Rechthoek 5">
            <a:extLst>
              <a:ext uri="{FF2B5EF4-FFF2-40B4-BE49-F238E27FC236}">
                <a16:creationId xmlns:a16="http://schemas.microsoft.com/office/drawing/2014/main" id="{4DD8192A-1EDB-634C-ACC0-B0AEECA82566}"/>
              </a:ext>
            </a:extLst>
          </p:cNvPr>
          <p:cNvSpPr/>
          <p:nvPr/>
        </p:nvSpPr>
        <p:spPr>
          <a:xfrm>
            <a:off x="657922" y="1605776"/>
            <a:ext cx="1505415" cy="208527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hthoek 6">
            <a:extLst>
              <a:ext uri="{FF2B5EF4-FFF2-40B4-BE49-F238E27FC236}">
                <a16:creationId xmlns:a16="http://schemas.microsoft.com/office/drawing/2014/main" id="{C13961C3-AE42-0A41-BCDE-5B25F4777485}"/>
              </a:ext>
            </a:extLst>
          </p:cNvPr>
          <p:cNvSpPr/>
          <p:nvPr/>
        </p:nvSpPr>
        <p:spPr>
          <a:xfrm>
            <a:off x="737839" y="1747025"/>
            <a:ext cx="1345580" cy="1802780"/>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hthoek 8">
            <a:extLst>
              <a:ext uri="{FF2B5EF4-FFF2-40B4-BE49-F238E27FC236}">
                <a16:creationId xmlns:a16="http://schemas.microsoft.com/office/drawing/2014/main" id="{03CC900B-A7DE-324F-9F0B-4F3EDCFD1BF4}"/>
              </a:ext>
            </a:extLst>
          </p:cNvPr>
          <p:cNvSpPr/>
          <p:nvPr/>
        </p:nvSpPr>
        <p:spPr>
          <a:xfrm>
            <a:off x="901551" y="2304592"/>
            <a:ext cx="1505415" cy="208527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hthoek 7">
            <a:extLst>
              <a:ext uri="{FF2B5EF4-FFF2-40B4-BE49-F238E27FC236}">
                <a16:creationId xmlns:a16="http://schemas.microsoft.com/office/drawing/2014/main" id="{55EA8965-2421-6B48-867D-B17F06128F5F}"/>
              </a:ext>
            </a:extLst>
          </p:cNvPr>
          <p:cNvSpPr/>
          <p:nvPr/>
        </p:nvSpPr>
        <p:spPr>
          <a:xfrm>
            <a:off x="981469" y="2445841"/>
            <a:ext cx="1345580" cy="180278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hthoek 9">
            <a:extLst>
              <a:ext uri="{FF2B5EF4-FFF2-40B4-BE49-F238E27FC236}">
                <a16:creationId xmlns:a16="http://schemas.microsoft.com/office/drawing/2014/main" id="{550A869D-71F6-C944-BE80-E8445CD5FF7D}"/>
              </a:ext>
            </a:extLst>
          </p:cNvPr>
          <p:cNvSpPr/>
          <p:nvPr/>
        </p:nvSpPr>
        <p:spPr>
          <a:xfrm>
            <a:off x="3730256" y="1516566"/>
            <a:ext cx="3216812" cy="466121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Omgevingsplan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H9…..</a:t>
            </a:r>
          </a:p>
        </p:txBody>
      </p:sp>
      <p:sp>
        <p:nvSpPr>
          <p:cNvPr id="11" name="Rechthoek 10">
            <a:extLst>
              <a:ext uri="{FF2B5EF4-FFF2-40B4-BE49-F238E27FC236}">
                <a16:creationId xmlns:a16="http://schemas.microsoft.com/office/drawing/2014/main" id="{63EEE0F3-28F3-7147-9228-0396C0F9DA12}"/>
              </a:ext>
            </a:extLst>
          </p:cNvPr>
          <p:cNvSpPr/>
          <p:nvPr/>
        </p:nvSpPr>
        <p:spPr>
          <a:xfrm>
            <a:off x="3854779" y="2386365"/>
            <a:ext cx="2992085" cy="36799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hthoek 11">
            <a:extLst>
              <a:ext uri="{FF2B5EF4-FFF2-40B4-BE49-F238E27FC236}">
                <a16:creationId xmlns:a16="http://schemas.microsoft.com/office/drawing/2014/main" id="{A272491E-312F-5341-A628-A9432601C290}"/>
              </a:ext>
            </a:extLst>
          </p:cNvPr>
          <p:cNvSpPr/>
          <p:nvPr/>
        </p:nvSpPr>
        <p:spPr>
          <a:xfrm>
            <a:off x="3854779" y="2817547"/>
            <a:ext cx="2992084" cy="367990"/>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hthoek 12">
            <a:extLst>
              <a:ext uri="{FF2B5EF4-FFF2-40B4-BE49-F238E27FC236}">
                <a16:creationId xmlns:a16="http://schemas.microsoft.com/office/drawing/2014/main" id="{41E1D5A9-B9E5-BA4A-8F27-DB607988CAC2}"/>
              </a:ext>
            </a:extLst>
          </p:cNvPr>
          <p:cNvSpPr/>
          <p:nvPr/>
        </p:nvSpPr>
        <p:spPr>
          <a:xfrm>
            <a:off x="3884518" y="3486616"/>
            <a:ext cx="2992085" cy="25275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hthoek 13">
            <a:extLst>
              <a:ext uri="{FF2B5EF4-FFF2-40B4-BE49-F238E27FC236}">
                <a16:creationId xmlns:a16="http://schemas.microsoft.com/office/drawing/2014/main" id="{B0EA2EC8-FCB5-8248-BF22-9DF1A235BDFD}"/>
              </a:ext>
            </a:extLst>
          </p:cNvPr>
          <p:cNvSpPr/>
          <p:nvPr/>
        </p:nvSpPr>
        <p:spPr>
          <a:xfrm>
            <a:off x="3884518" y="4460490"/>
            <a:ext cx="2992084" cy="631905"/>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hthoek 14">
            <a:extLst>
              <a:ext uri="{FF2B5EF4-FFF2-40B4-BE49-F238E27FC236}">
                <a16:creationId xmlns:a16="http://schemas.microsoft.com/office/drawing/2014/main" id="{FC8E0B9B-388E-A842-B136-3CD35164D031}"/>
              </a:ext>
            </a:extLst>
          </p:cNvPr>
          <p:cNvSpPr/>
          <p:nvPr/>
        </p:nvSpPr>
        <p:spPr>
          <a:xfrm>
            <a:off x="3884517" y="4025597"/>
            <a:ext cx="2992085" cy="36799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hthoek 15">
            <a:extLst>
              <a:ext uri="{FF2B5EF4-FFF2-40B4-BE49-F238E27FC236}">
                <a16:creationId xmlns:a16="http://schemas.microsoft.com/office/drawing/2014/main" id="{F3D67076-ED82-2248-A99C-E5055C4C7878}"/>
              </a:ext>
            </a:extLst>
          </p:cNvPr>
          <p:cNvSpPr/>
          <p:nvPr/>
        </p:nvSpPr>
        <p:spPr>
          <a:xfrm>
            <a:off x="3903106" y="5438080"/>
            <a:ext cx="2992084" cy="631905"/>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Pijl links 16">
            <a:extLst>
              <a:ext uri="{FF2B5EF4-FFF2-40B4-BE49-F238E27FC236}">
                <a16:creationId xmlns:a16="http://schemas.microsoft.com/office/drawing/2014/main" id="{1FD69956-F616-F442-9ACA-AFB31B3B8303}"/>
              </a:ext>
            </a:extLst>
          </p:cNvPr>
          <p:cNvSpPr/>
          <p:nvPr/>
        </p:nvSpPr>
        <p:spPr>
          <a:xfrm>
            <a:off x="2754351" y="2570360"/>
            <a:ext cx="780586" cy="1120694"/>
          </a:xfrm>
          <a:prstGeom prst="rightArrow">
            <a:avLst/>
          </a:prstGeom>
          <a:gradFill>
            <a:gsLst>
              <a:gs pos="0">
                <a:srgbClr val="39870C"/>
              </a:gs>
              <a:gs pos="100000">
                <a:srgbClr val="39870C"/>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kstvak 18">
            <a:extLst>
              <a:ext uri="{FF2B5EF4-FFF2-40B4-BE49-F238E27FC236}">
                <a16:creationId xmlns:a16="http://schemas.microsoft.com/office/drawing/2014/main" id="{65F8E4EA-DCB2-EF4E-82B3-82ED4CB049D0}"/>
              </a:ext>
            </a:extLst>
          </p:cNvPr>
          <p:cNvSpPr txBox="1"/>
          <p:nvPr/>
        </p:nvSpPr>
        <p:spPr>
          <a:xfrm>
            <a:off x="675918" y="1725914"/>
            <a:ext cx="13657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B-verordening</a:t>
            </a:r>
          </a:p>
        </p:txBody>
      </p:sp>
      <p:sp>
        <p:nvSpPr>
          <p:cNvPr id="20" name="Tekstvak 19">
            <a:extLst>
              <a:ext uri="{FF2B5EF4-FFF2-40B4-BE49-F238E27FC236}">
                <a16:creationId xmlns:a16="http://schemas.microsoft.com/office/drawing/2014/main" id="{A00E5805-959B-CD41-8F69-8820895B7A04}"/>
              </a:ext>
            </a:extLst>
          </p:cNvPr>
          <p:cNvSpPr txBox="1"/>
          <p:nvPr/>
        </p:nvSpPr>
        <p:spPr>
          <a:xfrm>
            <a:off x="901551" y="2473049"/>
            <a:ext cx="142827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M-verordening</a:t>
            </a:r>
          </a:p>
        </p:txBody>
      </p:sp>
      <p:sp>
        <p:nvSpPr>
          <p:cNvPr id="21" name="Lijntoelichting 1 20">
            <a:extLst>
              <a:ext uri="{FF2B5EF4-FFF2-40B4-BE49-F238E27FC236}">
                <a16:creationId xmlns:a16="http://schemas.microsoft.com/office/drawing/2014/main" id="{5A354CB6-FE92-FD4E-8ACD-84FCB3DDA131}"/>
              </a:ext>
            </a:extLst>
          </p:cNvPr>
          <p:cNvSpPr/>
          <p:nvPr/>
        </p:nvSpPr>
        <p:spPr>
          <a:xfrm>
            <a:off x="5917733" y="5438080"/>
            <a:ext cx="2992085" cy="1185741"/>
          </a:xfrm>
          <a:prstGeom prst="borderCallout1">
            <a:avLst>
              <a:gd name="adj1" fmla="val -57660"/>
              <a:gd name="adj2" fmla="val -49679"/>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Op deze manier landen de regels uit deze verordeningen in zeven verschillende hoofdstukken uit het Casco</a:t>
            </a:r>
          </a:p>
        </p:txBody>
      </p:sp>
    </p:spTree>
    <p:extLst>
      <p:ext uri="{BB962C8B-B14F-4D97-AF65-F5344CB8AC3E}">
        <p14:creationId xmlns:p14="http://schemas.microsoft.com/office/powerpoint/2010/main" val="151015706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Resultaat</a:t>
            </a:r>
          </a:p>
        </p:txBody>
      </p:sp>
      <p:sp>
        <p:nvSpPr>
          <p:cNvPr id="6" name="Rechthoek 5">
            <a:extLst>
              <a:ext uri="{FF2B5EF4-FFF2-40B4-BE49-F238E27FC236}">
                <a16:creationId xmlns:a16="http://schemas.microsoft.com/office/drawing/2014/main" id="{4DD8192A-1EDB-634C-ACC0-B0AEECA82566}"/>
              </a:ext>
            </a:extLst>
          </p:cNvPr>
          <p:cNvSpPr/>
          <p:nvPr/>
        </p:nvSpPr>
        <p:spPr>
          <a:xfrm>
            <a:off x="657922" y="1605776"/>
            <a:ext cx="1505415" cy="208527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hthoek 6">
            <a:extLst>
              <a:ext uri="{FF2B5EF4-FFF2-40B4-BE49-F238E27FC236}">
                <a16:creationId xmlns:a16="http://schemas.microsoft.com/office/drawing/2014/main" id="{C13961C3-AE42-0A41-BCDE-5B25F4777485}"/>
              </a:ext>
            </a:extLst>
          </p:cNvPr>
          <p:cNvSpPr/>
          <p:nvPr/>
        </p:nvSpPr>
        <p:spPr>
          <a:xfrm>
            <a:off x="737839" y="1747025"/>
            <a:ext cx="1345580" cy="1802780"/>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hthoek 8">
            <a:extLst>
              <a:ext uri="{FF2B5EF4-FFF2-40B4-BE49-F238E27FC236}">
                <a16:creationId xmlns:a16="http://schemas.microsoft.com/office/drawing/2014/main" id="{03CC900B-A7DE-324F-9F0B-4F3EDCFD1BF4}"/>
              </a:ext>
            </a:extLst>
          </p:cNvPr>
          <p:cNvSpPr/>
          <p:nvPr/>
        </p:nvSpPr>
        <p:spPr>
          <a:xfrm>
            <a:off x="901551" y="2304592"/>
            <a:ext cx="1505415" cy="208527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hthoek 7">
            <a:extLst>
              <a:ext uri="{FF2B5EF4-FFF2-40B4-BE49-F238E27FC236}">
                <a16:creationId xmlns:a16="http://schemas.microsoft.com/office/drawing/2014/main" id="{55EA8965-2421-6B48-867D-B17F06128F5F}"/>
              </a:ext>
            </a:extLst>
          </p:cNvPr>
          <p:cNvSpPr/>
          <p:nvPr/>
        </p:nvSpPr>
        <p:spPr>
          <a:xfrm>
            <a:off x="981469" y="2445841"/>
            <a:ext cx="1345580" cy="180278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hthoek 9">
            <a:extLst>
              <a:ext uri="{FF2B5EF4-FFF2-40B4-BE49-F238E27FC236}">
                <a16:creationId xmlns:a16="http://schemas.microsoft.com/office/drawing/2014/main" id="{550A869D-71F6-C944-BE80-E8445CD5FF7D}"/>
              </a:ext>
            </a:extLst>
          </p:cNvPr>
          <p:cNvSpPr/>
          <p:nvPr/>
        </p:nvSpPr>
        <p:spPr>
          <a:xfrm>
            <a:off x="3730256" y="1516566"/>
            <a:ext cx="3216812" cy="466121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Omgevingsplan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H9…..</a:t>
            </a:r>
          </a:p>
        </p:txBody>
      </p:sp>
      <p:sp>
        <p:nvSpPr>
          <p:cNvPr id="11" name="Rechthoek 10">
            <a:extLst>
              <a:ext uri="{FF2B5EF4-FFF2-40B4-BE49-F238E27FC236}">
                <a16:creationId xmlns:a16="http://schemas.microsoft.com/office/drawing/2014/main" id="{63EEE0F3-28F3-7147-9228-0396C0F9DA12}"/>
              </a:ext>
            </a:extLst>
          </p:cNvPr>
          <p:cNvSpPr/>
          <p:nvPr/>
        </p:nvSpPr>
        <p:spPr>
          <a:xfrm>
            <a:off x="3854779" y="2386365"/>
            <a:ext cx="2992085" cy="36799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hthoek 11">
            <a:extLst>
              <a:ext uri="{FF2B5EF4-FFF2-40B4-BE49-F238E27FC236}">
                <a16:creationId xmlns:a16="http://schemas.microsoft.com/office/drawing/2014/main" id="{A272491E-312F-5341-A628-A9432601C290}"/>
              </a:ext>
            </a:extLst>
          </p:cNvPr>
          <p:cNvSpPr/>
          <p:nvPr/>
        </p:nvSpPr>
        <p:spPr>
          <a:xfrm>
            <a:off x="3854779" y="2980059"/>
            <a:ext cx="2992084" cy="205477"/>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hthoek 12">
            <a:extLst>
              <a:ext uri="{FF2B5EF4-FFF2-40B4-BE49-F238E27FC236}">
                <a16:creationId xmlns:a16="http://schemas.microsoft.com/office/drawing/2014/main" id="{41E1D5A9-B9E5-BA4A-8F27-DB607988CAC2}"/>
              </a:ext>
            </a:extLst>
          </p:cNvPr>
          <p:cNvSpPr/>
          <p:nvPr/>
        </p:nvSpPr>
        <p:spPr>
          <a:xfrm>
            <a:off x="3884518" y="3486616"/>
            <a:ext cx="2992085" cy="16587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hthoek 13">
            <a:extLst>
              <a:ext uri="{FF2B5EF4-FFF2-40B4-BE49-F238E27FC236}">
                <a16:creationId xmlns:a16="http://schemas.microsoft.com/office/drawing/2014/main" id="{B0EA2EC8-FCB5-8248-BF22-9DF1A235BDFD}"/>
              </a:ext>
            </a:extLst>
          </p:cNvPr>
          <p:cNvSpPr/>
          <p:nvPr/>
        </p:nvSpPr>
        <p:spPr>
          <a:xfrm>
            <a:off x="3884518" y="4902839"/>
            <a:ext cx="2992084" cy="189556"/>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hthoek 14">
            <a:extLst>
              <a:ext uri="{FF2B5EF4-FFF2-40B4-BE49-F238E27FC236}">
                <a16:creationId xmlns:a16="http://schemas.microsoft.com/office/drawing/2014/main" id="{FC8E0B9B-388E-A842-B136-3CD35164D031}"/>
              </a:ext>
            </a:extLst>
          </p:cNvPr>
          <p:cNvSpPr/>
          <p:nvPr/>
        </p:nvSpPr>
        <p:spPr>
          <a:xfrm>
            <a:off x="3884517" y="4025597"/>
            <a:ext cx="2992085" cy="36799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hthoek 15">
            <a:extLst>
              <a:ext uri="{FF2B5EF4-FFF2-40B4-BE49-F238E27FC236}">
                <a16:creationId xmlns:a16="http://schemas.microsoft.com/office/drawing/2014/main" id="{F3D67076-ED82-2248-A99C-E5055C4C7878}"/>
              </a:ext>
            </a:extLst>
          </p:cNvPr>
          <p:cNvSpPr/>
          <p:nvPr/>
        </p:nvSpPr>
        <p:spPr>
          <a:xfrm>
            <a:off x="3903106" y="5735451"/>
            <a:ext cx="2992084" cy="334534"/>
          </a:xfrm>
          <a:prstGeom prst="rect">
            <a:avLst/>
          </a:prstGeom>
          <a:solidFill>
            <a:srgbClr val="FF8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Pijl links 16">
            <a:extLst>
              <a:ext uri="{FF2B5EF4-FFF2-40B4-BE49-F238E27FC236}">
                <a16:creationId xmlns:a16="http://schemas.microsoft.com/office/drawing/2014/main" id="{1FD69956-F616-F442-9ACA-AFB31B3B8303}"/>
              </a:ext>
            </a:extLst>
          </p:cNvPr>
          <p:cNvSpPr/>
          <p:nvPr/>
        </p:nvSpPr>
        <p:spPr>
          <a:xfrm>
            <a:off x="2754351" y="2570360"/>
            <a:ext cx="780586" cy="1120694"/>
          </a:xfrm>
          <a:prstGeom prst="rightArrow">
            <a:avLst/>
          </a:prstGeom>
          <a:gradFill>
            <a:gsLst>
              <a:gs pos="0">
                <a:srgbClr val="39870C"/>
              </a:gs>
              <a:gs pos="100000">
                <a:srgbClr val="39870C"/>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kstvak 18">
            <a:extLst>
              <a:ext uri="{FF2B5EF4-FFF2-40B4-BE49-F238E27FC236}">
                <a16:creationId xmlns:a16="http://schemas.microsoft.com/office/drawing/2014/main" id="{65F8E4EA-DCB2-EF4E-82B3-82ED4CB049D0}"/>
              </a:ext>
            </a:extLst>
          </p:cNvPr>
          <p:cNvSpPr txBox="1"/>
          <p:nvPr/>
        </p:nvSpPr>
        <p:spPr>
          <a:xfrm>
            <a:off x="675918" y="1725914"/>
            <a:ext cx="13657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B-verordening</a:t>
            </a:r>
          </a:p>
        </p:txBody>
      </p:sp>
      <p:sp>
        <p:nvSpPr>
          <p:cNvPr id="20" name="Tekstvak 19">
            <a:extLst>
              <a:ext uri="{FF2B5EF4-FFF2-40B4-BE49-F238E27FC236}">
                <a16:creationId xmlns:a16="http://schemas.microsoft.com/office/drawing/2014/main" id="{A00E5805-959B-CD41-8F69-8820895B7A04}"/>
              </a:ext>
            </a:extLst>
          </p:cNvPr>
          <p:cNvSpPr txBox="1"/>
          <p:nvPr/>
        </p:nvSpPr>
        <p:spPr>
          <a:xfrm>
            <a:off x="901551" y="2473049"/>
            <a:ext cx="142827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M-verordening</a:t>
            </a:r>
          </a:p>
        </p:txBody>
      </p:sp>
      <p:sp>
        <p:nvSpPr>
          <p:cNvPr id="22" name="Rechthoek 21">
            <a:extLst>
              <a:ext uri="{FF2B5EF4-FFF2-40B4-BE49-F238E27FC236}">
                <a16:creationId xmlns:a16="http://schemas.microsoft.com/office/drawing/2014/main" id="{4EA4CB66-5CFE-B149-8B39-0780B69F66D4}"/>
              </a:ext>
            </a:extLst>
          </p:cNvPr>
          <p:cNvSpPr/>
          <p:nvPr/>
        </p:nvSpPr>
        <p:spPr>
          <a:xfrm>
            <a:off x="1169019" y="2980060"/>
            <a:ext cx="1505415" cy="208527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hthoek 22">
            <a:extLst>
              <a:ext uri="{FF2B5EF4-FFF2-40B4-BE49-F238E27FC236}">
                <a16:creationId xmlns:a16="http://schemas.microsoft.com/office/drawing/2014/main" id="{8523C3AC-B5A3-2D43-B316-F417FB5434E6}"/>
              </a:ext>
            </a:extLst>
          </p:cNvPr>
          <p:cNvSpPr/>
          <p:nvPr/>
        </p:nvSpPr>
        <p:spPr>
          <a:xfrm>
            <a:off x="1248937" y="3121309"/>
            <a:ext cx="1345580" cy="180278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kstvak 23">
            <a:extLst>
              <a:ext uri="{FF2B5EF4-FFF2-40B4-BE49-F238E27FC236}">
                <a16:creationId xmlns:a16="http://schemas.microsoft.com/office/drawing/2014/main" id="{753CBBE0-1123-7F44-97A3-93C62EC37CB2}"/>
              </a:ext>
            </a:extLst>
          </p:cNvPr>
          <p:cNvSpPr txBox="1"/>
          <p:nvPr/>
        </p:nvSpPr>
        <p:spPr>
          <a:xfrm>
            <a:off x="1169019" y="3148517"/>
            <a:ext cx="135120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X-verordening</a:t>
            </a:r>
          </a:p>
        </p:txBody>
      </p:sp>
      <p:sp>
        <p:nvSpPr>
          <p:cNvPr id="25" name="Rechthoek 24">
            <a:extLst>
              <a:ext uri="{FF2B5EF4-FFF2-40B4-BE49-F238E27FC236}">
                <a16:creationId xmlns:a16="http://schemas.microsoft.com/office/drawing/2014/main" id="{39110D9F-9D66-EE4D-AFB2-0A6706E6EA35}"/>
              </a:ext>
            </a:extLst>
          </p:cNvPr>
          <p:cNvSpPr/>
          <p:nvPr/>
        </p:nvSpPr>
        <p:spPr>
          <a:xfrm>
            <a:off x="1393762" y="3586757"/>
            <a:ext cx="1505415" cy="208527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hthoek 25">
            <a:extLst>
              <a:ext uri="{FF2B5EF4-FFF2-40B4-BE49-F238E27FC236}">
                <a16:creationId xmlns:a16="http://schemas.microsoft.com/office/drawing/2014/main" id="{6CE38A29-FF01-AB4E-A036-EB6679A07D66}"/>
              </a:ext>
            </a:extLst>
          </p:cNvPr>
          <p:cNvSpPr/>
          <p:nvPr/>
        </p:nvSpPr>
        <p:spPr>
          <a:xfrm>
            <a:off x="1473680" y="3728006"/>
            <a:ext cx="1345580" cy="180278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kstvak 26">
            <a:extLst>
              <a:ext uri="{FF2B5EF4-FFF2-40B4-BE49-F238E27FC236}">
                <a16:creationId xmlns:a16="http://schemas.microsoft.com/office/drawing/2014/main" id="{239ED394-9E4C-9340-9C2C-7727C806E77A}"/>
              </a:ext>
            </a:extLst>
          </p:cNvPr>
          <p:cNvSpPr txBox="1"/>
          <p:nvPr/>
        </p:nvSpPr>
        <p:spPr>
          <a:xfrm>
            <a:off x="1393762" y="3755214"/>
            <a:ext cx="134120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Y-verordening</a:t>
            </a:r>
          </a:p>
        </p:txBody>
      </p:sp>
      <p:sp>
        <p:nvSpPr>
          <p:cNvPr id="28" name="Rechthoek 27">
            <a:extLst>
              <a:ext uri="{FF2B5EF4-FFF2-40B4-BE49-F238E27FC236}">
                <a16:creationId xmlns:a16="http://schemas.microsoft.com/office/drawing/2014/main" id="{5089303D-E0EB-9C45-8EB0-2D0755742A1B}"/>
              </a:ext>
            </a:extLst>
          </p:cNvPr>
          <p:cNvSpPr/>
          <p:nvPr/>
        </p:nvSpPr>
        <p:spPr>
          <a:xfrm>
            <a:off x="3884517" y="4470614"/>
            <a:ext cx="2962346" cy="2092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hthoek 28">
            <a:extLst>
              <a:ext uri="{FF2B5EF4-FFF2-40B4-BE49-F238E27FC236}">
                <a16:creationId xmlns:a16="http://schemas.microsoft.com/office/drawing/2014/main" id="{6BE4B05F-0296-1B4B-A622-EF4D72C8B8DB}"/>
              </a:ext>
            </a:extLst>
          </p:cNvPr>
          <p:cNvSpPr/>
          <p:nvPr/>
        </p:nvSpPr>
        <p:spPr>
          <a:xfrm>
            <a:off x="3903106" y="5373261"/>
            <a:ext cx="2992084" cy="298774"/>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hthoek 29">
            <a:extLst>
              <a:ext uri="{FF2B5EF4-FFF2-40B4-BE49-F238E27FC236}">
                <a16:creationId xmlns:a16="http://schemas.microsoft.com/office/drawing/2014/main" id="{2F5B755F-1AF1-A948-9A8E-061B1ACAFCBC}"/>
              </a:ext>
            </a:extLst>
          </p:cNvPr>
          <p:cNvSpPr/>
          <p:nvPr/>
        </p:nvSpPr>
        <p:spPr>
          <a:xfrm>
            <a:off x="3884518" y="4737869"/>
            <a:ext cx="2992084" cy="12614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Lijntoelichting 1 20">
            <a:extLst>
              <a:ext uri="{FF2B5EF4-FFF2-40B4-BE49-F238E27FC236}">
                <a16:creationId xmlns:a16="http://schemas.microsoft.com/office/drawing/2014/main" id="{5A354CB6-FE92-FD4E-8ACD-84FCB3DDA131}"/>
              </a:ext>
            </a:extLst>
          </p:cNvPr>
          <p:cNvSpPr/>
          <p:nvPr/>
        </p:nvSpPr>
        <p:spPr>
          <a:xfrm>
            <a:off x="5917733" y="4902838"/>
            <a:ext cx="2992085" cy="1720983"/>
          </a:xfrm>
          <a:prstGeom prst="borderCallout1">
            <a:avLst>
              <a:gd name="adj1" fmla="val -43086"/>
              <a:gd name="adj2" fmla="val -38461"/>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Voor de toekomst betekent dit dat we mechanismen moeten hebben om zicht te houden wie betrokken is bij welke regels en op de historie van mutaties</a:t>
            </a:r>
          </a:p>
        </p:txBody>
      </p:sp>
      <p:sp>
        <p:nvSpPr>
          <p:cNvPr id="31" name="Rechthoek 30">
            <a:extLst>
              <a:ext uri="{FF2B5EF4-FFF2-40B4-BE49-F238E27FC236}">
                <a16:creationId xmlns:a16="http://schemas.microsoft.com/office/drawing/2014/main" id="{72735448-1A86-4449-8E88-087AC1C2CB78}"/>
              </a:ext>
            </a:extLst>
          </p:cNvPr>
          <p:cNvSpPr/>
          <p:nvPr/>
        </p:nvSpPr>
        <p:spPr>
          <a:xfrm>
            <a:off x="3854779" y="2806744"/>
            <a:ext cx="2992084" cy="12614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hthoek 31">
            <a:extLst>
              <a:ext uri="{FF2B5EF4-FFF2-40B4-BE49-F238E27FC236}">
                <a16:creationId xmlns:a16="http://schemas.microsoft.com/office/drawing/2014/main" id="{EADF6971-2DE6-5647-8397-59F92E99A3B4}"/>
              </a:ext>
            </a:extLst>
          </p:cNvPr>
          <p:cNvSpPr/>
          <p:nvPr/>
        </p:nvSpPr>
        <p:spPr>
          <a:xfrm>
            <a:off x="3899386" y="3714451"/>
            <a:ext cx="2962346" cy="65518"/>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347569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Het omgevingsplan in DSO-LV</a:t>
            </a:r>
          </a:p>
        </p:txBody>
      </p:sp>
      <p:pic>
        <p:nvPicPr>
          <p:cNvPr id="4" name="Afbeelding 3" descr="Afbeelding met schermafbeelding&#10;&#10;&#10;&#10;Automatisch gegenereerde beschrijving">
            <a:extLst>
              <a:ext uri="{FF2B5EF4-FFF2-40B4-BE49-F238E27FC236}">
                <a16:creationId xmlns:a16="http://schemas.microsoft.com/office/drawing/2014/main" id="{2AF14DDA-DBC4-8748-BBB7-5A1B7EF7D0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60698"/>
            <a:ext cx="9144000" cy="5325801"/>
          </a:xfrm>
          <a:prstGeom prst="rect">
            <a:avLst/>
          </a:prstGeom>
        </p:spPr>
      </p:pic>
      <p:sp>
        <p:nvSpPr>
          <p:cNvPr id="6" name="Lijntoelichting 1 5">
            <a:extLst>
              <a:ext uri="{FF2B5EF4-FFF2-40B4-BE49-F238E27FC236}">
                <a16:creationId xmlns:a16="http://schemas.microsoft.com/office/drawing/2014/main" id="{4A69B42F-C1AF-6B49-89B5-2C0CEB429C70}"/>
              </a:ext>
            </a:extLst>
          </p:cNvPr>
          <p:cNvSpPr/>
          <p:nvPr/>
        </p:nvSpPr>
        <p:spPr>
          <a:xfrm>
            <a:off x="6499327" y="5428527"/>
            <a:ext cx="2410491" cy="1195294"/>
          </a:xfrm>
          <a:prstGeom prst="borderCallout1">
            <a:avLst>
              <a:gd name="adj1" fmla="val -197552"/>
              <a:gd name="adj2" fmla="val -109890"/>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Bij het zoeken op één van de locaties wordt het omgevingsplan zichtbaar</a:t>
            </a:r>
          </a:p>
        </p:txBody>
      </p:sp>
    </p:spTree>
    <p:extLst>
      <p:ext uri="{BB962C8B-B14F-4D97-AF65-F5344CB8AC3E}">
        <p14:creationId xmlns:p14="http://schemas.microsoft.com/office/powerpoint/2010/main" val="97747722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Het omgevingsplan in DSO-LV</a:t>
            </a:r>
          </a:p>
        </p:txBody>
      </p:sp>
      <p:pic>
        <p:nvPicPr>
          <p:cNvPr id="5" name="Afbeelding 4" descr="Afbeelding met schermafbeelding&#10;&#10;&#10;&#10;Automatisch gegenereerde beschrijving">
            <a:extLst>
              <a:ext uri="{FF2B5EF4-FFF2-40B4-BE49-F238E27FC236}">
                <a16:creationId xmlns:a16="http://schemas.microsoft.com/office/drawing/2014/main" id="{13C28CBA-E772-FB46-B052-DACA11B9F7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72272"/>
            <a:ext cx="9144000" cy="5314227"/>
          </a:xfrm>
          <a:prstGeom prst="rect">
            <a:avLst/>
          </a:prstGeom>
        </p:spPr>
      </p:pic>
      <p:sp>
        <p:nvSpPr>
          <p:cNvPr id="6" name="Lijntoelichting 1 5">
            <a:extLst>
              <a:ext uri="{FF2B5EF4-FFF2-40B4-BE49-F238E27FC236}">
                <a16:creationId xmlns:a16="http://schemas.microsoft.com/office/drawing/2014/main" id="{E60C7B14-446A-E64F-8D3F-9A7D976E860E}"/>
              </a:ext>
            </a:extLst>
          </p:cNvPr>
          <p:cNvSpPr/>
          <p:nvPr/>
        </p:nvSpPr>
        <p:spPr>
          <a:xfrm>
            <a:off x="6499327" y="5729467"/>
            <a:ext cx="2410491" cy="894353"/>
          </a:xfrm>
          <a:prstGeom prst="borderCallout1">
            <a:avLst>
              <a:gd name="adj1" fmla="val -197552"/>
              <a:gd name="adj2" fmla="val -109890"/>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Bij openen van het plan worden de regels getoond</a:t>
            </a:r>
          </a:p>
        </p:txBody>
      </p:sp>
    </p:spTree>
    <p:extLst>
      <p:ext uri="{BB962C8B-B14F-4D97-AF65-F5344CB8AC3E}">
        <p14:creationId xmlns:p14="http://schemas.microsoft.com/office/powerpoint/2010/main" val="6320528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1366836" y="1713325"/>
            <a:ext cx="4777657" cy="3229264"/>
          </a:xfrm>
        </p:spPr>
        <p:txBody>
          <a:bodyPr/>
          <a:lstStyle/>
          <a:p>
            <a:r>
              <a:rPr lang="nl-NL" dirty="0">
                <a:ea typeface="Verdana"/>
              </a:rPr>
              <a:t> </a:t>
            </a:r>
            <a:endParaRPr lang="nl-NL" dirty="0"/>
          </a:p>
          <a:p>
            <a:endParaRPr lang="nl-NL" dirty="0">
              <a:solidFill>
                <a:srgbClr val="275937"/>
              </a:solidFill>
            </a:endParaRPr>
          </a:p>
        </p:txBody>
      </p:sp>
      <p:sp>
        <p:nvSpPr>
          <p:cNvPr id="7" name="Rechthoek 6"/>
          <p:cNvSpPr/>
          <p:nvPr/>
        </p:nvSpPr>
        <p:spPr>
          <a:xfrm>
            <a:off x="6330263" y="1736073"/>
            <a:ext cx="78488" cy="4564194"/>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825" b="0" i="0" u="none" strike="noStrike" kern="0" cap="none" spc="0" normalizeH="0" baseline="0" noProof="0">
              <a:ln>
                <a:noFill/>
              </a:ln>
              <a:solidFill>
                <a:prstClr val="white"/>
              </a:solidFill>
              <a:effectLst/>
              <a:uLnTx/>
              <a:uFillTx/>
              <a:latin typeface="Verdana"/>
              <a:ea typeface="+mn-ea"/>
              <a:cs typeface="Arial"/>
            </a:endParaRPr>
          </a:p>
        </p:txBody>
      </p:sp>
      <p:sp>
        <p:nvSpPr>
          <p:cNvPr id="8" name="Tekstvak 7"/>
          <p:cNvSpPr txBox="1"/>
          <p:nvPr/>
        </p:nvSpPr>
        <p:spPr>
          <a:xfrm>
            <a:off x="6454296" y="1707407"/>
            <a:ext cx="2134899" cy="216982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Omgevingsloket</a:t>
            </a: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Autorisatie</a:t>
            </a: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Toelichtingen</a:t>
            </a: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Projectmap</a:t>
            </a: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Casus: Bomenkap</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a:ea typeface="+mn-ea"/>
                <a:cs typeface="+mn-cs"/>
              </a:rPr>
              <a:t>Gemeente Westland, </a:t>
            </a:r>
          </a:p>
        </p:txBody>
      </p:sp>
      <p:pic>
        <p:nvPicPr>
          <p:cNvPr id="14" name="Afbeelding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2560" y="5499340"/>
            <a:ext cx="2393781" cy="800927"/>
          </a:xfrm>
          <a:prstGeom prst="rect">
            <a:avLst/>
          </a:prstGeom>
        </p:spPr>
      </p:pic>
      <p:pic>
        <p:nvPicPr>
          <p:cNvPr id="9" name="Afbeelding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2063" y="3314328"/>
            <a:ext cx="3978132" cy="2985939"/>
          </a:xfrm>
          <a:prstGeom prst="rect">
            <a:avLst/>
          </a:prstGeom>
          <a:ln>
            <a:solidFill>
              <a:schemeClr val="tx1"/>
            </a:solidFill>
          </a:ln>
        </p:spPr>
      </p:pic>
      <p:pic>
        <p:nvPicPr>
          <p:cNvPr id="13" name="Afbeelding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220" y="2281327"/>
            <a:ext cx="2366407" cy="3548501"/>
          </a:xfrm>
          <a:prstGeom prst="rect">
            <a:avLst/>
          </a:prstGeom>
          <a:ln>
            <a:solidFill>
              <a:schemeClr val="tx1"/>
            </a:solidFill>
          </a:ln>
        </p:spPr>
      </p:pic>
      <p:sp>
        <p:nvSpPr>
          <p:cNvPr id="15" name="Toelichting met afgeronde rechthoek 8"/>
          <p:cNvSpPr/>
          <p:nvPr/>
        </p:nvSpPr>
        <p:spPr>
          <a:xfrm>
            <a:off x="271519" y="859391"/>
            <a:ext cx="5786153" cy="1328270"/>
          </a:xfrm>
          <a:prstGeom prst="wedgeRoundRectCallout">
            <a:avLst>
              <a:gd name="adj1" fmla="val 14977"/>
              <a:gd name="adj2" fmla="val 20375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lvl="0" defTabSz="342900">
              <a:defRPr/>
            </a:pP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Ik wil de kastanje in mijn achtertuin kappen. Is hiervoor een vergunning nodig?  </a:t>
            </a:r>
          </a:p>
          <a:p>
            <a:pPr lvl="0" defTabSz="342900">
              <a:defRPr/>
            </a:pP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En zo ja, dan wil ik deze kunnen aanvragen.</a:t>
            </a:r>
          </a:p>
        </p:txBody>
      </p:sp>
      <p:sp>
        <p:nvSpPr>
          <p:cNvPr id="16" name="Toelichting met afgeronde rechthoek 8"/>
          <p:cNvSpPr/>
          <p:nvPr/>
        </p:nvSpPr>
        <p:spPr>
          <a:xfrm>
            <a:off x="4549800" y="3420288"/>
            <a:ext cx="2598570" cy="1328270"/>
          </a:xfrm>
          <a:prstGeom prst="wedgeRoundRectCallout">
            <a:avLst>
              <a:gd name="adj1" fmla="val 36572"/>
              <a:gd name="adj2" fmla="val 12038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lvl="0" defTabSz="342900">
              <a:defRPr/>
            </a:pP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Wat moet ik hier als gemeente Westland voor doen?</a:t>
            </a:r>
          </a:p>
        </p:txBody>
      </p:sp>
    </p:spTree>
    <p:extLst>
      <p:ext uri="{BB962C8B-B14F-4D97-AF65-F5344CB8AC3E}">
        <p14:creationId xmlns:p14="http://schemas.microsoft.com/office/powerpoint/2010/main" val="112370308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Het omgevingsplan in DSO-LV</a:t>
            </a:r>
          </a:p>
        </p:txBody>
      </p:sp>
      <p:pic>
        <p:nvPicPr>
          <p:cNvPr id="4" name="Afbeelding 3" descr="Afbeelding met schermafbeelding&#10;&#10;&#10;&#10;Automatisch gegenereerde beschrijving">
            <a:extLst>
              <a:ext uri="{FF2B5EF4-FFF2-40B4-BE49-F238E27FC236}">
                <a16:creationId xmlns:a16="http://schemas.microsoft.com/office/drawing/2014/main" id="{5255F7B5-D670-9D4A-9629-6A841C9B87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83848"/>
            <a:ext cx="9144000" cy="5302652"/>
          </a:xfrm>
          <a:prstGeom prst="rect">
            <a:avLst/>
          </a:prstGeom>
        </p:spPr>
      </p:pic>
      <p:sp>
        <p:nvSpPr>
          <p:cNvPr id="6" name="Lijntoelichting 1 5">
            <a:extLst>
              <a:ext uri="{FF2B5EF4-FFF2-40B4-BE49-F238E27FC236}">
                <a16:creationId xmlns:a16="http://schemas.microsoft.com/office/drawing/2014/main" id="{CB0CF1F5-CFE8-1A41-821C-D996CEA4BF99}"/>
              </a:ext>
            </a:extLst>
          </p:cNvPr>
          <p:cNvSpPr/>
          <p:nvPr/>
        </p:nvSpPr>
        <p:spPr>
          <a:xfrm>
            <a:off x="6499327" y="5428527"/>
            <a:ext cx="2410491" cy="1195294"/>
          </a:xfrm>
          <a:prstGeom prst="borderCallout1">
            <a:avLst>
              <a:gd name="adj1" fmla="val -93938"/>
              <a:gd name="adj2" fmla="val -112291"/>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De afzonderlijke regels kunnen zichtbaar worden gemaakt</a:t>
            </a:r>
          </a:p>
        </p:txBody>
      </p:sp>
    </p:spTree>
    <p:extLst>
      <p:ext uri="{BB962C8B-B14F-4D97-AF65-F5344CB8AC3E}">
        <p14:creationId xmlns:p14="http://schemas.microsoft.com/office/powerpoint/2010/main" val="67101786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Het omgevingsplan in DSO-LV</a:t>
            </a:r>
          </a:p>
        </p:txBody>
      </p:sp>
      <p:pic>
        <p:nvPicPr>
          <p:cNvPr id="7" name="Afbeelding 6" descr="Afbeelding met tekst, kaart&#10;&#10;&#10;&#10;Automatisch gegenereerde beschrijving">
            <a:extLst>
              <a:ext uri="{FF2B5EF4-FFF2-40B4-BE49-F238E27FC236}">
                <a16:creationId xmlns:a16="http://schemas.microsoft.com/office/drawing/2014/main" id="{F69C94CC-C591-2446-9E03-F42E7F7DAB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6" name="Lijntoelichting 1 5">
            <a:extLst>
              <a:ext uri="{FF2B5EF4-FFF2-40B4-BE49-F238E27FC236}">
                <a16:creationId xmlns:a16="http://schemas.microsoft.com/office/drawing/2014/main" id="{49FFE9FD-0C0D-C749-AA81-84B8F29E6CAF}"/>
              </a:ext>
            </a:extLst>
          </p:cNvPr>
          <p:cNvSpPr/>
          <p:nvPr/>
        </p:nvSpPr>
        <p:spPr>
          <a:xfrm>
            <a:off x="6285053" y="5428527"/>
            <a:ext cx="2624765" cy="1195294"/>
          </a:xfrm>
          <a:prstGeom prst="borderCallout1">
            <a:avLst>
              <a:gd name="adj1" fmla="val -175518"/>
              <a:gd name="adj2" fmla="val 38005"/>
              <a:gd name="adj3" fmla="val -8860"/>
              <a:gd name="adj4" fmla="val 22817"/>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Na uitzoomen zijn ook de andere werkingsgebieden zichtbaar</a:t>
            </a:r>
          </a:p>
        </p:txBody>
      </p:sp>
      <p:sp>
        <p:nvSpPr>
          <p:cNvPr id="9" name="Ovaal 8">
            <a:extLst>
              <a:ext uri="{FF2B5EF4-FFF2-40B4-BE49-F238E27FC236}">
                <a16:creationId xmlns:a16="http://schemas.microsoft.com/office/drawing/2014/main" id="{CA449D22-CE27-C74E-9FD7-3F23E4F58803}"/>
              </a:ext>
            </a:extLst>
          </p:cNvPr>
          <p:cNvSpPr/>
          <p:nvPr/>
        </p:nvSpPr>
        <p:spPr>
          <a:xfrm>
            <a:off x="7257327" y="2963118"/>
            <a:ext cx="601883" cy="324091"/>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al 9">
            <a:extLst>
              <a:ext uri="{FF2B5EF4-FFF2-40B4-BE49-F238E27FC236}">
                <a16:creationId xmlns:a16="http://schemas.microsoft.com/office/drawing/2014/main" id="{32C3B719-CDF8-524B-9D2C-0E751F1DB604}"/>
              </a:ext>
            </a:extLst>
          </p:cNvPr>
          <p:cNvSpPr/>
          <p:nvPr/>
        </p:nvSpPr>
        <p:spPr>
          <a:xfrm>
            <a:off x="8034760" y="3740551"/>
            <a:ext cx="601883" cy="324091"/>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al 10">
            <a:extLst>
              <a:ext uri="{FF2B5EF4-FFF2-40B4-BE49-F238E27FC236}">
                <a16:creationId xmlns:a16="http://schemas.microsoft.com/office/drawing/2014/main" id="{D6B0A174-488B-5D4B-8A7D-8099530F7777}"/>
              </a:ext>
            </a:extLst>
          </p:cNvPr>
          <p:cNvSpPr/>
          <p:nvPr/>
        </p:nvSpPr>
        <p:spPr>
          <a:xfrm>
            <a:off x="8520896" y="4923879"/>
            <a:ext cx="601883" cy="324091"/>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al 11">
            <a:extLst>
              <a:ext uri="{FF2B5EF4-FFF2-40B4-BE49-F238E27FC236}">
                <a16:creationId xmlns:a16="http://schemas.microsoft.com/office/drawing/2014/main" id="{495AA4B4-DE89-2E4B-B1CC-6AA40FEC453A}"/>
              </a:ext>
            </a:extLst>
          </p:cNvPr>
          <p:cNvSpPr/>
          <p:nvPr/>
        </p:nvSpPr>
        <p:spPr>
          <a:xfrm>
            <a:off x="6092141" y="2482007"/>
            <a:ext cx="601883" cy="324091"/>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al 12">
            <a:extLst>
              <a:ext uri="{FF2B5EF4-FFF2-40B4-BE49-F238E27FC236}">
                <a16:creationId xmlns:a16="http://schemas.microsoft.com/office/drawing/2014/main" id="{AB0FFD92-0C0E-AD48-9DD8-E6BB20A31AAD}"/>
              </a:ext>
            </a:extLst>
          </p:cNvPr>
          <p:cNvSpPr/>
          <p:nvPr/>
        </p:nvSpPr>
        <p:spPr>
          <a:xfrm>
            <a:off x="4889176" y="5609101"/>
            <a:ext cx="601883" cy="324091"/>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al 13">
            <a:extLst>
              <a:ext uri="{FF2B5EF4-FFF2-40B4-BE49-F238E27FC236}">
                <a16:creationId xmlns:a16="http://schemas.microsoft.com/office/drawing/2014/main" id="{38C7EE45-8EF9-E046-ACCE-D1CC6A442B5B}"/>
              </a:ext>
            </a:extLst>
          </p:cNvPr>
          <p:cNvSpPr/>
          <p:nvPr/>
        </p:nvSpPr>
        <p:spPr>
          <a:xfrm>
            <a:off x="6198385" y="1515713"/>
            <a:ext cx="601883" cy="324091"/>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397050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Het omgevingsplan in DSO-LV</a:t>
            </a:r>
          </a:p>
        </p:txBody>
      </p:sp>
      <p:pic>
        <p:nvPicPr>
          <p:cNvPr id="4" name="Afbeelding 3" descr="Afbeelding met schermafbeelding&#10;&#10;&#10;&#10;Automatisch gegenereerde beschrijving">
            <a:extLst>
              <a:ext uri="{FF2B5EF4-FFF2-40B4-BE49-F238E27FC236}">
                <a16:creationId xmlns:a16="http://schemas.microsoft.com/office/drawing/2014/main" id="{5255F7B5-D670-9D4A-9629-6A841C9B87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83848"/>
            <a:ext cx="9144000" cy="5302652"/>
          </a:xfrm>
          <a:prstGeom prst="rect">
            <a:avLst/>
          </a:prstGeom>
        </p:spPr>
      </p:pic>
      <p:sp>
        <p:nvSpPr>
          <p:cNvPr id="6" name="Lijntoelichting 1 5">
            <a:extLst>
              <a:ext uri="{FF2B5EF4-FFF2-40B4-BE49-F238E27FC236}">
                <a16:creationId xmlns:a16="http://schemas.microsoft.com/office/drawing/2014/main" id="{CB0CF1F5-CFE8-1A41-821C-D996CEA4BF99}"/>
              </a:ext>
            </a:extLst>
          </p:cNvPr>
          <p:cNvSpPr/>
          <p:nvPr/>
        </p:nvSpPr>
        <p:spPr>
          <a:xfrm>
            <a:off x="5370653" y="5521121"/>
            <a:ext cx="3539166" cy="1221128"/>
          </a:xfrm>
          <a:prstGeom prst="borderCallout1">
            <a:avLst>
              <a:gd name="adj1" fmla="val -233320"/>
              <a:gd name="adj2" fmla="val -89508"/>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Regelgeving voor de lijkbezorging… Wel in begrafenisverordening, maar hoort dit in een omgevingsplan??</a:t>
            </a:r>
          </a:p>
        </p:txBody>
      </p:sp>
    </p:spTree>
    <p:extLst>
      <p:ext uri="{BB962C8B-B14F-4D97-AF65-F5344CB8AC3E}">
        <p14:creationId xmlns:p14="http://schemas.microsoft.com/office/powerpoint/2010/main" val="149946021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Bevindingen</a:t>
            </a:r>
          </a:p>
        </p:txBody>
      </p:sp>
      <p:sp>
        <p:nvSpPr>
          <p:cNvPr id="6" name="Tijdelijke aanduiding voor tekst 2">
            <a:extLst>
              <a:ext uri="{FF2B5EF4-FFF2-40B4-BE49-F238E27FC236}">
                <a16:creationId xmlns:a16="http://schemas.microsoft.com/office/drawing/2014/main" id="{6A1BD547-1C1C-C947-B399-424C7F6D2F36}"/>
              </a:ext>
            </a:extLst>
          </p:cNvPr>
          <p:cNvSpPr>
            <a:spLocks noGrp="1"/>
          </p:cNvSpPr>
          <p:nvPr>
            <p:ph type="body" sz="quarter" idx="12"/>
          </p:nvPr>
        </p:nvSpPr>
        <p:spPr>
          <a:xfrm>
            <a:off x="450851" y="1293541"/>
            <a:ext cx="8223250" cy="5185317"/>
          </a:xfrm>
        </p:spPr>
        <p:txBody>
          <a:bodyPr>
            <a:normAutofit/>
          </a:bodyPr>
          <a:lstStyle/>
          <a:p>
            <a:pPr marL="285750" indent="-285750">
              <a:buFontTx/>
              <a:buChar char="-"/>
            </a:pPr>
            <a:r>
              <a:rPr lang="nl-NL" dirty="0"/>
              <a:t>De verordeningen in deze proef konden relatief eenvoudig worden ondergebracht in het omgevingsplan</a:t>
            </a:r>
          </a:p>
          <a:p>
            <a:pPr marL="742950" lvl="1" indent="-285750">
              <a:buFontTx/>
              <a:buChar char="-"/>
            </a:pPr>
            <a:r>
              <a:rPr lang="nl-NL" dirty="0"/>
              <a:t>Inpasbaar in het casco</a:t>
            </a:r>
          </a:p>
          <a:p>
            <a:pPr marL="742950" lvl="1" indent="-285750">
              <a:buFontTx/>
              <a:buChar char="-"/>
            </a:pPr>
            <a:r>
              <a:rPr lang="nl-NL" dirty="0"/>
              <a:t>Geen grote veranderingen in regelstructuur nodig</a:t>
            </a:r>
          </a:p>
          <a:p>
            <a:pPr marL="285750" indent="-285750">
              <a:buFontTx/>
              <a:buChar char="-"/>
            </a:pPr>
            <a:r>
              <a:rPr lang="nl-NL" dirty="0"/>
              <a:t>Het plan kon zichtbaar worden gemaakt in DSO-LV</a:t>
            </a:r>
          </a:p>
          <a:p>
            <a:pPr marL="742950" lvl="1" indent="-285750">
              <a:buFontTx/>
              <a:buChar char="-"/>
            </a:pPr>
            <a:r>
              <a:rPr lang="nl-NL" dirty="0"/>
              <a:t>Nog wel diverse issues door vrijheidsgraden in STOP0.90</a:t>
            </a:r>
          </a:p>
          <a:p>
            <a:pPr marL="742950" lvl="1" indent="-285750">
              <a:buFontTx/>
              <a:buChar char="-"/>
            </a:pPr>
            <a:endParaRPr lang="nl-NL" dirty="0"/>
          </a:p>
          <a:p>
            <a:pPr marL="285750" indent="-285750">
              <a:buFontTx/>
              <a:buChar char="-"/>
            </a:pPr>
            <a:r>
              <a:rPr lang="nl-NL" dirty="0"/>
              <a:t>Aandacht is nodig voor </a:t>
            </a:r>
          </a:p>
          <a:p>
            <a:pPr marL="742950" lvl="1" indent="-285750">
              <a:buFontTx/>
              <a:buChar char="-"/>
            </a:pPr>
            <a:r>
              <a:rPr lang="nl-NL" dirty="0"/>
              <a:t>Afweging welke delen van de verordening in het omgevingsplan horen</a:t>
            </a:r>
          </a:p>
          <a:p>
            <a:pPr marL="742950" lvl="1" indent="-285750">
              <a:buFontTx/>
              <a:buChar char="-"/>
            </a:pPr>
            <a:r>
              <a:rPr lang="nl-NL" dirty="0"/>
              <a:t>Begrippen aanpassen vanwege breder bereik omgevingsplan</a:t>
            </a:r>
          </a:p>
          <a:p>
            <a:pPr marL="742950" lvl="1" indent="-285750">
              <a:buFontTx/>
              <a:buChar char="-"/>
            </a:pPr>
            <a:r>
              <a:rPr lang="nl-NL" dirty="0"/>
              <a:t>‘Eigenaarschap’ van regels binnen het omgevingsplan en herleidbaarheid van mutaties</a:t>
            </a:r>
          </a:p>
          <a:p>
            <a:pPr marL="742950" lvl="1" indent="-285750">
              <a:buFontTx/>
              <a:buChar char="-"/>
            </a:pPr>
            <a:r>
              <a:rPr lang="nl-NL" dirty="0"/>
              <a:t>Wijze van annoteren!</a:t>
            </a:r>
          </a:p>
          <a:p>
            <a:pPr marL="285750" indent="-285750">
              <a:buFontTx/>
              <a:buChar char="-"/>
            </a:pPr>
            <a:endParaRPr lang="nl-NL" dirty="0"/>
          </a:p>
          <a:p>
            <a:endParaRPr lang="nl-NL" dirty="0"/>
          </a:p>
          <a:p>
            <a:endParaRPr lang="nl-NL" dirty="0"/>
          </a:p>
        </p:txBody>
      </p:sp>
    </p:spTree>
    <p:extLst>
      <p:ext uri="{BB962C8B-B14F-4D97-AF65-F5344CB8AC3E}">
        <p14:creationId xmlns:p14="http://schemas.microsoft.com/office/powerpoint/2010/main" val="411013030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Casus gemeente Bergen op Zoom</a:t>
            </a:r>
          </a:p>
        </p:txBody>
      </p:sp>
      <p:sp>
        <p:nvSpPr>
          <p:cNvPr id="3" name="Tijdelijke aanduiding voor tekst 2"/>
          <p:cNvSpPr>
            <a:spLocks noGrp="1"/>
          </p:cNvSpPr>
          <p:nvPr>
            <p:ph type="body" sz="quarter" idx="12"/>
          </p:nvPr>
        </p:nvSpPr>
        <p:spPr>
          <a:xfrm>
            <a:off x="450851" y="1293541"/>
            <a:ext cx="8223250" cy="5185317"/>
          </a:xfrm>
        </p:spPr>
        <p:txBody>
          <a:bodyPr>
            <a:normAutofit/>
          </a:bodyPr>
          <a:lstStyle/>
          <a:p>
            <a:r>
              <a:rPr lang="nl-NL" b="1" dirty="0"/>
              <a:t>Opstellen stukje omgevingsplan voor bedrijventerrein </a:t>
            </a:r>
          </a:p>
          <a:p>
            <a:endParaRPr lang="nl-NL" dirty="0"/>
          </a:p>
          <a:p>
            <a:r>
              <a:rPr lang="nl-NL" b="1" dirty="0"/>
              <a:t>Vraagstelling</a:t>
            </a:r>
          </a:p>
          <a:p>
            <a:pPr marL="285750" indent="-285750">
              <a:buFontTx/>
              <a:buChar char="-"/>
            </a:pPr>
            <a:r>
              <a:rPr lang="nl-NL" dirty="0"/>
              <a:t>Hoe verenigen we de perspectieven RO en milieu in het plan?</a:t>
            </a:r>
          </a:p>
          <a:p>
            <a:pPr marL="285750" indent="-285750">
              <a:buFontTx/>
              <a:buChar char="-"/>
            </a:pPr>
            <a:r>
              <a:rPr lang="nl-NL" dirty="0"/>
              <a:t>Hoe formuleren we regels passend bij de geest van de wet?</a:t>
            </a:r>
          </a:p>
          <a:p>
            <a:pPr marL="285750" indent="-285750">
              <a:buFontTx/>
              <a:buChar char="-"/>
            </a:pPr>
            <a:r>
              <a:rPr lang="nl-NL" dirty="0"/>
              <a:t>Hoe inpassen in het Casco?</a:t>
            </a:r>
          </a:p>
          <a:p>
            <a:pPr marL="285750" indent="-285750">
              <a:buFontTx/>
              <a:buChar char="-"/>
            </a:pPr>
            <a:r>
              <a:rPr lang="nl-NL" dirty="0"/>
              <a:t>Hoe ontsluiten (tonen/doorzoeken) in het DSO-LV?</a:t>
            </a:r>
          </a:p>
          <a:p>
            <a:endParaRPr lang="nl-NL" dirty="0"/>
          </a:p>
        </p:txBody>
      </p:sp>
    </p:spTree>
    <p:extLst>
      <p:ext uri="{BB962C8B-B14F-4D97-AF65-F5344CB8AC3E}">
        <p14:creationId xmlns:p14="http://schemas.microsoft.com/office/powerpoint/2010/main" val="76997274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77D51-9F10-D04B-AF83-661C66E68B05}"/>
              </a:ext>
            </a:extLst>
          </p:cNvPr>
          <p:cNvSpPr>
            <a:spLocks noGrp="1"/>
          </p:cNvSpPr>
          <p:nvPr>
            <p:ph type="title"/>
          </p:nvPr>
        </p:nvSpPr>
        <p:spPr>
          <a:xfrm>
            <a:off x="1119923" y="98670"/>
            <a:ext cx="8229600" cy="663123"/>
          </a:xfrm>
        </p:spPr>
        <p:txBody>
          <a:bodyPr/>
          <a:lstStyle/>
          <a:p>
            <a:r>
              <a:rPr lang="nl-NL" dirty="0"/>
              <a:t>Regels Exploiteren bedrijf</a:t>
            </a:r>
          </a:p>
        </p:txBody>
      </p:sp>
      <p:pic>
        <p:nvPicPr>
          <p:cNvPr id="4" name="Afbeelding 3">
            <a:extLst>
              <a:ext uri="{FF2B5EF4-FFF2-40B4-BE49-F238E27FC236}">
                <a16:creationId xmlns:a16="http://schemas.microsoft.com/office/drawing/2014/main" id="{37B52AFD-9581-DD43-80E4-D38180C363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94615"/>
            <a:ext cx="9144000" cy="5758696"/>
          </a:xfrm>
          <a:prstGeom prst="rect">
            <a:avLst/>
          </a:prstGeom>
        </p:spPr>
      </p:pic>
      <p:sp>
        <p:nvSpPr>
          <p:cNvPr id="3" name="Tekstvak 2">
            <a:extLst>
              <a:ext uri="{FF2B5EF4-FFF2-40B4-BE49-F238E27FC236}">
                <a16:creationId xmlns:a16="http://schemas.microsoft.com/office/drawing/2014/main" id="{657FB73F-24CE-F340-B09F-2BF772A35C62}"/>
              </a:ext>
            </a:extLst>
          </p:cNvPr>
          <p:cNvSpPr txBox="1"/>
          <p:nvPr/>
        </p:nvSpPr>
        <p:spPr>
          <a:xfrm>
            <a:off x="4282634" y="2141314"/>
            <a:ext cx="4818034" cy="378565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Ter plaatse van het werkingsgebied 'Bedrijf zijn de volgende activiteiten toegestaan: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A) het exploiteren van een bedrijf inclusief het houden van een aan de bedrijfsvoering ondergeschikt kantoor en het exploiteren van een aan de bedrijfsvoering ondergeschikte horeca-inrichting;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B) wonen bij een bedrijf;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waarbij de volgende activiteiten niet zijn toegestaan: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C) activiteiten met externe veiligheidsrisico’s;</a:t>
            </a:r>
            <a:br>
              <a:rPr kumimoji="0" lang="nl-NL" sz="1600" b="0" i="0" u="none" strike="noStrike" kern="1200" cap="none" spc="0" normalizeH="0" baseline="0" noProof="0" dirty="0">
                <a:ln>
                  <a:noFill/>
                </a:ln>
                <a:solidFill>
                  <a:prstClr val="black"/>
                </a:solidFill>
                <a:effectLst/>
                <a:uLnTx/>
                <a:uFillTx/>
                <a:latin typeface="Calibri"/>
                <a:ea typeface="+mn-ea"/>
                <a:cs typeface="+mn-cs"/>
              </a:rPr>
            </a:br>
            <a:r>
              <a:rPr kumimoji="0" lang="nl-NL" sz="1600" b="0" i="0" u="none" strike="noStrike" kern="1200" cap="none" spc="0" normalizeH="0" baseline="0" noProof="0" dirty="0">
                <a:ln>
                  <a:noFill/>
                </a:ln>
                <a:solidFill>
                  <a:prstClr val="black"/>
                </a:solidFill>
                <a:effectLst/>
                <a:uLnTx/>
                <a:uFillTx/>
                <a:latin typeface="Calibri"/>
                <a:ea typeface="+mn-ea"/>
                <a:cs typeface="+mn-cs"/>
              </a:rPr>
              <a:t>D) activiteiten die in belangrijke mate geluidhinder kunnen veroorzaken.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Lijntoelichting 1 4">
            <a:extLst>
              <a:ext uri="{FF2B5EF4-FFF2-40B4-BE49-F238E27FC236}">
                <a16:creationId xmlns:a16="http://schemas.microsoft.com/office/drawing/2014/main" id="{6406FDB3-8EFA-7C45-8E23-BFF1A4DD2733}"/>
              </a:ext>
            </a:extLst>
          </p:cNvPr>
          <p:cNvSpPr/>
          <p:nvPr/>
        </p:nvSpPr>
        <p:spPr>
          <a:xfrm>
            <a:off x="5509549" y="5787342"/>
            <a:ext cx="3400269" cy="971987"/>
          </a:xfrm>
          <a:prstGeom prst="borderCallout1">
            <a:avLst>
              <a:gd name="adj1" fmla="val -58335"/>
              <a:gd name="adj2" fmla="val -68231"/>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Het werkingsgebied voor bedrijfsmatige activiteiten is ingetekend </a:t>
            </a:r>
            <a:r>
              <a:rPr kumimoji="0" lang="nl-NL" sz="1800" b="1" i="1" u="sng" strike="noStrike" kern="1200" cap="none" spc="0" normalizeH="0" baseline="0" noProof="0" dirty="0">
                <a:ln>
                  <a:noFill/>
                </a:ln>
                <a:solidFill>
                  <a:prstClr val="black"/>
                </a:solidFill>
                <a:effectLst/>
                <a:uLnTx/>
                <a:uFillTx/>
                <a:latin typeface="Calibri"/>
                <a:ea typeface="+mn-ea"/>
                <a:cs typeface="+mn-cs"/>
              </a:rPr>
              <a:t>in de eigen applicatie.</a:t>
            </a:r>
          </a:p>
        </p:txBody>
      </p:sp>
    </p:spTree>
    <p:extLst>
      <p:ext uri="{BB962C8B-B14F-4D97-AF65-F5344CB8AC3E}">
        <p14:creationId xmlns:p14="http://schemas.microsoft.com/office/powerpoint/2010/main" val="589513009"/>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77D51-9F10-D04B-AF83-661C66E68B05}"/>
              </a:ext>
            </a:extLst>
          </p:cNvPr>
          <p:cNvSpPr>
            <a:spLocks noGrp="1"/>
          </p:cNvSpPr>
          <p:nvPr>
            <p:ph type="title"/>
          </p:nvPr>
        </p:nvSpPr>
        <p:spPr>
          <a:xfrm>
            <a:off x="1119923" y="98670"/>
            <a:ext cx="8229600" cy="663123"/>
          </a:xfrm>
        </p:spPr>
        <p:txBody>
          <a:bodyPr/>
          <a:lstStyle/>
          <a:p>
            <a:r>
              <a:rPr lang="nl-NL" dirty="0"/>
              <a:t>Regels Externe veiligheid</a:t>
            </a:r>
          </a:p>
        </p:txBody>
      </p:sp>
      <p:pic>
        <p:nvPicPr>
          <p:cNvPr id="3" name="Afbeelding 2">
            <a:extLst>
              <a:ext uri="{FF2B5EF4-FFF2-40B4-BE49-F238E27FC236}">
                <a16:creationId xmlns:a16="http://schemas.microsoft.com/office/drawing/2014/main" id="{1CB80FDE-EA3A-4645-B193-10615C0CCC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2174"/>
            <a:ext cx="9144000" cy="5939692"/>
          </a:xfrm>
          <a:prstGeom prst="rect">
            <a:avLst/>
          </a:prstGeom>
        </p:spPr>
      </p:pic>
      <p:sp>
        <p:nvSpPr>
          <p:cNvPr id="4" name="Lijntoelichting 1 3">
            <a:extLst>
              <a:ext uri="{FF2B5EF4-FFF2-40B4-BE49-F238E27FC236}">
                <a16:creationId xmlns:a16="http://schemas.microsoft.com/office/drawing/2014/main" id="{7D4C8744-5527-5B44-B0DE-117029AC9A56}"/>
              </a:ext>
            </a:extLst>
          </p:cNvPr>
          <p:cNvSpPr/>
          <p:nvPr/>
        </p:nvSpPr>
        <p:spPr>
          <a:xfrm>
            <a:off x="5509549" y="5289630"/>
            <a:ext cx="3400269" cy="1122743"/>
          </a:xfrm>
          <a:prstGeom prst="borderCallout1">
            <a:avLst>
              <a:gd name="adj1" fmla="val -41411"/>
              <a:gd name="adj2" fmla="val -22276"/>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De regels voor externe veiligheid zijn vooralsnog ontleend aan de ‘oude’ regelgeving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Bevi</a:t>
            </a:r>
            <a:r>
              <a:rPr kumimoji="0" lang="nl-NL" sz="1800" b="1" i="0" u="none" strike="noStrike" kern="1200" cap="none" spc="0" normalizeH="0" baseline="0" noProof="0" dirty="0">
                <a:ln>
                  <a:noFill/>
                </a:ln>
                <a:solidFill>
                  <a:prstClr val="black"/>
                </a:solidFill>
                <a:effectLst/>
                <a:uLnTx/>
                <a:uFillTx/>
                <a:latin typeface="Calibri"/>
                <a:ea typeface="+mn-ea"/>
                <a:cs typeface="+mn-cs"/>
              </a:rPr>
              <a:t>, dus nog niet het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Bkl</a:t>
            </a:r>
            <a:r>
              <a:rPr kumimoji="0" lang="nl-NL" sz="1800" b="1"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3832913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77D51-9F10-D04B-AF83-661C66E68B05}"/>
              </a:ext>
            </a:extLst>
          </p:cNvPr>
          <p:cNvSpPr>
            <a:spLocks noGrp="1"/>
          </p:cNvSpPr>
          <p:nvPr>
            <p:ph type="title"/>
          </p:nvPr>
        </p:nvSpPr>
        <p:spPr>
          <a:xfrm>
            <a:off x="1119923" y="98670"/>
            <a:ext cx="8229600" cy="663123"/>
          </a:xfrm>
        </p:spPr>
        <p:txBody>
          <a:bodyPr/>
          <a:lstStyle/>
          <a:p>
            <a:r>
              <a:rPr lang="nl-NL" dirty="0"/>
              <a:t>Regels Gasleidingen</a:t>
            </a:r>
          </a:p>
        </p:txBody>
      </p:sp>
      <p:pic>
        <p:nvPicPr>
          <p:cNvPr id="3" name="Afbeelding 2">
            <a:extLst>
              <a:ext uri="{FF2B5EF4-FFF2-40B4-BE49-F238E27FC236}">
                <a16:creationId xmlns:a16="http://schemas.microsoft.com/office/drawing/2014/main" id="{AD371E7B-EAA2-8A4D-8FF2-F65D44C160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70958"/>
            <a:ext cx="9144000" cy="5516083"/>
          </a:xfrm>
          <a:prstGeom prst="rect">
            <a:avLst/>
          </a:prstGeom>
        </p:spPr>
      </p:pic>
      <p:sp>
        <p:nvSpPr>
          <p:cNvPr id="4" name="Lijntoelichting 1 3">
            <a:extLst>
              <a:ext uri="{FF2B5EF4-FFF2-40B4-BE49-F238E27FC236}">
                <a16:creationId xmlns:a16="http://schemas.microsoft.com/office/drawing/2014/main" id="{3386477F-682F-E14E-9FC6-DB26AB4DD85B}"/>
              </a:ext>
            </a:extLst>
          </p:cNvPr>
          <p:cNvSpPr/>
          <p:nvPr/>
        </p:nvSpPr>
        <p:spPr>
          <a:xfrm>
            <a:off x="5903089" y="5440102"/>
            <a:ext cx="3006729" cy="971983"/>
          </a:xfrm>
          <a:prstGeom prst="borderCallout1">
            <a:avLst>
              <a:gd name="adj1" fmla="val -41411"/>
              <a:gd name="adj2" fmla="val -22276"/>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Ook de veiligheidszones betreffende gasleidingen zijn vastgelegd</a:t>
            </a:r>
          </a:p>
        </p:txBody>
      </p:sp>
    </p:spTree>
    <p:extLst>
      <p:ext uri="{BB962C8B-B14F-4D97-AF65-F5344CB8AC3E}">
        <p14:creationId xmlns:p14="http://schemas.microsoft.com/office/powerpoint/2010/main" val="247322077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77D51-9F10-D04B-AF83-661C66E68B05}"/>
              </a:ext>
            </a:extLst>
          </p:cNvPr>
          <p:cNvSpPr>
            <a:spLocks noGrp="1"/>
          </p:cNvSpPr>
          <p:nvPr>
            <p:ph type="title"/>
          </p:nvPr>
        </p:nvSpPr>
        <p:spPr>
          <a:xfrm>
            <a:off x="1119923" y="98670"/>
            <a:ext cx="8229600" cy="663123"/>
          </a:xfrm>
        </p:spPr>
        <p:txBody>
          <a:bodyPr/>
          <a:lstStyle/>
          <a:p>
            <a:r>
              <a:rPr lang="nl-NL" dirty="0"/>
              <a:t>Regels geluidshinder</a:t>
            </a:r>
          </a:p>
        </p:txBody>
      </p:sp>
      <p:pic>
        <p:nvPicPr>
          <p:cNvPr id="3" name="Afbeelding 2">
            <a:extLst>
              <a:ext uri="{FF2B5EF4-FFF2-40B4-BE49-F238E27FC236}">
                <a16:creationId xmlns:a16="http://schemas.microsoft.com/office/drawing/2014/main" id="{601AC717-F3DA-214B-92E9-ECAE491194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72958"/>
            <a:ext cx="9144000" cy="5491217"/>
          </a:xfrm>
          <a:prstGeom prst="rect">
            <a:avLst/>
          </a:prstGeom>
        </p:spPr>
      </p:pic>
      <p:sp>
        <p:nvSpPr>
          <p:cNvPr id="4" name="Lijntoelichting 1 3">
            <a:extLst>
              <a:ext uri="{FF2B5EF4-FFF2-40B4-BE49-F238E27FC236}">
                <a16:creationId xmlns:a16="http://schemas.microsoft.com/office/drawing/2014/main" id="{CF53DD7E-2AB9-B349-B749-0033CCEBEF9C}"/>
              </a:ext>
            </a:extLst>
          </p:cNvPr>
          <p:cNvSpPr/>
          <p:nvPr/>
        </p:nvSpPr>
        <p:spPr>
          <a:xfrm>
            <a:off x="2621318" y="5370653"/>
            <a:ext cx="3400269" cy="1221918"/>
          </a:xfrm>
          <a:prstGeom prst="borderCallout1">
            <a:avLst>
              <a:gd name="adj1" fmla="val -70949"/>
              <a:gd name="adj2" fmla="val -8320"/>
              <a:gd name="adj3" fmla="val 22127"/>
              <a:gd name="adj4" fmla="val -503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Onder de omgevingswet is het mogelijk de zonering voor geluid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vast te leggen in ‘normen’ in plaats van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bedrijfscategoriën</a:t>
            </a:r>
            <a:r>
              <a:rPr kumimoji="0" lang="nl-NL" sz="18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5" name="Afbeelding 4">
            <a:extLst>
              <a:ext uri="{FF2B5EF4-FFF2-40B4-BE49-F238E27FC236}">
                <a16:creationId xmlns:a16="http://schemas.microsoft.com/office/drawing/2014/main" id="{1951E6B6-70C5-A34D-A77E-CA3DD15CF4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2004" t="76813" r="9135" b="6535"/>
          <a:stretch/>
        </p:blipFill>
        <p:spPr>
          <a:xfrm>
            <a:off x="6137434" y="4942675"/>
            <a:ext cx="2890719" cy="1532665"/>
          </a:xfrm>
          <a:prstGeom prst="rect">
            <a:avLst/>
          </a:prstGeom>
          <a:solidFill>
            <a:schemeClr val="bg1"/>
          </a:solidFill>
        </p:spPr>
      </p:pic>
    </p:spTree>
    <p:extLst>
      <p:ext uri="{BB962C8B-B14F-4D97-AF65-F5344CB8AC3E}">
        <p14:creationId xmlns:p14="http://schemas.microsoft.com/office/powerpoint/2010/main" val="240508316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77D51-9F10-D04B-AF83-661C66E68B05}"/>
              </a:ext>
            </a:extLst>
          </p:cNvPr>
          <p:cNvSpPr>
            <a:spLocks noGrp="1"/>
          </p:cNvSpPr>
          <p:nvPr>
            <p:ph type="title"/>
          </p:nvPr>
        </p:nvSpPr>
        <p:spPr>
          <a:xfrm>
            <a:off x="1119923" y="98670"/>
            <a:ext cx="8229600" cy="663123"/>
          </a:xfrm>
        </p:spPr>
        <p:txBody>
          <a:bodyPr/>
          <a:lstStyle/>
          <a:p>
            <a:r>
              <a:rPr lang="nl-NL" dirty="0"/>
              <a:t>Alle regels bij elkaar</a:t>
            </a:r>
          </a:p>
        </p:txBody>
      </p:sp>
      <p:pic>
        <p:nvPicPr>
          <p:cNvPr id="4" name="Afbeelding 3">
            <a:extLst>
              <a:ext uri="{FF2B5EF4-FFF2-40B4-BE49-F238E27FC236}">
                <a16:creationId xmlns:a16="http://schemas.microsoft.com/office/drawing/2014/main" id="{93BEF875-6E80-C04E-A2F6-F2690B1BEC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5698"/>
            <a:ext cx="9144000" cy="6306603"/>
          </a:xfrm>
          <a:prstGeom prst="rect">
            <a:avLst/>
          </a:prstGeom>
        </p:spPr>
      </p:pic>
      <p:sp>
        <p:nvSpPr>
          <p:cNvPr id="5" name="Lijntoelichting 1 4">
            <a:extLst>
              <a:ext uri="{FF2B5EF4-FFF2-40B4-BE49-F238E27FC236}">
                <a16:creationId xmlns:a16="http://schemas.microsoft.com/office/drawing/2014/main" id="{851F9B2E-97FC-3143-A9D3-439ECB2CC5E6}"/>
              </a:ext>
            </a:extLst>
          </p:cNvPr>
          <p:cNvSpPr/>
          <p:nvPr/>
        </p:nvSpPr>
        <p:spPr>
          <a:xfrm>
            <a:off x="2210765" y="4722472"/>
            <a:ext cx="3518703" cy="1944546"/>
          </a:xfrm>
          <a:prstGeom prst="borderCallout1">
            <a:avLst>
              <a:gd name="adj1" fmla="val -62147"/>
              <a:gd name="adj2" fmla="val 63846"/>
              <a:gd name="adj3" fmla="val -9309"/>
              <a:gd name="adj4" fmla="val 7632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Tonen van alle werkingsgebieden tegelijk geeft een complex beeld.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DSO beoogt slim zoeken en filteren van regels te ondersteunen.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Goed annoteren is hiervoor randvoorwaarde.</a:t>
            </a:r>
          </a:p>
        </p:txBody>
      </p:sp>
    </p:spTree>
    <p:extLst>
      <p:ext uri="{BB962C8B-B14F-4D97-AF65-F5344CB8AC3E}">
        <p14:creationId xmlns:p14="http://schemas.microsoft.com/office/powerpoint/2010/main" val="129528751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0728" y="73850"/>
            <a:ext cx="8399918" cy="6348215"/>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6032205" y="5614415"/>
            <a:ext cx="2955005" cy="1112441"/>
          </a:xfrm>
          <a:prstGeom prst="borderCallout1">
            <a:avLst>
              <a:gd name="adj1" fmla="val -10875"/>
              <a:gd name="adj2" fmla="val 31853"/>
              <a:gd name="adj3" fmla="val -69568"/>
              <a:gd name="adj4" fmla="val 550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prstClr val="black"/>
                </a:solidFill>
                <a:latin typeface="Calibri"/>
              </a:rPr>
              <a:t>Gemeente Westland heeft een eerste omgevingsplan aangeboden aan DSO-LV</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5978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Bevindingen casus Bergen op Zoom</a:t>
            </a:r>
          </a:p>
        </p:txBody>
      </p:sp>
      <p:sp>
        <p:nvSpPr>
          <p:cNvPr id="6" name="Tijdelijke aanduiding voor tekst 2">
            <a:extLst>
              <a:ext uri="{FF2B5EF4-FFF2-40B4-BE49-F238E27FC236}">
                <a16:creationId xmlns:a16="http://schemas.microsoft.com/office/drawing/2014/main" id="{6A1BD547-1C1C-C947-B399-424C7F6D2F36}"/>
              </a:ext>
            </a:extLst>
          </p:cNvPr>
          <p:cNvSpPr>
            <a:spLocks noGrp="1"/>
          </p:cNvSpPr>
          <p:nvPr>
            <p:ph type="body" sz="quarter" idx="12"/>
          </p:nvPr>
        </p:nvSpPr>
        <p:spPr>
          <a:xfrm>
            <a:off x="450851" y="1293541"/>
            <a:ext cx="8223250" cy="5185317"/>
          </a:xfrm>
        </p:spPr>
        <p:txBody>
          <a:bodyPr>
            <a:normAutofit/>
          </a:bodyPr>
          <a:lstStyle/>
          <a:p>
            <a:pPr marL="285750" indent="-285750">
              <a:buFontTx/>
              <a:buChar char="-"/>
            </a:pPr>
            <a:r>
              <a:rPr lang="nl-NL" dirty="0"/>
              <a:t>Een </a:t>
            </a:r>
            <a:r>
              <a:rPr lang="nl-NL" i="1" dirty="0"/>
              <a:t>Integraal </a:t>
            </a:r>
            <a:r>
              <a:rPr lang="nl-NL" dirty="0"/>
              <a:t>beeld vraagt het verenigen van disciplines</a:t>
            </a:r>
          </a:p>
          <a:p>
            <a:pPr marL="742950" lvl="1" indent="-285750">
              <a:spcAft>
                <a:spcPts val="1200"/>
              </a:spcAft>
              <a:buFontTx/>
              <a:buChar char="-"/>
            </a:pPr>
            <a:r>
              <a:rPr lang="nl-NL" dirty="0"/>
              <a:t>…en dat vraagt forse inspanning (tijd, expertise, elkaar leren begrijpen)</a:t>
            </a:r>
          </a:p>
          <a:p>
            <a:pPr marL="285750" indent="-285750">
              <a:spcAft>
                <a:spcPts val="1200"/>
              </a:spcAft>
              <a:buFontTx/>
              <a:buChar char="-"/>
            </a:pPr>
            <a:r>
              <a:rPr lang="nl-NL" dirty="0"/>
              <a:t>Omgevingswet geeft meer mogelijkheden voor het opstellen van regels dan nu (nog maar deels verkend)</a:t>
            </a:r>
          </a:p>
          <a:p>
            <a:pPr marL="285750" indent="-285750">
              <a:spcAft>
                <a:spcPts val="1200"/>
              </a:spcAft>
              <a:buFontTx/>
              <a:buChar char="-"/>
            </a:pPr>
            <a:r>
              <a:rPr lang="nl-NL" dirty="0"/>
              <a:t>Het Casco is een goed startpunt voor het omgevingsplan</a:t>
            </a:r>
          </a:p>
          <a:p>
            <a:pPr marL="285750" indent="-285750">
              <a:spcAft>
                <a:spcPts val="1200"/>
              </a:spcAft>
              <a:buFontTx/>
              <a:buChar char="-"/>
            </a:pPr>
            <a:r>
              <a:rPr lang="nl-NL" dirty="0"/>
              <a:t>Integraal weergeven van alle werkingsgebieden in het omgevingsplan geeft complex beeld. Slim zoeken, filteren, visualiseren (en dus annoteren) is een must.</a:t>
            </a:r>
          </a:p>
          <a:p>
            <a:pPr marL="285750" indent="-285750">
              <a:spcAft>
                <a:spcPts val="1200"/>
              </a:spcAft>
              <a:buFontTx/>
              <a:buChar char="-"/>
            </a:pPr>
            <a:r>
              <a:rPr lang="nl-NL" dirty="0"/>
              <a:t>Nog vragen over het gebruik van activiteiten, functies, normen etc.</a:t>
            </a:r>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13982917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318" y="210387"/>
            <a:ext cx="8229600" cy="663123"/>
          </a:xfrm>
        </p:spPr>
        <p:txBody>
          <a:bodyPr>
            <a:normAutofit/>
          </a:bodyPr>
          <a:lstStyle/>
          <a:p>
            <a:r>
              <a:rPr lang="nl-NL" dirty="0"/>
              <a:t>Conclusies praktijkproef</a:t>
            </a:r>
          </a:p>
        </p:txBody>
      </p:sp>
      <p:sp>
        <p:nvSpPr>
          <p:cNvPr id="6" name="Tijdelijke aanduiding voor tekst 2">
            <a:extLst>
              <a:ext uri="{FF2B5EF4-FFF2-40B4-BE49-F238E27FC236}">
                <a16:creationId xmlns:a16="http://schemas.microsoft.com/office/drawing/2014/main" id="{6A1BD547-1C1C-C947-B399-424C7F6D2F36}"/>
              </a:ext>
            </a:extLst>
          </p:cNvPr>
          <p:cNvSpPr>
            <a:spLocks noGrp="1"/>
          </p:cNvSpPr>
          <p:nvPr>
            <p:ph type="body" sz="quarter" idx="12"/>
          </p:nvPr>
        </p:nvSpPr>
        <p:spPr>
          <a:xfrm>
            <a:off x="450851" y="1293541"/>
            <a:ext cx="8223250" cy="5185317"/>
          </a:xfrm>
        </p:spPr>
        <p:txBody>
          <a:bodyPr>
            <a:normAutofit/>
          </a:bodyPr>
          <a:lstStyle/>
          <a:p>
            <a:pPr marL="285750" indent="-285750">
              <a:buFontTx/>
              <a:buChar char="-"/>
            </a:pPr>
            <a:r>
              <a:rPr lang="nl-NL" dirty="0"/>
              <a:t>Het omgevingsplan is een grote leeropgave</a:t>
            </a:r>
          </a:p>
          <a:p>
            <a:pPr marL="742950" lvl="1" indent="-285750">
              <a:buFontTx/>
              <a:buChar char="-"/>
            </a:pPr>
            <a:r>
              <a:rPr lang="nl-NL" dirty="0"/>
              <a:t>Veel juridisch inhoudelijke vraagstukken hoe de regels te formuleren (‘het nieuwe denken’)</a:t>
            </a:r>
          </a:p>
          <a:p>
            <a:pPr marL="742950" lvl="1" indent="-285750">
              <a:buFontTx/>
              <a:buChar char="-"/>
            </a:pPr>
            <a:r>
              <a:rPr lang="nl-NL" dirty="0"/>
              <a:t>Digitalisering is in deze proef nog maar nauwelijks aan bod gekomen</a:t>
            </a:r>
          </a:p>
          <a:p>
            <a:pPr marL="285750" indent="-285750">
              <a:buFontTx/>
              <a:buChar char="-"/>
            </a:pPr>
            <a:endParaRPr lang="nl-NL" dirty="0"/>
          </a:p>
          <a:p>
            <a:pPr marL="285750" indent="-285750">
              <a:buFontTx/>
              <a:buChar char="-"/>
            </a:pPr>
            <a:r>
              <a:rPr lang="nl-NL" dirty="0"/>
              <a:t>Welke afspraken gaan we maken over het gebruik van functies, activiteiten, normen en annotaties. </a:t>
            </a:r>
          </a:p>
          <a:p>
            <a:pPr marL="285750" indent="-285750">
              <a:buFontTx/>
              <a:buChar char="-"/>
            </a:pPr>
            <a:endParaRPr lang="nl-NL" dirty="0"/>
          </a:p>
          <a:p>
            <a:pPr marL="285750" indent="-285750">
              <a:buFontTx/>
              <a:buChar char="-"/>
            </a:pPr>
            <a:r>
              <a:rPr lang="nl-NL" dirty="0"/>
              <a:t>Leren door te doen werkt! Samenwerking </a:t>
            </a:r>
            <a:r>
              <a:rPr lang="nl-NL" dirty="0" err="1"/>
              <a:t>Juri</a:t>
            </a:r>
            <a:r>
              <a:rPr lang="nl-NL" dirty="0"/>
              <a:t> en </a:t>
            </a:r>
            <a:r>
              <a:rPr lang="nl-NL" dirty="0" err="1"/>
              <a:t>Digi</a:t>
            </a:r>
            <a:r>
              <a:rPr lang="nl-NL" dirty="0"/>
              <a:t> is daarbij essentieel</a:t>
            </a:r>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22154372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Conclusies</a:t>
            </a:r>
          </a:p>
        </p:txBody>
      </p:sp>
      <p:sp>
        <p:nvSpPr>
          <p:cNvPr id="3" name="Tijdelijke aanduiding voor tekst 2"/>
          <p:cNvSpPr>
            <a:spLocks noGrp="1"/>
          </p:cNvSpPr>
          <p:nvPr>
            <p:ph type="body" sz="quarter" idx="12"/>
          </p:nvPr>
        </p:nvSpPr>
        <p:spPr>
          <a:xfrm>
            <a:off x="450850" y="2009552"/>
            <a:ext cx="8409685" cy="4199223"/>
          </a:xfrm>
        </p:spPr>
        <p:txBody>
          <a:bodyPr>
            <a:normAutofit/>
          </a:bodyPr>
          <a:lstStyle/>
          <a:p>
            <a:pPr marL="342900" indent="-342900">
              <a:buFont typeface="+mj-lt"/>
              <a:buAutoNum type="arabicPeriod"/>
            </a:pPr>
            <a:r>
              <a:rPr lang="nl-NL" dirty="0"/>
              <a:t>Alle DSO componenten vormen een </a:t>
            </a:r>
            <a:r>
              <a:rPr lang="nl-NL" b="1" dirty="0"/>
              <a:t>geïntegreerd</a:t>
            </a:r>
            <a:r>
              <a:rPr lang="nl-NL" dirty="0"/>
              <a:t> werkende keten:</a:t>
            </a:r>
          </a:p>
          <a:p>
            <a:pPr marL="742950" lvl="1" indent="-285750">
              <a:buFont typeface="Arial" panose="020B0604020202020204" pitchFamily="34" charset="0"/>
              <a:buChar char="•"/>
            </a:pPr>
            <a:r>
              <a:rPr lang="nl-NL" dirty="0"/>
              <a:t>Aanleveren omgevingsdocumenten</a:t>
            </a:r>
          </a:p>
          <a:p>
            <a:pPr marL="742950" lvl="1" indent="-285750">
              <a:buFont typeface="Arial" panose="020B0604020202020204" pitchFamily="34" charset="0"/>
              <a:buChar char="•"/>
            </a:pPr>
            <a:r>
              <a:rPr lang="nl-NL" dirty="0"/>
              <a:t>Aanleveren toepasbare regels </a:t>
            </a:r>
          </a:p>
          <a:p>
            <a:pPr marL="742950" lvl="1" indent="-285750">
              <a:buFont typeface="Arial" panose="020B0604020202020204" pitchFamily="34" charset="0"/>
              <a:buChar char="•"/>
            </a:pPr>
            <a:r>
              <a:rPr lang="nl-NL" dirty="0"/>
              <a:t>Ontvangen Vergunningsaanvragen/meldingen</a:t>
            </a:r>
          </a:p>
          <a:p>
            <a:pPr lvl="1"/>
            <a:endParaRPr lang="nl-NL" dirty="0"/>
          </a:p>
          <a:p>
            <a:pPr marL="342900" indent="-342900">
              <a:buFont typeface="+mj-lt"/>
              <a:buAutoNum type="arabicPeriod"/>
            </a:pPr>
            <a:r>
              <a:rPr lang="nl-NL" dirty="0"/>
              <a:t>De drie </a:t>
            </a:r>
            <a:r>
              <a:rPr lang="nl-NL" b="1" dirty="0"/>
              <a:t>standaarden</a:t>
            </a:r>
            <a:r>
              <a:rPr lang="nl-NL" dirty="0"/>
              <a:t> zijn beschikbaar. De volgende stap is de keten robuust te maken en de koppelvlakken te verbeteren naar aanleiding van praktijkgebruik. Bijvoorbeeld STOP v0.97</a:t>
            </a:r>
          </a:p>
          <a:p>
            <a:pPr marL="342900" indent="-342900">
              <a:buFont typeface="+mj-lt"/>
              <a:buAutoNum type="arabicPeriod"/>
            </a:pPr>
            <a:endParaRPr lang="nl-NL" dirty="0"/>
          </a:p>
          <a:p>
            <a:pPr marL="342900" indent="-342900">
              <a:buFont typeface="+mj-lt"/>
              <a:buAutoNum type="arabicPeriod"/>
            </a:pPr>
            <a:r>
              <a:rPr lang="nl-NL" b="1" dirty="0"/>
              <a:t>Try-out</a:t>
            </a:r>
            <a:r>
              <a:rPr lang="nl-NL" dirty="0"/>
              <a:t>: de huidige status van DSO maakt het mogelijk om aan te sluiten, te gebruiken en te vullen, met alle vraagstukken van dien (cultuur, standaardisatie, processen, samenwerking)</a:t>
            </a:r>
          </a:p>
          <a:p>
            <a:pPr marL="342900" indent="-342900">
              <a:spcBef>
                <a:spcPts val="0"/>
              </a:spcBef>
              <a:spcAft>
                <a:spcPts val="600"/>
              </a:spcAft>
              <a:buFont typeface="+mj-lt"/>
              <a:buAutoNum type="arabicPeriod"/>
            </a:pPr>
            <a:endParaRPr lang="nl-NL" dirty="0"/>
          </a:p>
        </p:txBody>
      </p:sp>
    </p:spTree>
    <p:extLst>
      <p:ext uri="{BB962C8B-B14F-4D97-AF65-F5344CB8AC3E}">
        <p14:creationId xmlns:p14="http://schemas.microsoft.com/office/powerpoint/2010/main" val="102424181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2"/>
          </p:nvPr>
        </p:nvSpPr>
        <p:spPr>
          <a:xfrm>
            <a:off x="450851" y="2009553"/>
            <a:ext cx="8223250" cy="4107470"/>
          </a:xfrm>
        </p:spPr>
        <p:txBody>
          <a:bodyPr/>
          <a:lstStyle/>
          <a:p>
            <a:pPr marL="285750" indent="-285750">
              <a:buFontTx/>
              <a:buChar char="-"/>
            </a:pPr>
            <a:endParaRPr lang="nl-NL" dirty="0"/>
          </a:p>
          <a:p>
            <a:pPr marL="285750" indent="-285750">
              <a:buFontTx/>
              <a:buChar char="-"/>
            </a:pPr>
            <a:endParaRPr lang="nl-NL" dirty="0"/>
          </a:p>
          <a:p>
            <a:endParaRPr lang="nl-NL" dirty="0"/>
          </a:p>
        </p:txBody>
      </p:sp>
      <p:sp>
        <p:nvSpPr>
          <p:cNvPr id="6" name="Titel 1">
            <a:extLst>
              <a:ext uri="{FF2B5EF4-FFF2-40B4-BE49-F238E27FC236}">
                <a16:creationId xmlns:a16="http://schemas.microsoft.com/office/drawing/2014/main" id="{7EA5A122-667B-40E6-88BC-8835B8C5CBDA}"/>
              </a:ext>
            </a:extLst>
          </p:cNvPr>
          <p:cNvSpPr>
            <a:spLocks noGrp="1"/>
          </p:cNvSpPr>
          <p:nvPr>
            <p:ph type="title"/>
          </p:nvPr>
        </p:nvSpPr>
        <p:spPr>
          <a:xfrm>
            <a:off x="450850" y="1169394"/>
            <a:ext cx="3736302" cy="663123"/>
          </a:xfrm>
        </p:spPr>
        <p:txBody>
          <a:bodyPr>
            <a:normAutofit/>
          </a:bodyPr>
          <a:lstStyle/>
          <a:p>
            <a:r>
              <a:rPr lang="nl-NL" dirty="0"/>
              <a:t>Met dank aan</a:t>
            </a:r>
          </a:p>
        </p:txBody>
      </p:sp>
      <p:sp>
        <p:nvSpPr>
          <p:cNvPr id="7" name="Tijdelijke aanduiding voor tekst 4">
            <a:extLst>
              <a:ext uri="{FF2B5EF4-FFF2-40B4-BE49-F238E27FC236}">
                <a16:creationId xmlns:a16="http://schemas.microsoft.com/office/drawing/2014/main" id="{21016796-2090-4D22-AE8D-6EF111C5F5CF}"/>
              </a:ext>
            </a:extLst>
          </p:cNvPr>
          <p:cNvSpPr txBox="1">
            <a:spLocks/>
          </p:cNvSpPr>
          <p:nvPr/>
        </p:nvSpPr>
        <p:spPr>
          <a:xfrm>
            <a:off x="3703573" y="772951"/>
            <a:ext cx="5189112" cy="5344072"/>
          </a:xfrm>
          <a:prstGeom prst="rect">
            <a:avLst/>
          </a:prstGeom>
        </p:spPr>
        <p:txBody>
          <a:bodyPr numCol="2">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3716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4pPr>
            <a:lvl5pPr marL="18288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sz="1200" b="1" dirty="0">
                <a:solidFill>
                  <a:schemeClr val="tx1"/>
                </a:solidFill>
                <a:latin typeface="Calibri" panose="020F0502020204030204" pitchFamily="34" charset="0"/>
                <a:cs typeface="Calibri" panose="020F0502020204030204" pitchFamily="34" charset="0"/>
              </a:rPr>
              <a:t>Gemeente Den Haag</a:t>
            </a:r>
          </a:p>
          <a:p>
            <a:r>
              <a:rPr lang="nl-NL" sz="1200" b="1" dirty="0">
                <a:solidFill>
                  <a:schemeClr val="tx1"/>
                </a:solidFill>
                <a:latin typeface="Calibri" panose="020F0502020204030204" pitchFamily="34" charset="0"/>
                <a:cs typeface="Calibri" panose="020F0502020204030204" pitchFamily="34" charset="0"/>
              </a:rPr>
              <a:t>Gemeente Westland</a:t>
            </a:r>
          </a:p>
          <a:p>
            <a:r>
              <a:rPr lang="nl-NL" sz="1200" b="1" dirty="0">
                <a:solidFill>
                  <a:schemeClr val="tx1"/>
                </a:solidFill>
                <a:latin typeface="Calibri" panose="020F0502020204030204" pitchFamily="34" charset="0"/>
                <a:cs typeface="Calibri" panose="020F0502020204030204" pitchFamily="34" charset="0"/>
              </a:rPr>
              <a:t>Gemeente Rotterdam</a:t>
            </a:r>
          </a:p>
          <a:p>
            <a:r>
              <a:rPr lang="nl-NL" sz="1200" b="1" dirty="0">
                <a:solidFill>
                  <a:schemeClr val="tx1"/>
                </a:solidFill>
                <a:latin typeface="Calibri" panose="020F0502020204030204" pitchFamily="34" charset="0"/>
                <a:cs typeface="Calibri" panose="020F0502020204030204" pitchFamily="34" charset="0"/>
              </a:rPr>
              <a:t>Gemeente Emmen</a:t>
            </a:r>
          </a:p>
          <a:p>
            <a:r>
              <a:rPr lang="nl-NL" sz="1200" b="1" dirty="0">
                <a:solidFill>
                  <a:schemeClr val="tx1"/>
                </a:solidFill>
                <a:latin typeface="Calibri" panose="020F0502020204030204" pitchFamily="34" charset="0"/>
                <a:cs typeface="Calibri" panose="020F0502020204030204" pitchFamily="34" charset="0"/>
              </a:rPr>
              <a:t>Gemeente Bergen op Zoom</a:t>
            </a:r>
          </a:p>
          <a:p>
            <a:r>
              <a:rPr lang="nl-NL" sz="1200" b="1" dirty="0">
                <a:solidFill>
                  <a:schemeClr val="tx1"/>
                </a:solidFill>
                <a:latin typeface="Calibri" panose="020F0502020204030204" pitchFamily="34" charset="0"/>
                <a:cs typeface="Calibri" panose="020F0502020204030204" pitchFamily="34" charset="0"/>
              </a:rPr>
              <a:t>Hoogheemraadschap Delfland</a:t>
            </a:r>
          </a:p>
          <a:p>
            <a:r>
              <a:rPr lang="nl-NL" sz="1200" b="1" dirty="0" err="1">
                <a:solidFill>
                  <a:schemeClr val="tx1"/>
                </a:solidFill>
                <a:latin typeface="Calibri" panose="020F0502020204030204" pitchFamily="34" charset="0"/>
                <a:cs typeface="Calibri" panose="020F0502020204030204" pitchFamily="34" charset="0"/>
              </a:rPr>
              <a:t>Moxio</a:t>
            </a:r>
            <a:endParaRPr lang="nl-NL" sz="1200" b="1" dirty="0">
              <a:solidFill>
                <a:schemeClr val="tx1"/>
              </a:solidFill>
              <a:latin typeface="Calibri" panose="020F0502020204030204" pitchFamily="34" charset="0"/>
              <a:cs typeface="Calibri" panose="020F0502020204030204" pitchFamily="34" charset="0"/>
            </a:endParaRPr>
          </a:p>
          <a:p>
            <a:r>
              <a:rPr lang="nl-NL" sz="1200" b="1" dirty="0" err="1">
                <a:solidFill>
                  <a:schemeClr val="tx1"/>
                </a:solidFill>
                <a:latin typeface="Calibri" panose="020F0502020204030204" pitchFamily="34" charset="0"/>
                <a:cs typeface="Calibri" panose="020F0502020204030204" pitchFamily="34" charset="0"/>
              </a:rPr>
              <a:t>Enable</a:t>
            </a:r>
            <a:r>
              <a:rPr lang="nl-NL" sz="1200" b="1" dirty="0">
                <a:solidFill>
                  <a:schemeClr val="tx1"/>
                </a:solidFill>
                <a:latin typeface="Calibri" panose="020F0502020204030204" pitchFamily="34" charset="0"/>
                <a:cs typeface="Calibri" panose="020F0502020204030204" pitchFamily="34" charset="0"/>
              </a:rPr>
              <a:t>-U</a:t>
            </a:r>
          </a:p>
          <a:p>
            <a:r>
              <a:rPr lang="nl-NL" sz="1200" b="1" dirty="0">
                <a:solidFill>
                  <a:schemeClr val="tx1"/>
                </a:solidFill>
                <a:latin typeface="Calibri" panose="020F0502020204030204" pitchFamily="34" charset="0"/>
                <a:cs typeface="Calibri" panose="020F0502020204030204" pitchFamily="34" charset="0"/>
              </a:rPr>
              <a:t>Informatiehuis Water</a:t>
            </a:r>
          </a:p>
          <a:p>
            <a:r>
              <a:rPr lang="nl-NL" sz="1200" b="1" dirty="0">
                <a:solidFill>
                  <a:schemeClr val="tx1"/>
                </a:solidFill>
                <a:latin typeface="Calibri" panose="020F0502020204030204" pitchFamily="34" charset="0"/>
                <a:cs typeface="Calibri" panose="020F0502020204030204" pitchFamily="34" charset="0"/>
              </a:rPr>
              <a:t>Hoogheemraadschap van Rijnland</a:t>
            </a:r>
          </a:p>
          <a:p>
            <a:r>
              <a:rPr lang="nl-NL" sz="1200" b="1" dirty="0">
                <a:solidFill>
                  <a:schemeClr val="tx1"/>
                </a:solidFill>
                <a:latin typeface="Calibri" panose="020F0502020204030204" pitchFamily="34" charset="0"/>
                <a:cs typeface="Calibri" panose="020F0502020204030204" pitchFamily="34" charset="0"/>
              </a:rPr>
              <a:t>Waterschap Amstel, Gooi en Vecht</a:t>
            </a:r>
          </a:p>
          <a:p>
            <a:r>
              <a:rPr lang="nl-NL" sz="1200" b="1" dirty="0">
                <a:solidFill>
                  <a:schemeClr val="tx1"/>
                </a:solidFill>
                <a:latin typeface="Calibri" panose="020F0502020204030204" pitchFamily="34" charset="0"/>
                <a:cs typeface="Calibri" panose="020F0502020204030204" pitchFamily="34" charset="0"/>
              </a:rPr>
              <a:t>Waterschap Noorderzijlvest</a:t>
            </a:r>
          </a:p>
          <a:p>
            <a:r>
              <a:rPr lang="nl-NL" sz="1200" b="1" dirty="0">
                <a:solidFill>
                  <a:schemeClr val="tx1"/>
                </a:solidFill>
                <a:latin typeface="Calibri" panose="020F0502020204030204" pitchFamily="34" charset="0"/>
                <a:cs typeface="Calibri" panose="020F0502020204030204" pitchFamily="34" charset="0"/>
              </a:rPr>
              <a:t>Waterschap Hollandse Delta</a:t>
            </a:r>
          </a:p>
          <a:p>
            <a:r>
              <a:rPr lang="nl-NL" sz="1200" b="1" dirty="0">
                <a:solidFill>
                  <a:schemeClr val="tx1"/>
                </a:solidFill>
                <a:latin typeface="Calibri" panose="020F0502020204030204" pitchFamily="34" charset="0"/>
                <a:cs typeface="Calibri" panose="020F0502020204030204" pitchFamily="34" charset="0"/>
              </a:rPr>
              <a:t>Rijkswaterstaat </a:t>
            </a:r>
          </a:p>
          <a:p>
            <a:r>
              <a:rPr lang="nl-NL" sz="1200" b="1" dirty="0" err="1">
                <a:solidFill>
                  <a:schemeClr val="tx1"/>
                </a:solidFill>
                <a:latin typeface="Calibri" panose="020F0502020204030204" pitchFamily="34" charset="0"/>
                <a:cs typeface="Calibri" panose="020F0502020204030204" pitchFamily="34" charset="0"/>
              </a:rPr>
              <a:t>Geodan</a:t>
            </a:r>
            <a:endParaRPr lang="nl-NL" sz="1200" b="1" dirty="0">
              <a:solidFill>
                <a:schemeClr val="tx1"/>
              </a:solidFill>
              <a:latin typeface="Calibri" panose="020F0502020204030204" pitchFamily="34" charset="0"/>
              <a:cs typeface="Calibri" panose="020F0502020204030204" pitchFamily="34" charset="0"/>
            </a:endParaRPr>
          </a:p>
          <a:p>
            <a:r>
              <a:rPr lang="nl-NL" sz="1200" b="1" dirty="0" err="1">
                <a:solidFill>
                  <a:schemeClr val="tx1"/>
                </a:solidFill>
                <a:latin typeface="Calibri" panose="020F0502020204030204" pitchFamily="34" charset="0"/>
                <a:cs typeface="Calibri" panose="020F0502020204030204" pitchFamily="34" charset="0"/>
              </a:rPr>
              <a:t>Roxit</a:t>
            </a:r>
            <a:endParaRPr lang="nl-NL" sz="1200" b="1" dirty="0">
              <a:solidFill>
                <a:schemeClr val="tx1"/>
              </a:solidFill>
              <a:latin typeface="Calibri" panose="020F0502020204030204" pitchFamily="34" charset="0"/>
              <a:cs typeface="Calibri" panose="020F0502020204030204" pitchFamily="34" charset="0"/>
            </a:endParaRPr>
          </a:p>
          <a:p>
            <a:r>
              <a:rPr lang="nl-NL" sz="1200" b="1" dirty="0" err="1">
                <a:solidFill>
                  <a:schemeClr val="tx1"/>
                </a:solidFill>
                <a:latin typeface="Calibri" panose="020F0502020204030204" pitchFamily="34" charset="0"/>
                <a:cs typeface="Calibri" panose="020F0502020204030204" pitchFamily="34" charset="0"/>
              </a:rPr>
              <a:t>Nedgraphics</a:t>
            </a:r>
            <a:endParaRPr lang="nl-NL" sz="1200" b="1" dirty="0">
              <a:solidFill>
                <a:schemeClr val="tx1"/>
              </a:solidFill>
              <a:latin typeface="Calibri" panose="020F0502020204030204" pitchFamily="34" charset="0"/>
              <a:cs typeface="Calibri" panose="020F0502020204030204" pitchFamily="34" charset="0"/>
            </a:endParaRPr>
          </a:p>
          <a:p>
            <a:r>
              <a:rPr lang="nl-NL" sz="1200" b="1" dirty="0">
                <a:solidFill>
                  <a:schemeClr val="tx1"/>
                </a:solidFill>
                <a:latin typeface="Calibri" panose="020F0502020204030204" pitchFamily="34" charset="0"/>
                <a:cs typeface="Calibri" panose="020F0502020204030204" pitchFamily="34" charset="0"/>
              </a:rPr>
              <a:t>Iam4</a:t>
            </a:r>
          </a:p>
          <a:p>
            <a:r>
              <a:rPr lang="nl-NL" sz="1200" b="1" dirty="0">
                <a:solidFill>
                  <a:schemeClr val="tx1"/>
                </a:solidFill>
                <a:latin typeface="Calibri" panose="020F0502020204030204" pitchFamily="34" charset="0"/>
                <a:cs typeface="Calibri" panose="020F0502020204030204" pitchFamily="34" charset="0"/>
              </a:rPr>
              <a:t>Informatiepunt</a:t>
            </a:r>
          </a:p>
          <a:p>
            <a:r>
              <a:rPr lang="nl-NL" sz="1200" b="1" dirty="0">
                <a:solidFill>
                  <a:schemeClr val="tx1"/>
                </a:solidFill>
                <a:latin typeface="Calibri" panose="020F0502020204030204" pitchFamily="34" charset="0"/>
                <a:cs typeface="Calibri" panose="020F0502020204030204" pitchFamily="34" charset="0"/>
              </a:rPr>
              <a:t>IPO, UvW, VNG</a:t>
            </a:r>
          </a:p>
          <a:p>
            <a:r>
              <a:rPr lang="nl-NL" sz="1200" b="1" dirty="0">
                <a:solidFill>
                  <a:schemeClr val="tx1"/>
                </a:solidFill>
                <a:latin typeface="Calibri" panose="020F0502020204030204" pitchFamily="34" charset="0"/>
                <a:cs typeface="Calibri" panose="020F0502020204030204" pitchFamily="34" charset="0"/>
              </a:rPr>
              <a:t>Ontwikkelteams van Kadaster, Rijkswaterstaat, KOOP, </a:t>
            </a:r>
            <a:r>
              <a:rPr lang="nl-NL" sz="1200" b="1" dirty="0" err="1">
                <a:solidFill>
                  <a:schemeClr val="tx1"/>
                </a:solidFill>
                <a:latin typeface="Calibri" panose="020F0502020204030204" pitchFamily="34" charset="0"/>
                <a:cs typeface="Calibri" panose="020F0502020204030204" pitchFamily="34" charset="0"/>
              </a:rPr>
              <a:t>Geonovum</a:t>
            </a:r>
            <a:endParaRPr lang="nl-NL" sz="1200" b="1" dirty="0">
              <a:solidFill>
                <a:schemeClr val="tx1"/>
              </a:solidFill>
              <a:latin typeface="Calibri" panose="020F0502020204030204" pitchFamily="34" charset="0"/>
              <a:cs typeface="Calibri" panose="020F0502020204030204" pitchFamily="34" charset="0"/>
            </a:endParaRPr>
          </a:p>
          <a:p>
            <a:r>
              <a:rPr lang="nl-NL" sz="1200" b="1" dirty="0">
                <a:solidFill>
                  <a:schemeClr val="tx1"/>
                </a:solidFill>
                <a:latin typeface="Calibri" panose="020F0502020204030204" pitchFamily="34" charset="0"/>
                <a:cs typeface="Calibri" panose="020F0502020204030204" pitchFamily="34" charset="0"/>
              </a:rPr>
              <a:t>BZK, Eenvoudig Beter</a:t>
            </a:r>
          </a:p>
          <a:p>
            <a:r>
              <a:rPr lang="nl-NL" sz="1200" b="1" dirty="0">
                <a:solidFill>
                  <a:schemeClr val="tx1"/>
                </a:solidFill>
                <a:latin typeface="Calibri" panose="020F0502020204030204" pitchFamily="34" charset="0"/>
                <a:cs typeface="Calibri" panose="020F0502020204030204" pitchFamily="34" charset="0"/>
              </a:rPr>
              <a:t>Deelprogramma DSO</a:t>
            </a:r>
          </a:p>
        </p:txBody>
      </p:sp>
      <p:pic>
        <p:nvPicPr>
          <p:cNvPr id="8" name="Afbeelding 7">
            <a:extLst>
              <a:ext uri="{FF2B5EF4-FFF2-40B4-BE49-F238E27FC236}">
                <a16:creationId xmlns:a16="http://schemas.microsoft.com/office/drawing/2014/main" id="{5EDD36B3-43DF-474F-AFE7-CEDAB4F771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751" y="2785460"/>
            <a:ext cx="2509070" cy="1596048"/>
          </a:xfrm>
          <a:prstGeom prst="rect">
            <a:avLst/>
          </a:prstGeom>
        </p:spPr>
      </p:pic>
    </p:spTree>
    <p:extLst>
      <p:ext uri="{BB962C8B-B14F-4D97-AF65-F5344CB8AC3E}">
        <p14:creationId xmlns:p14="http://schemas.microsoft.com/office/powerpoint/2010/main" val="223428986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Vooruitblik PI-9 (eerste voornemens)</a:t>
            </a:r>
          </a:p>
        </p:txBody>
      </p:sp>
      <p:sp>
        <p:nvSpPr>
          <p:cNvPr id="3" name="Tijdelijke aanduiding voor tekst 2"/>
          <p:cNvSpPr>
            <a:spLocks noGrp="1"/>
          </p:cNvSpPr>
          <p:nvPr>
            <p:ph type="body" sz="quarter" idx="12"/>
          </p:nvPr>
        </p:nvSpPr>
        <p:spPr/>
        <p:txBody>
          <a:bodyPr>
            <a:normAutofit/>
          </a:bodyPr>
          <a:lstStyle/>
          <a:p>
            <a:pPr marL="285750" indent="-285750">
              <a:lnSpc>
                <a:spcPct val="150000"/>
              </a:lnSpc>
              <a:buFontTx/>
              <a:buChar char="-"/>
            </a:pPr>
            <a:endParaRPr lang="nl-NL" sz="1800" dirty="0"/>
          </a:p>
          <a:p>
            <a:pPr>
              <a:lnSpc>
                <a:spcPct val="150000"/>
              </a:lnSpc>
            </a:pPr>
            <a:endParaRPr lang="nl-NL" sz="1800" dirty="0"/>
          </a:p>
        </p:txBody>
      </p:sp>
      <p:sp>
        <p:nvSpPr>
          <p:cNvPr id="4" name="Tijdelijke aanduiding voor tekst 2"/>
          <p:cNvSpPr txBox="1">
            <a:spLocks/>
          </p:cNvSpPr>
          <p:nvPr/>
        </p:nvSpPr>
        <p:spPr>
          <a:xfrm>
            <a:off x="450850" y="2009552"/>
            <a:ext cx="8409685" cy="4199223"/>
          </a:xfrm>
          <a:prstGeom prst="rect">
            <a:avLst/>
          </a:prstGeom>
        </p:spPr>
        <p:txBody>
          <a:bodyPr vert="horz" lIns="91440" tIns="45720" rIns="91440" bIns="45720" rtlCol="0">
            <a:normAutofit fontScale="92500" lnSpcReduction="10000"/>
          </a:bodyPr>
          <a:lstStyle>
            <a:lvl1pPr marL="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1pPr>
            <a:lvl2pPr marL="4572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2pPr>
            <a:lvl3pPr marL="9144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3pPr>
            <a:lvl4pPr marL="13716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4pPr>
            <a:lvl5pPr marL="1828800" indent="0" algn="l" defTabSz="457200" rtl="0" eaLnBrk="1" latinLnBrk="0" hangingPunct="1">
              <a:lnSpc>
                <a:spcPts val="2400"/>
              </a:lnSpc>
              <a:spcBef>
                <a:spcPct val="20000"/>
              </a:spcBef>
              <a:buFontTx/>
              <a:buNone/>
              <a:defRPr sz="1600" b="0" i="0" kern="1200">
                <a:solidFill>
                  <a:srgbClr val="00000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0" indent="-285750">
              <a:lnSpc>
                <a:spcPct val="120000"/>
              </a:lnSpc>
              <a:buFont typeface="Arial" panose="020B0604020202020204" pitchFamily="34" charset="0"/>
              <a:buChar char="•"/>
              <a:defRPr/>
            </a:pPr>
            <a:r>
              <a:rPr lang="nl-NL" dirty="0">
                <a:solidFill>
                  <a:prstClr val="black"/>
                </a:solidFill>
                <a:latin typeface="Calibri"/>
              </a:rPr>
              <a:t>STOP v0.97 </a:t>
            </a:r>
          </a:p>
          <a:p>
            <a:pPr marL="285750" lvl="0" indent="-285750">
              <a:lnSpc>
                <a:spcPct val="120000"/>
              </a:lnSpc>
              <a:buFont typeface="Arial" panose="020B0604020202020204" pitchFamily="34" charset="0"/>
              <a:buChar char="•"/>
            </a:pPr>
            <a:r>
              <a:rPr lang="nl-NL" dirty="0">
                <a:solidFill>
                  <a:prstClr val="black"/>
                </a:solidFill>
                <a:latin typeface="Calibri"/>
              </a:rPr>
              <a:t>Eerste implementatie </a:t>
            </a:r>
            <a:r>
              <a:rPr lang="nl-NL" dirty="0" err="1">
                <a:solidFill>
                  <a:prstClr val="black"/>
                </a:solidFill>
                <a:latin typeface="Calibri"/>
              </a:rPr>
              <a:t>TPODs</a:t>
            </a:r>
            <a:r>
              <a:rPr lang="nl-NL" dirty="0">
                <a:solidFill>
                  <a:prstClr val="black"/>
                </a:solidFill>
                <a:latin typeface="Calibri"/>
              </a:rPr>
              <a:t> projectbesluit en omgevingsvisie </a:t>
            </a:r>
          </a:p>
          <a:p>
            <a:pPr marL="285750" lvl="0" indent="-285750">
              <a:lnSpc>
                <a:spcPct val="120000"/>
              </a:lnSpc>
              <a:buFont typeface="Arial" panose="020B0604020202020204" pitchFamily="34" charset="0"/>
              <a:buChar char="•"/>
            </a:pPr>
            <a:r>
              <a:rPr lang="nl-NL" dirty="0">
                <a:solidFill>
                  <a:prstClr val="black"/>
                </a:solidFill>
                <a:latin typeface="Calibri"/>
              </a:rPr>
              <a:t>Ontwikkelen </a:t>
            </a:r>
            <a:r>
              <a:rPr lang="nl-NL" dirty="0" err="1">
                <a:solidFill>
                  <a:prstClr val="black"/>
                </a:solidFill>
                <a:latin typeface="Calibri"/>
              </a:rPr>
              <a:t>TPODs</a:t>
            </a:r>
            <a:r>
              <a:rPr lang="nl-NL" dirty="0">
                <a:solidFill>
                  <a:prstClr val="black"/>
                </a:solidFill>
                <a:latin typeface="Calibri"/>
              </a:rPr>
              <a:t> Voorbereidingsbesluit, Instructie &amp; Reactieve aanwijzing </a:t>
            </a:r>
          </a:p>
          <a:p>
            <a:pPr marL="285750" lvl="0" indent="-285750">
              <a:lnSpc>
                <a:spcPct val="120000"/>
              </a:lnSpc>
              <a:buFont typeface="Arial" panose="020B0604020202020204" pitchFamily="34" charset="0"/>
              <a:buChar char="•"/>
              <a:defRPr/>
            </a:pPr>
            <a:r>
              <a:rPr lang="nl-NL" dirty="0">
                <a:solidFill>
                  <a:prstClr val="black"/>
                </a:solidFill>
                <a:latin typeface="Calibri"/>
              </a:rPr>
              <a:t>Authenticatie via E-herkenning</a:t>
            </a:r>
          </a:p>
          <a:p>
            <a:pPr marL="285750" indent="-285750">
              <a:lnSpc>
                <a:spcPct val="120000"/>
              </a:lnSpc>
              <a:buFont typeface="Arial" panose="020B0604020202020204" pitchFamily="34" charset="0"/>
              <a:buChar char="•"/>
            </a:pPr>
            <a:r>
              <a:rPr lang="nl-NL" dirty="0">
                <a:solidFill>
                  <a:prstClr val="black"/>
                </a:solidFill>
                <a:latin typeface="Calibri"/>
              </a:rPr>
              <a:t>Tonen/Gebruiken van Afleiding bevoegd gezag</a:t>
            </a:r>
          </a:p>
          <a:p>
            <a:pPr marL="285750" indent="-285750">
              <a:lnSpc>
                <a:spcPct val="120000"/>
              </a:lnSpc>
              <a:buFont typeface="Arial" panose="020B0604020202020204" pitchFamily="34" charset="0"/>
              <a:buChar char="•"/>
            </a:pPr>
            <a:r>
              <a:rPr lang="nl-NL" dirty="0">
                <a:solidFill>
                  <a:prstClr val="black"/>
                </a:solidFill>
                <a:latin typeface="Calibri"/>
              </a:rPr>
              <a:t>Architectuurschets Samenwerkingsfunctionaliteit</a:t>
            </a:r>
          </a:p>
          <a:p>
            <a:pPr marL="285750" indent="-285750">
              <a:lnSpc>
                <a:spcPct val="120000"/>
              </a:lnSpc>
              <a:buFont typeface="Arial" panose="020B0604020202020204" pitchFamily="34" charset="0"/>
              <a:buChar char="•"/>
            </a:pPr>
            <a:r>
              <a:rPr lang="nl-NL" dirty="0" err="1">
                <a:solidFill>
                  <a:prstClr val="black"/>
                </a:solidFill>
                <a:latin typeface="Calibri"/>
              </a:rPr>
              <a:t>Digitoegankelijkheid</a:t>
            </a:r>
            <a:r>
              <a:rPr lang="nl-NL" dirty="0">
                <a:solidFill>
                  <a:prstClr val="black"/>
                </a:solidFill>
                <a:latin typeface="Calibri"/>
              </a:rPr>
              <a:t>: stijlgids aanpassen aan eisen en ‘low </a:t>
            </a:r>
            <a:r>
              <a:rPr lang="nl-NL" dirty="0" err="1">
                <a:solidFill>
                  <a:prstClr val="black"/>
                </a:solidFill>
                <a:latin typeface="Calibri"/>
              </a:rPr>
              <a:t>hanging</a:t>
            </a:r>
            <a:r>
              <a:rPr lang="nl-NL" dirty="0">
                <a:solidFill>
                  <a:prstClr val="black"/>
                </a:solidFill>
                <a:latin typeface="Calibri"/>
              </a:rPr>
              <a:t> fruit’ implementeren </a:t>
            </a:r>
          </a:p>
          <a:p>
            <a:pPr marL="285750" lvl="0" indent="-285750">
              <a:lnSpc>
                <a:spcPct val="120000"/>
              </a:lnSpc>
              <a:buFont typeface="Arial" panose="020B0604020202020204" pitchFamily="34" charset="0"/>
              <a:buChar char="•"/>
              <a:defRPr/>
            </a:pPr>
            <a:r>
              <a:rPr lang="nl-NL" dirty="0">
                <a:solidFill>
                  <a:prstClr val="black"/>
                </a:solidFill>
                <a:latin typeface="Calibri"/>
              </a:rPr>
              <a:t>Onderzoek/ontwerp/klikmodel overkoepelende conclusie na check, omslag naar activiteiten</a:t>
            </a:r>
          </a:p>
          <a:p>
            <a:pPr marL="285750" lvl="0" indent="-285750">
              <a:lnSpc>
                <a:spcPct val="120000"/>
              </a:lnSpc>
              <a:buFont typeface="Arial" panose="020B0604020202020204" pitchFamily="34" charset="0"/>
              <a:buChar char="•"/>
              <a:defRPr/>
            </a:pPr>
            <a:r>
              <a:rPr lang="nl-NL" dirty="0">
                <a:solidFill>
                  <a:prstClr val="black"/>
                </a:solidFill>
                <a:latin typeface="Calibri"/>
              </a:rPr>
              <a:t>Onderzoek/ontwerp afronden vooronderzoek en eerste stap  ‘voorschriften en maatregelen ‘</a:t>
            </a:r>
          </a:p>
          <a:p>
            <a:pPr marL="285750" indent="-285750">
              <a:lnSpc>
                <a:spcPct val="120000"/>
              </a:lnSpc>
              <a:buFont typeface="Arial" panose="020B0604020202020204" pitchFamily="34" charset="0"/>
              <a:buChar char="•"/>
            </a:pPr>
            <a:r>
              <a:rPr lang="nl-NL" dirty="0">
                <a:solidFill>
                  <a:prstClr val="black"/>
                </a:solidFill>
                <a:latin typeface="Calibri"/>
              </a:rPr>
              <a:t>Onderzoek/ontwerp: Gebruiken vlak bij kiezen locatie</a:t>
            </a:r>
          </a:p>
          <a:p>
            <a:pPr marL="285750" lvl="0" indent="-285750">
              <a:lnSpc>
                <a:spcPct val="120000"/>
              </a:lnSpc>
              <a:buFont typeface="Arial" panose="020B0604020202020204" pitchFamily="34" charset="0"/>
              <a:buChar char="•"/>
            </a:pPr>
            <a:r>
              <a:rPr lang="nl-NL" dirty="0">
                <a:solidFill>
                  <a:prstClr val="black"/>
                </a:solidFill>
                <a:latin typeface="Calibri"/>
              </a:rPr>
              <a:t>Onderzoek/ontwerp: Vooroverleg</a:t>
            </a:r>
          </a:p>
          <a:p>
            <a:pPr marL="285750" indent="-285750">
              <a:lnSpc>
                <a:spcPct val="120000"/>
              </a:lnSpc>
              <a:buFont typeface="Arial" panose="020B0604020202020204" pitchFamily="34" charset="0"/>
              <a:buChar char="•"/>
            </a:pPr>
            <a:r>
              <a:rPr lang="nl-NL" dirty="0">
                <a:solidFill>
                  <a:prstClr val="black"/>
                </a:solidFill>
                <a:latin typeface="Calibri"/>
              </a:rPr>
              <a:t>Onderzoek/ontwerp Leidend Plan dan wel Keuzehulp (als in RP.nl)</a:t>
            </a:r>
          </a:p>
          <a:p>
            <a:pPr marL="285750" lvl="0" indent="-285750">
              <a:lnSpc>
                <a:spcPct val="120000"/>
              </a:lnSpc>
              <a:buFont typeface="Arial" panose="020B0604020202020204" pitchFamily="34" charset="0"/>
              <a:buChar char="•"/>
              <a:defRPr/>
            </a:pPr>
            <a:r>
              <a:rPr lang="nl-NL" dirty="0">
                <a:solidFill>
                  <a:prstClr val="black"/>
                </a:solidFill>
                <a:latin typeface="Calibri"/>
              </a:rPr>
              <a:t>Catalogus: opvoeren begrippen (gebruikersvoorziening)</a:t>
            </a:r>
          </a:p>
          <a:p>
            <a:pPr marL="457200" lvl="0" indent="-457200">
              <a:lnSpc>
                <a:spcPct val="120000"/>
              </a:lnSpc>
              <a:buFont typeface="+mj-lt"/>
              <a:buAutoNum type="arabicPeriod"/>
            </a:pPr>
            <a:endParaRPr lang="nl-NL" dirty="0">
              <a:solidFill>
                <a:prstClr val="black"/>
              </a:solidFill>
              <a:latin typeface="Calibri"/>
            </a:endParaRPr>
          </a:p>
          <a:p>
            <a:pPr marL="342900" indent="-342900">
              <a:lnSpc>
                <a:spcPct val="120000"/>
              </a:lnSpc>
              <a:spcBef>
                <a:spcPts val="0"/>
              </a:spcBef>
              <a:spcAft>
                <a:spcPts val="600"/>
              </a:spcAft>
              <a:buFont typeface="+mj-lt"/>
              <a:buAutoNum type="arabicPeriod"/>
            </a:pPr>
            <a:endParaRPr lang="nl-NL" dirty="0"/>
          </a:p>
        </p:txBody>
      </p:sp>
      <p:pic>
        <p:nvPicPr>
          <p:cNvPr id="5" name="Afbeelding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80662" y="4821214"/>
            <a:ext cx="1578897" cy="1937755"/>
          </a:xfrm>
          <a:prstGeom prst="rect">
            <a:avLst/>
          </a:prstGeom>
          <a:effectLst>
            <a:glow>
              <a:schemeClr val="accent1"/>
            </a:glow>
          </a:effectLst>
        </p:spPr>
      </p:pic>
    </p:spTree>
    <p:extLst>
      <p:ext uri="{BB962C8B-B14F-4D97-AF65-F5344CB8AC3E}">
        <p14:creationId xmlns:p14="http://schemas.microsoft.com/office/powerpoint/2010/main" val="356560781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74419" y="1169390"/>
            <a:ext cx="8229600" cy="663123"/>
          </a:xfrm>
        </p:spPr>
        <p:txBody>
          <a:bodyPr>
            <a:normAutofit/>
          </a:bodyPr>
          <a:lstStyle/>
          <a:p>
            <a:r>
              <a:rPr lang="nl-NL" sz="3600" dirty="0" err="1"/>
              <a:t>Try</a:t>
            </a:r>
            <a:r>
              <a:rPr lang="nl-NL" sz="3600" dirty="0"/>
              <a:t> Out – medio februari 2019</a:t>
            </a:r>
          </a:p>
        </p:txBody>
      </p:sp>
      <p:sp>
        <p:nvSpPr>
          <p:cNvPr id="5" name="Tijdelijke aanduiding voor tekst 4"/>
          <p:cNvSpPr>
            <a:spLocks noGrp="1"/>
          </p:cNvSpPr>
          <p:nvPr>
            <p:ph type="body" sz="quarter" idx="12"/>
          </p:nvPr>
        </p:nvSpPr>
        <p:spPr>
          <a:xfrm>
            <a:off x="574418" y="2027583"/>
            <a:ext cx="8406279" cy="4210141"/>
          </a:xfrm>
        </p:spPr>
        <p:txBody>
          <a:bodyPr>
            <a:noAutofit/>
          </a:bodyPr>
          <a:lstStyle/>
          <a:p>
            <a:pPr marL="457200" indent="-457200">
              <a:lnSpc>
                <a:spcPct val="110000"/>
              </a:lnSpc>
              <a:spcAft>
                <a:spcPts val="1200"/>
              </a:spcAft>
              <a:buFont typeface="+mj-lt"/>
              <a:buAutoNum type="arabicPeriod"/>
              <a:defRPr/>
            </a:pPr>
            <a:r>
              <a:rPr lang="nl-NL" sz="2400" dirty="0">
                <a:solidFill>
                  <a:srgbClr val="275937"/>
                </a:solidFill>
              </a:rPr>
              <a:t>Zien hoe het werkt</a:t>
            </a:r>
          </a:p>
          <a:p>
            <a:pPr>
              <a:lnSpc>
                <a:spcPct val="110000"/>
              </a:lnSpc>
              <a:spcAft>
                <a:spcPts val="1200"/>
              </a:spcAft>
              <a:defRPr/>
            </a:pPr>
            <a:r>
              <a:rPr lang="nl-NL" sz="2400" dirty="0">
                <a:solidFill>
                  <a:srgbClr val="275937"/>
                </a:solidFill>
              </a:rPr>
              <a:t>2.	Leren door te doen </a:t>
            </a:r>
            <a:endParaRPr lang="nl-NL" sz="2400" b="1" dirty="0">
              <a:solidFill>
                <a:srgbClr val="275937"/>
              </a:solidFill>
            </a:endParaRPr>
          </a:p>
          <a:p>
            <a:pPr algn="ctr"/>
            <a:endParaRPr lang="en-GB" sz="2400" b="1" dirty="0">
              <a:solidFill>
                <a:srgbClr val="275937"/>
              </a:solidFill>
            </a:endParaRPr>
          </a:p>
          <a:p>
            <a:pPr algn="ctr"/>
            <a:endParaRPr lang="en-GB" sz="2400" b="1" dirty="0">
              <a:solidFill>
                <a:srgbClr val="275937"/>
              </a:solidFill>
            </a:endParaRPr>
          </a:p>
        </p:txBody>
      </p:sp>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30379" y="3574362"/>
            <a:ext cx="5330924" cy="3087696"/>
          </a:xfrm>
          <a:prstGeom prst="rect">
            <a:avLst/>
          </a:prstGeom>
          <a:ln>
            <a:noFill/>
          </a:ln>
          <a:effectLst>
            <a:outerShdw blurRad="292100" dist="139700" dir="2700000" algn="tl" rotWithShape="0">
              <a:srgbClr val="333333">
                <a:alpha val="65000"/>
              </a:srgbClr>
            </a:outerShdw>
          </a:effectLst>
        </p:spPr>
      </p:pic>
      <p:sp>
        <p:nvSpPr>
          <p:cNvPr id="3" name="Rechthoek 2"/>
          <p:cNvSpPr/>
          <p:nvPr/>
        </p:nvSpPr>
        <p:spPr>
          <a:xfrm>
            <a:off x="133122" y="6053058"/>
            <a:ext cx="4082143" cy="369332"/>
          </a:xfrm>
          <a:prstGeom prst="rect">
            <a:avLst/>
          </a:prstGeom>
        </p:spPr>
        <p:txBody>
          <a:bodyPr wrap="none">
            <a:spAutoFit/>
          </a:bodyPr>
          <a:lstStyle/>
          <a:p>
            <a:pPr algn="ctr"/>
            <a:r>
              <a:rPr lang="nl-NL" b="1" dirty="0">
                <a:solidFill>
                  <a:srgbClr val="275937"/>
                </a:solidFill>
              </a:rPr>
              <a:t>aandeslagmetdeomgevingswet.nl/</a:t>
            </a:r>
            <a:r>
              <a:rPr lang="nl-NL" b="1" dirty="0" err="1">
                <a:solidFill>
                  <a:srgbClr val="275937"/>
                </a:solidFill>
              </a:rPr>
              <a:t>tryout</a:t>
            </a:r>
            <a:endParaRPr lang="nl-NL" b="1" dirty="0">
              <a:solidFill>
                <a:srgbClr val="275937"/>
              </a:solidFill>
            </a:endParaRPr>
          </a:p>
        </p:txBody>
      </p:sp>
    </p:spTree>
    <p:extLst>
      <p:ext uri="{BB962C8B-B14F-4D97-AF65-F5344CB8AC3E}">
        <p14:creationId xmlns:p14="http://schemas.microsoft.com/office/powerpoint/2010/main" val="22109424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509225" y="-752954"/>
            <a:ext cx="6085790" cy="9210263"/>
          </a:xfrm>
          <a:prstGeom prst="rect">
            <a:avLst/>
          </a:prstGeom>
        </p:spPr>
      </p:pic>
    </p:spTree>
    <p:extLst>
      <p:ext uri="{BB962C8B-B14F-4D97-AF65-F5344CB8AC3E}">
        <p14:creationId xmlns:p14="http://schemas.microsoft.com/office/powerpoint/2010/main" val="414909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8529519" cy="6485860"/>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375083" y="5614415"/>
            <a:ext cx="3612128" cy="1112441"/>
          </a:xfrm>
          <a:prstGeom prst="borderCallout1">
            <a:avLst>
              <a:gd name="adj1" fmla="val 36914"/>
              <a:gd name="adj2" fmla="val -3515"/>
              <a:gd name="adj3" fmla="val -150491"/>
              <a:gd name="adj4" fmla="val -13571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prstClr val="black"/>
                </a:solidFill>
                <a:latin typeface="Calibri"/>
              </a:rPr>
              <a:t>In de viewer worden de regels getoond, voor de activiteit ‘kappen’, inclusief de regelkwalificatie ‘vergunningplicht’</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5966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853341BA-0D45-441D-AF5B-90A3EA29BF9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93182" y="173276"/>
            <a:ext cx="8446362" cy="6227524"/>
          </a:xfrm>
          <a:prstGeom prst="rect">
            <a:avLst/>
          </a:prstGeom>
        </p:spPr>
      </p:pic>
      <p:sp>
        <p:nvSpPr>
          <p:cNvPr id="8" name="Rechthoek 7"/>
          <p:cNvSpPr/>
          <p:nvPr/>
        </p:nvSpPr>
        <p:spPr>
          <a:xfrm>
            <a:off x="4416363" y="1435608"/>
            <a:ext cx="4316157" cy="30083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pic>
        <p:nvPicPr>
          <p:cNvPr id="13" name="Tijdelijke aanduiding voor inhoud 3">
            <a:extLst>
              <a:ext uri="{FF2B5EF4-FFF2-40B4-BE49-F238E27FC236}">
                <a16:creationId xmlns:a16="http://schemas.microsoft.com/office/drawing/2014/main" id="{853341BA-0D45-441D-AF5B-90A3EA29BF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2450" y="1673232"/>
            <a:ext cx="6496800" cy="4890596"/>
          </a:xfrm>
          <a:prstGeom prst="rect">
            <a:avLst/>
          </a:prstGeom>
        </p:spPr>
      </p:pic>
      <p:sp>
        <p:nvSpPr>
          <p:cNvPr id="15" name="Lijntoelichting 1 7">
            <a:extLst>
              <a:ext uri="{FF2B5EF4-FFF2-40B4-BE49-F238E27FC236}">
                <a16:creationId xmlns:a16="http://schemas.microsoft.com/office/drawing/2014/main" id="{1ADEECC6-CFEE-4A08-9978-D440D163EE96}"/>
              </a:ext>
            </a:extLst>
          </p:cNvPr>
          <p:cNvSpPr/>
          <p:nvPr/>
        </p:nvSpPr>
        <p:spPr>
          <a:xfrm>
            <a:off x="6049926" y="5614415"/>
            <a:ext cx="2937284" cy="1112441"/>
          </a:xfrm>
          <a:prstGeom prst="borderCallout1">
            <a:avLst>
              <a:gd name="adj1" fmla="val 32454"/>
              <a:gd name="adj2" fmla="val -3010"/>
              <a:gd name="adj3" fmla="val -100357"/>
              <a:gd name="adj4" fmla="val -6016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prstClr val="black"/>
                </a:solidFill>
                <a:latin typeface="Calibri"/>
              </a:rPr>
              <a:t>Westland vertaalt met een eigen applicatie de juridische regels in een vragenboom</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00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E4DFD07D-B64A-4CA0-BE98-AD592932417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2046" y="-1"/>
            <a:ext cx="8250671" cy="5202865"/>
          </a:xfrm>
        </p:spPr>
      </p:pic>
      <p:pic>
        <p:nvPicPr>
          <p:cNvPr id="6" name="Tijdelijke aanduiding voor inhoud 8">
            <a:extLst>
              <a:ext uri="{FF2B5EF4-FFF2-40B4-BE49-F238E27FC236}">
                <a16:creationId xmlns:a16="http://schemas.microsoft.com/office/drawing/2014/main" id="{E4DFD07D-B64A-4CA0-BE98-AD59293241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8510" y="1148316"/>
            <a:ext cx="7831092" cy="5375289"/>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6374006" y="5620179"/>
            <a:ext cx="2604698" cy="1112441"/>
          </a:xfrm>
          <a:prstGeom prst="borderCallout1">
            <a:avLst>
              <a:gd name="adj1" fmla="val -7001"/>
              <a:gd name="adj2" fmla="val 73520"/>
              <a:gd name="adj3" fmla="val -102327"/>
              <a:gd name="adj4" fmla="val -17661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noProof="0" dirty="0">
                <a:solidFill>
                  <a:prstClr val="black"/>
                </a:solidFill>
                <a:latin typeface="Calibri"/>
              </a:rPr>
              <a:t>Het vormgeven van vragen (in dit geval een ja/nee vraag)</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61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6CD06D77-13A1-40AF-9721-8AD5513244C9}"/>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b="20297"/>
          <a:stretch/>
        </p:blipFill>
        <p:spPr>
          <a:xfrm>
            <a:off x="125029" y="132492"/>
            <a:ext cx="7417337" cy="6342736"/>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741581" y="5614415"/>
            <a:ext cx="3245629" cy="1112441"/>
          </a:xfrm>
          <a:prstGeom prst="borderCallout1">
            <a:avLst>
              <a:gd name="adj1" fmla="val 32454"/>
              <a:gd name="adj2" fmla="val -3010"/>
              <a:gd name="adj3" fmla="val -241052"/>
              <a:gd name="adj4" fmla="val -10501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i="1" dirty="0">
                <a:solidFill>
                  <a:srgbClr val="FF0000"/>
                </a:solidFill>
              </a:rPr>
              <a:t>Nieuw! </a:t>
            </a:r>
            <a:r>
              <a:rPr lang="nl-NL" b="1" dirty="0">
                <a:solidFill>
                  <a:prstClr val="black"/>
                </a:solidFill>
              </a:rPr>
              <a:t>Toelichtingen op vragen &amp; antwoorden; het uitleggen van vragen is essentieel</a:t>
            </a:r>
          </a:p>
        </p:txBody>
      </p:sp>
    </p:spTree>
    <p:extLst>
      <p:ext uri="{BB962C8B-B14F-4D97-AF65-F5344CB8AC3E}">
        <p14:creationId xmlns:p14="http://schemas.microsoft.com/office/powerpoint/2010/main" val="1506766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1498D7D-DD29-4CD0-A7E8-28AF3D4520B4}"/>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07483" y="86772"/>
            <a:ext cx="8858146" cy="5454492"/>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6166885" y="5614415"/>
            <a:ext cx="2820326" cy="1112441"/>
          </a:xfrm>
          <a:prstGeom prst="borderCallout1">
            <a:avLst>
              <a:gd name="adj1" fmla="val 32454"/>
              <a:gd name="adj2" fmla="val -3010"/>
              <a:gd name="adj3" fmla="val -75144"/>
              <a:gd name="adj4" fmla="val -4008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noProof="0" dirty="0">
                <a:solidFill>
                  <a:prstClr val="black"/>
                </a:solidFill>
                <a:latin typeface="Calibri"/>
              </a:rPr>
              <a:t>De afweging van de </a:t>
            </a:r>
            <a:r>
              <a:rPr lang="nl-NL" b="1" dirty="0" err="1">
                <a:solidFill>
                  <a:prstClr val="black"/>
                </a:solidFill>
                <a:latin typeface="Calibri"/>
              </a:rPr>
              <a:t>V</a:t>
            </a:r>
            <a:r>
              <a:rPr lang="nl-NL" b="1" noProof="0" dirty="0" err="1">
                <a:solidFill>
                  <a:prstClr val="black"/>
                </a:solidFill>
                <a:latin typeface="Calibri"/>
              </a:rPr>
              <a:t>ergunnings</a:t>
            </a:r>
            <a:r>
              <a:rPr lang="nl-NL" b="1" dirty="0">
                <a:solidFill>
                  <a:prstClr val="black"/>
                </a:solidFill>
                <a:latin typeface="Calibri"/>
              </a:rPr>
              <a:t>check is vastgelegd in de </a:t>
            </a:r>
            <a:r>
              <a:rPr lang="nl-NL" b="1" noProof="0" dirty="0">
                <a:solidFill>
                  <a:prstClr val="black"/>
                </a:solidFill>
                <a:latin typeface="Calibri"/>
              </a:rPr>
              <a:t>beslistabel </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69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Afbeelding 2" descr="image00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9400" y="38100"/>
            <a:ext cx="8483600" cy="537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jntoelichting 1 7">
            <a:extLst>
              <a:ext uri="{FF2B5EF4-FFF2-40B4-BE49-F238E27FC236}">
                <a16:creationId xmlns:a16="http://schemas.microsoft.com/office/drawing/2014/main" id="{1ADEECC6-CFEE-4A08-9978-D440D163EE96}"/>
              </a:ext>
            </a:extLst>
          </p:cNvPr>
          <p:cNvSpPr/>
          <p:nvPr/>
        </p:nvSpPr>
        <p:spPr>
          <a:xfrm>
            <a:off x="5693134" y="5614415"/>
            <a:ext cx="3294076" cy="1112441"/>
          </a:xfrm>
          <a:prstGeom prst="borderCallout1">
            <a:avLst>
              <a:gd name="adj1" fmla="val 32454"/>
              <a:gd name="adj2" fmla="val -3010"/>
              <a:gd name="adj3" fmla="val -136311"/>
              <a:gd name="adj4" fmla="val -11578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noProof="0" dirty="0">
                <a:solidFill>
                  <a:prstClr val="black"/>
                </a:solidFill>
                <a:latin typeface="Calibri"/>
              </a:rPr>
              <a:t>De vragenbomen van Westland worden via de service aangeboden aan </a:t>
            </a:r>
            <a:r>
              <a:rPr lang="nl-NL" b="1" dirty="0">
                <a:solidFill>
                  <a:prstClr val="black"/>
                </a:solidFill>
                <a:latin typeface="Calibri"/>
              </a:rPr>
              <a:t>DSO-LV.....</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45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84266" y="3805283"/>
            <a:ext cx="8229600" cy="663123"/>
          </a:xfrm>
        </p:spPr>
        <p:txBody>
          <a:bodyPr>
            <a:noAutofit/>
          </a:bodyPr>
          <a:lstStyle/>
          <a:p>
            <a:r>
              <a:rPr lang="nl-NL" sz="3600" dirty="0"/>
              <a:t>Vragen?</a:t>
            </a:r>
          </a:p>
        </p:txBody>
      </p:sp>
      <p:sp>
        <p:nvSpPr>
          <p:cNvPr id="3" name="Tijdelijke aanduiding voor tekst 2"/>
          <p:cNvSpPr>
            <a:spLocks noGrp="1"/>
          </p:cNvSpPr>
          <p:nvPr>
            <p:ph type="body" sz="quarter" idx="12"/>
          </p:nvPr>
        </p:nvSpPr>
        <p:spPr>
          <a:xfrm>
            <a:off x="457200" y="4129869"/>
            <a:ext cx="8223250" cy="4305685"/>
          </a:xfrm>
        </p:spPr>
        <p:txBody>
          <a:bodyPr>
            <a:normAutofit/>
          </a:bodyPr>
          <a:lstStyle/>
          <a:p>
            <a:pPr marL="0" indent="0" algn="ctr">
              <a:buNone/>
            </a:pPr>
            <a:endParaRPr lang="en-GB" sz="4800" b="1" dirty="0">
              <a:solidFill>
                <a:srgbClr val="275937"/>
              </a:solidFill>
            </a:endParaRPr>
          </a:p>
          <a:p>
            <a:pPr marL="0" indent="0" algn="ctr">
              <a:buNone/>
            </a:pPr>
            <a:endParaRPr lang="en-GB" sz="4800" b="1" dirty="0">
              <a:solidFill>
                <a:srgbClr val="275937"/>
              </a:solidFill>
            </a:endParaRPr>
          </a:p>
          <a:p>
            <a:pPr marL="0" indent="0" algn="ctr">
              <a:buNone/>
            </a:pPr>
            <a:r>
              <a:rPr lang="en-GB" sz="4800" b="1" dirty="0">
                <a:solidFill>
                  <a:srgbClr val="275937"/>
                </a:solidFill>
              </a:rPr>
              <a:t>congres.spilter.nl</a:t>
            </a:r>
          </a:p>
          <a:p>
            <a:pPr marL="0" indent="0" algn="ctr">
              <a:buNone/>
            </a:pPr>
            <a:endParaRPr lang="en-GB" sz="4800" b="1" dirty="0">
              <a:solidFill>
                <a:srgbClr val="275937"/>
              </a:solidFill>
            </a:endParaRPr>
          </a:p>
          <a:p>
            <a:pPr marL="0" indent="0" algn="ctr">
              <a:buNone/>
            </a:pPr>
            <a:r>
              <a:rPr lang="en-GB" sz="4800" b="1" dirty="0">
                <a:solidFill>
                  <a:srgbClr val="275937"/>
                </a:solidFill>
              </a:rPr>
              <a:t>193356</a:t>
            </a:r>
            <a:endParaRPr lang="nl-NL" sz="4800" b="1" dirty="0">
              <a:solidFill>
                <a:srgbClr val="275937"/>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5650" y="1653679"/>
            <a:ext cx="4341866" cy="2814727"/>
          </a:xfrm>
          <a:prstGeom prst="rect">
            <a:avLst/>
          </a:prstGeom>
        </p:spPr>
      </p:pic>
      <p:sp>
        <p:nvSpPr>
          <p:cNvPr id="7" name="Tekstvak 6"/>
          <p:cNvSpPr txBox="1"/>
          <p:nvPr/>
        </p:nvSpPr>
        <p:spPr>
          <a:xfrm>
            <a:off x="2035911" y="1333391"/>
            <a:ext cx="3409908"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0" b="0" i="0" u="none" strike="noStrike" kern="1200" cap="none" spc="0" normalizeH="0" baseline="0" noProof="0" dirty="0" err="1">
                <a:ln>
                  <a:noFill/>
                </a:ln>
                <a:solidFill>
                  <a:srgbClr val="C00000"/>
                </a:solidFill>
                <a:effectLst/>
                <a:uLnTx/>
                <a:uFillTx/>
                <a:latin typeface="Calibri"/>
                <a:ea typeface="+mn-ea"/>
                <a:cs typeface="+mn-cs"/>
              </a:rPr>
              <a:t>Going</a:t>
            </a:r>
            <a:r>
              <a:rPr kumimoji="0" lang="nl-NL" sz="8000" b="0" i="0" u="none"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3377573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Afbeelding 1" descr="image00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145" y="109729"/>
            <a:ext cx="8916695" cy="541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jntoelichting 1 7">
            <a:extLst>
              <a:ext uri="{FF2B5EF4-FFF2-40B4-BE49-F238E27FC236}">
                <a16:creationId xmlns:a16="http://schemas.microsoft.com/office/drawing/2014/main" id="{1ADEECC6-CFEE-4A08-9978-D440D163EE96}"/>
              </a:ext>
            </a:extLst>
          </p:cNvPr>
          <p:cNvSpPr/>
          <p:nvPr/>
        </p:nvSpPr>
        <p:spPr>
          <a:xfrm>
            <a:off x="5497033" y="5621572"/>
            <a:ext cx="3490177" cy="1105284"/>
          </a:xfrm>
          <a:prstGeom prst="borderCallout1">
            <a:avLst>
              <a:gd name="adj1" fmla="val 49383"/>
              <a:gd name="adj2" fmla="val -1005"/>
              <a:gd name="adj3" fmla="val -79207"/>
              <a:gd name="adj4" fmla="val -10168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prstClr val="black"/>
                </a:solidFill>
                <a:latin typeface="Calibri"/>
              </a:rPr>
              <a:t>...</a:t>
            </a:r>
            <a:r>
              <a:rPr lang="nl-NL" b="1" noProof="0" dirty="0">
                <a:solidFill>
                  <a:prstClr val="black"/>
                </a:solidFill>
                <a:latin typeface="Calibri"/>
              </a:rPr>
              <a:t>en zijn te zien in de Registratie Toepasbare Regels, geordend in de functionele structuur</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877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Afbeelding 1" descr="image00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145" y="109729"/>
            <a:ext cx="8916695" cy="541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jntoelichting 1 7">
            <a:extLst>
              <a:ext uri="{FF2B5EF4-FFF2-40B4-BE49-F238E27FC236}">
                <a16:creationId xmlns:a16="http://schemas.microsoft.com/office/drawing/2014/main" id="{1ADEECC6-CFEE-4A08-9978-D440D163EE96}"/>
              </a:ext>
            </a:extLst>
          </p:cNvPr>
          <p:cNvSpPr/>
          <p:nvPr/>
        </p:nvSpPr>
        <p:spPr>
          <a:xfrm>
            <a:off x="5497033" y="5273749"/>
            <a:ext cx="3490177" cy="1453107"/>
          </a:xfrm>
          <a:prstGeom prst="borderCallout1">
            <a:avLst>
              <a:gd name="adj1" fmla="val -5495"/>
              <a:gd name="adj2" fmla="val 21539"/>
              <a:gd name="adj3" fmla="val -130427"/>
              <a:gd name="adj4" fmla="val 646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prstClr val="black"/>
                </a:solidFill>
                <a:latin typeface="Calibri"/>
              </a:rPr>
              <a:t>De functionele structuur geeft de activiteiten van gemeente Westland weer en gebruikt het werkingsgebied van de bijbehorende juridische regels</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Ovaal 1"/>
          <p:cNvSpPr/>
          <p:nvPr/>
        </p:nvSpPr>
        <p:spPr>
          <a:xfrm>
            <a:off x="5383033" y="3053301"/>
            <a:ext cx="771277" cy="28624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25577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D24D7B-7C0F-413E-B739-2BE1CF01C36B}"/>
              </a:ext>
            </a:extLst>
          </p:cNvPr>
          <p:cNvSpPr>
            <a:spLocks noGrp="1"/>
          </p:cNvSpPr>
          <p:nvPr>
            <p:ph type="title"/>
          </p:nvPr>
        </p:nvSpPr>
        <p:spPr>
          <a:xfrm>
            <a:off x="-2283206" y="6783806"/>
            <a:ext cx="8229600" cy="663123"/>
          </a:xfrm>
        </p:spPr>
        <p:txBody>
          <a:bodyPr/>
          <a:lstStyle/>
          <a:p>
            <a:r>
              <a:rPr lang="nl-NL" dirty="0"/>
              <a:t>Vragenboom indieningsvereisten</a:t>
            </a:r>
          </a:p>
        </p:txBody>
      </p:sp>
      <p:pic>
        <p:nvPicPr>
          <p:cNvPr id="4" name="Tijdelijke aanduiding voor inhoud 3">
            <a:extLst>
              <a:ext uri="{FF2B5EF4-FFF2-40B4-BE49-F238E27FC236}">
                <a16:creationId xmlns:a16="http://schemas.microsoft.com/office/drawing/2014/main" id="{06C07D72-5646-4545-AE22-424C9AE14A7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44609" y="68485"/>
            <a:ext cx="8878375" cy="3442811"/>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475766" y="5507665"/>
            <a:ext cx="3511443" cy="1219191"/>
          </a:xfrm>
          <a:prstGeom prst="borderCallout1">
            <a:avLst>
              <a:gd name="adj1" fmla="val 32454"/>
              <a:gd name="adj2" fmla="val -3010"/>
              <a:gd name="adj3" fmla="val -246669"/>
              <a:gd name="adj4" fmla="val -4926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defRPr/>
            </a:pPr>
            <a:r>
              <a:rPr lang="nl-NL" b="1" noProof="0" dirty="0">
                <a:solidFill>
                  <a:prstClr val="black"/>
                </a:solidFill>
                <a:latin typeface="Calibri"/>
              </a:rPr>
              <a:t>Ook de vragen die worden gesteld bij het opstellen van </a:t>
            </a:r>
            <a:r>
              <a:rPr lang="nl-NL" b="1" dirty="0">
                <a:solidFill>
                  <a:prstClr val="black"/>
                </a:solidFill>
              </a:rPr>
              <a:t>de aanvraag (‘indieningsvereisten’)</a:t>
            </a:r>
            <a:r>
              <a:rPr lang="nl-NL" b="1" noProof="0" dirty="0">
                <a:solidFill>
                  <a:prstClr val="black"/>
                </a:solidFill>
                <a:latin typeface="Calibri"/>
              </a:rPr>
              <a:t>, komen uit een vragenboom</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Tijdelijke aanduiding voor inhoud 3">
            <a:extLst>
              <a:ext uri="{FF2B5EF4-FFF2-40B4-BE49-F238E27FC236}">
                <a16:creationId xmlns:a16="http://schemas.microsoft.com/office/drawing/2014/main" id="{06C07D72-5646-4545-AE22-424C9AE14A7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4609" y="1363936"/>
            <a:ext cx="8924413" cy="2421255"/>
          </a:xfrm>
          <a:prstGeom prst="rect">
            <a:avLst/>
          </a:prstGeom>
        </p:spPr>
      </p:pic>
    </p:spTree>
    <p:extLst>
      <p:ext uri="{BB962C8B-B14F-4D97-AF65-F5344CB8AC3E}">
        <p14:creationId xmlns:p14="http://schemas.microsoft.com/office/powerpoint/2010/main" val="1973380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Tijdelijke aanduiding voor voettekst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pic>
        <p:nvPicPr>
          <p:cNvPr id="1026" name="Picture 2" descr="image00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7521" t="7837" r="708"/>
          <a:stretch/>
        </p:blipFill>
        <p:spPr bwMode="auto">
          <a:xfrm>
            <a:off x="-1" y="0"/>
            <a:ext cx="9013975" cy="56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jntoelichting 1 7">
            <a:extLst>
              <a:ext uri="{FF2B5EF4-FFF2-40B4-BE49-F238E27FC236}">
                <a16:creationId xmlns:a16="http://schemas.microsoft.com/office/drawing/2014/main" id="{1ADEECC6-CFEE-4A08-9978-D440D163EE96}"/>
              </a:ext>
            </a:extLst>
          </p:cNvPr>
          <p:cNvSpPr/>
          <p:nvPr/>
        </p:nvSpPr>
        <p:spPr>
          <a:xfrm>
            <a:off x="6019137" y="5614415"/>
            <a:ext cx="2968073" cy="1112441"/>
          </a:xfrm>
          <a:prstGeom prst="borderCallout1">
            <a:avLst>
              <a:gd name="adj1" fmla="val -9002"/>
              <a:gd name="adj2" fmla="val 84859"/>
              <a:gd name="adj3" fmla="val -206643"/>
              <a:gd name="adj4" fmla="val 2460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noProof="0" dirty="0">
                <a:solidFill>
                  <a:prstClr val="black"/>
                </a:solidFill>
                <a:latin typeface="Calibri"/>
              </a:rPr>
              <a:t>En zo ook de Westlandse indieningsvereisten, voor de aanvraag </a:t>
            </a:r>
            <a:r>
              <a:rPr lang="nl-NL" b="1" noProof="0" dirty="0" err="1">
                <a:solidFill>
                  <a:prstClr val="black"/>
                </a:solidFill>
                <a:latin typeface="Calibri"/>
              </a:rPr>
              <a:t>voo</a:t>
            </a:r>
            <a:r>
              <a:rPr lang="nl-NL" b="1" dirty="0">
                <a:solidFill>
                  <a:prstClr val="black"/>
                </a:solidFill>
                <a:latin typeface="Calibri"/>
              </a:rPr>
              <a:t>r bomenkap</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17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907E72-D634-B14E-8F42-930BB5C3EACA}" type="datetime3">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19/12/18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4" name="Tijdelijke aanduiding voor voettekst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pic>
        <p:nvPicPr>
          <p:cNvPr id="1026" name="Picture 2" descr="image00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7521" t="7837" r="708"/>
          <a:stretch/>
        </p:blipFill>
        <p:spPr bwMode="auto">
          <a:xfrm>
            <a:off x="-1" y="0"/>
            <a:ext cx="9013975" cy="56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jntoelichting 1 7">
            <a:extLst>
              <a:ext uri="{FF2B5EF4-FFF2-40B4-BE49-F238E27FC236}">
                <a16:creationId xmlns:a16="http://schemas.microsoft.com/office/drawing/2014/main" id="{1ADEECC6-CFEE-4A08-9978-D440D163EE96}"/>
              </a:ext>
            </a:extLst>
          </p:cNvPr>
          <p:cNvSpPr/>
          <p:nvPr/>
        </p:nvSpPr>
        <p:spPr>
          <a:xfrm>
            <a:off x="6019137" y="5614415"/>
            <a:ext cx="2968073" cy="1112441"/>
          </a:xfrm>
          <a:prstGeom prst="borderCallout1">
            <a:avLst>
              <a:gd name="adj1" fmla="val -9002"/>
              <a:gd name="adj2" fmla="val 84859"/>
              <a:gd name="adj3" fmla="val -206643"/>
              <a:gd name="adj4" fmla="val 2460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i="1" dirty="0">
                <a:solidFill>
                  <a:srgbClr val="FF0000"/>
                </a:solidFill>
              </a:rPr>
              <a:t>Nieuw! </a:t>
            </a:r>
            <a:r>
              <a:rPr lang="nl-NL" b="1" noProof="0" dirty="0">
                <a:solidFill>
                  <a:prstClr val="black"/>
                </a:solidFill>
                <a:latin typeface="Calibri"/>
              </a:rPr>
              <a:t>In PI-8 is ook het wijzigen van vragenbomen mogelijk geworden.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278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1366836" y="1713325"/>
            <a:ext cx="4777657" cy="3229264"/>
          </a:xfrm>
        </p:spPr>
        <p:txBody>
          <a:bodyPr/>
          <a:lstStyle/>
          <a:p>
            <a:r>
              <a:rPr lang="nl-NL" dirty="0">
                <a:ea typeface="Verdana"/>
              </a:rPr>
              <a:t> </a:t>
            </a:r>
            <a:endParaRPr lang="nl-NL" dirty="0"/>
          </a:p>
          <a:p>
            <a:endParaRPr lang="nl-NL" dirty="0">
              <a:solidFill>
                <a:srgbClr val="275937"/>
              </a:solidFill>
            </a:endParaRPr>
          </a:p>
        </p:txBody>
      </p:sp>
      <p:sp>
        <p:nvSpPr>
          <p:cNvPr id="7" name="Rechthoek 6"/>
          <p:cNvSpPr/>
          <p:nvPr/>
        </p:nvSpPr>
        <p:spPr>
          <a:xfrm>
            <a:off x="6330263" y="1736073"/>
            <a:ext cx="78488" cy="4564194"/>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825" b="0" i="0" u="none" strike="noStrike" kern="0" cap="none" spc="0" normalizeH="0" baseline="0" noProof="0">
              <a:ln>
                <a:noFill/>
              </a:ln>
              <a:solidFill>
                <a:prstClr val="white"/>
              </a:solidFill>
              <a:effectLst/>
              <a:uLnTx/>
              <a:uFillTx/>
              <a:latin typeface="Verdana"/>
              <a:ea typeface="+mn-ea"/>
              <a:cs typeface="Arial"/>
            </a:endParaRPr>
          </a:p>
        </p:txBody>
      </p:sp>
      <p:sp>
        <p:nvSpPr>
          <p:cNvPr id="8" name="Tekstvak 7"/>
          <p:cNvSpPr txBox="1"/>
          <p:nvPr/>
        </p:nvSpPr>
        <p:spPr>
          <a:xfrm>
            <a:off x="6454296" y="1707407"/>
            <a:ext cx="2134899" cy="216982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Omgevingsloket</a:t>
            </a: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Autorisatie</a:t>
            </a: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Toelichtingen</a:t>
            </a: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nl-NL" sz="1500" dirty="0">
                <a:solidFill>
                  <a:prstClr val="black"/>
                </a:solidFill>
                <a:latin typeface="Calibri"/>
              </a:rPr>
              <a:t>Projectmap</a:t>
            </a: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Casus: Bomenkap</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black"/>
                </a:solidFill>
                <a:effectLst/>
                <a:uLnTx/>
                <a:uFillTx/>
                <a:latin typeface="Calibri"/>
                <a:ea typeface="+mn-ea"/>
                <a:cs typeface="+mn-cs"/>
              </a:rPr>
              <a:t>Gemeente Westland, </a:t>
            </a:r>
          </a:p>
        </p:txBody>
      </p:sp>
      <p:pic>
        <p:nvPicPr>
          <p:cNvPr id="14" name="Afbeelding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2560" y="5499340"/>
            <a:ext cx="2393781" cy="800927"/>
          </a:xfrm>
          <a:prstGeom prst="rect">
            <a:avLst/>
          </a:prstGeom>
        </p:spPr>
      </p:pic>
      <p:pic>
        <p:nvPicPr>
          <p:cNvPr id="12" name="Afbeelding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2959" y="2513401"/>
            <a:ext cx="3978132" cy="2985939"/>
          </a:xfrm>
          <a:prstGeom prst="rect">
            <a:avLst/>
          </a:prstGeom>
        </p:spPr>
      </p:pic>
      <p:sp>
        <p:nvSpPr>
          <p:cNvPr id="20" name="Toelichting met afgeronde rechthoek 8"/>
          <p:cNvSpPr/>
          <p:nvPr/>
        </p:nvSpPr>
        <p:spPr>
          <a:xfrm>
            <a:off x="271519" y="793138"/>
            <a:ext cx="5786153" cy="1328270"/>
          </a:xfrm>
          <a:prstGeom prst="wedgeRoundRectCallout">
            <a:avLst>
              <a:gd name="adj1" fmla="val -11636"/>
              <a:gd name="adj2" fmla="val 123139"/>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lvl="0" defTabSz="342900">
              <a:defRPr/>
            </a:pP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Ik wil de kastanje in mijn achtertuin kappen. Is hiervoor een vergunning nodig?  </a:t>
            </a:r>
          </a:p>
          <a:p>
            <a:pPr lvl="0" defTabSz="342900">
              <a:defRPr/>
            </a:pP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En </a:t>
            </a:r>
            <a:r>
              <a:rPr lang="nl-NL" dirty="0" err="1">
                <a:solidFill>
                  <a:srgbClr val="275937"/>
                </a:solidFill>
                <a:latin typeface="Verdana" panose="020B0604030504040204" pitchFamily="34" charset="0"/>
                <a:ea typeface="Verdana" panose="020B0604030504040204" pitchFamily="34" charset="0"/>
                <a:cs typeface="Verdana" panose="020B0604030504040204" pitchFamily="34" charset="0"/>
              </a:rPr>
              <a:t>zoja</a:t>
            </a: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rgbClr val="275937"/>
                </a:solidFill>
                <a:latin typeface="Verdana" panose="020B0604030504040204" pitchFamily="34" charset="0"/>
                <a:ea typeface="Verdana" panose="020B0604030504040204" pitchFamily="34" charset="0"/>
                <a:cs typeface="Verdana" panose="020B0604030504040204" pitchFamily="34" charset="0"/>
              </a:rPr>
              <a:t>danwil</a:t>
            </a:r>
            <a:r>
              <a:rPr lang="nl-NL" dirty="0">
                <a:solidFill>
                  <a:srgbClr val="275937"/>
                </a:solidFill>
                <a:latin typeface="Verdana" panose="020B0604030504040204" pitchFamily="34" charset="0"/>
                <a:ea typeface="Verdana" panose="020B0604030504040204" pitchFamily="34" charset="0"/>
                <a:cs typeface="Verdana" panose="020B0604030504040204" pitchFamily="34" charset="0"/>
              </a:rPr>
              <a:t> ik deze kunnen aanvragen.</a:t>
            </a:r>
          </a:p>
        </p:txBody>
      </p:sp>
    </p:spTree>
    <p:extLst>
      <p:ext uri="{BB962C8B-B14F-4D97-AF65-F5344CB8AC3E}">
        <p14:creationId xmlns:p14="http://schemas.microsoft.com/office/powerpoint/2010/main" val="144889951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pic>
        <p:nvPicPr>
          <p:cNvPr id="6" name="Afbeelding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119" y="0"/>
            <a:ext cx="8357191" cy="6267894"/>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6181344" y="5614415"/>
            <a:ext cx="2805866" cy="1112441"/>
          </a:xfrm>
          <a:prstGeom prst="borderCallout1">
            <a:avLst>
              <a:gd name="adj1" fmla="val -10875"/>
              <a:gd name="adj2" fmla="val 31853"/>
              <a:gd name="adj3" fmla="val -69568"/>
              <a:gd name="adj4" fmla="val 550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dirty="0">
                <a:solidFill>
                  <a:prstClr val="black"/>
                </a:solidFill>
                <a:latin typeface="Calibri"/>
              </a:rPr>
              <a:t>De H</a:t>
            </a:r>
            <a:r>
              <a:rPr lang="nl-NL" b="1" noProof="0" dirty="0" err="1">
                <a:solidFill>
                  <a:prstClr val="black"/>
                </a:solidFill>
                <a:latin typeface="Calibri"/>
              </a:rPr>
              <a:t>omepage</a:t>
            </a:r>
            <a:r>
              <a:rPr lang="nl-NL" b="1" noProof="0" dirty="0">
                <a:solidFill>
                  <a:prstClr val="black"/>
                </a:solidFill>
                <a:latin typeface="Calibri"/>
              </a:rPr>
              <a:t> (die al ontworpen was). </a:t>
            </a:r>
            <a:r>
              <a:rPr lang="nl-NL" b="1" dirty="0">
                <a:solidFill>
                  <a:prstClr val="black"/>
                </a:solidFill>
                <a:latin typeface="Calibri"/>
              </a:rPr>
              <a:t>Nieuwe iconen komen in PI-9!</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Ovaal 1"/>
          <p:cNvSpPr/>
          <p:nvPr/>
        </p:nvSpPr>
        <p:spPr>
          <a:xfrm>
            <a:off x="1334815" y="1883216"/>
            <a:ext cx="1723696" cy="294103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71704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p:txBody>
          <a:bodyPr/>
          <a:lstStyle/>
          <a:p>
            <a:endParaRPr lang="nl-NL"/>
          </a:p>
        </p:txBody>
      </p:sp>
      <p:pic>
        <p:nvPicPr>
          <p:cNvPr id="7" name="Afbeelding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6418" y="255213"/>
            <a:ext cx="8752114" cy="6433457"/>
          </a:xfrm>
          <a:prstGeom prst="rect">
            <a:avLst/>
          </a:prstGeom>
        </p:spPr>
      </p:pic>
      <p:sp>
        <p:nvSpPr>
          <p:cNvPr id="9" name="Lijntoelichting 1 7">
            <a:extLst>
              <a:ext uri="{FF2B5EF4-FFF2-40B4-BE49-F238E27FC236}">
                <a16:creationId xmlns:a16="http://schemas.microsoft.com/office/drawing/2014/main" id="{1ADEECC6-CFEE-4A08-9978-D440D163EE96}"/>
              </a:ext>
            </a:extLst>
          </p:cNvPr>
          <p:cNvSpPr/>
          <p:nvPr/>
        </p:nvSpPr>
        <p:spPr>
          <a:xfrm>
            <a:off x="6181344" y="5614415"/>
            <a:ext cx="2805866" cy="1112441"/>
          </a:xfrm>
          <a:prstGeom prst="borderCallout1">
            <a:avLst>
              <a:gd name="adj1" fmla="val -10875"/>
              <a:gd name="adj2" fmla="val 31853"/>
              <a:gd name="adj3" fmla="val -180356"/>
              <a:gd name="adj4" fmla="val -115782"/>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prstClr val="black"/>
                </a:solidFill>
                <a:latin typeface="Calibri"/>
              </a:rPr>
              <a:t>De initiatiefnemer selecteert het adres, waar zij de boom wil kappen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597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1257" y="0"/>
            <a:ext cx="8621486" cy="5225142"/>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6181344" y="5614415"/>
            <a:ext cx="2805866" cy="1112441"/>
          </a:xfrm>
          <a:prstGeom prst="borderCallout1">
            <a:avLst>
              <a:gd name="adj1" fmla="val -10875"/>
              <a:gd name="adj2" fmla="val 31853"/>
              <a:gd name="adj3" fmla="val -175353"/>
              <a:gd name="adj4" fmla="val -15205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solidFill>
                  <a:prstClr val="black"/>
                </a:solidFill>
                <a:latin typeface="Calibri"/>
              </a:rPr>
              <a:t>Zij selecteert de werkzaamheid, waarvoor zij de check wil uitvoeren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19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120" y="0"/>
            <a:ext cx="8761228" cy="6507125"/>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6181344" y="5614415"/>
            <a:ext cx="2805866" cy="1112441"/>
          </a:xfrm>
          <a:prstGeom prst="borderCallout1">
            <a:avLst>
              <a:gd name="adj1" fmla="val -10875"/>
              <a:gd name="adj2" fmla="val 31853"/>
              <a:gd name="adj3" fmla="val -228959"/>
              <a:gd name="adj4" fmla="val -105297"/>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dirty="0">
                <a:solidFill>
                  <a:prstClr val="black"/>
                </a:solidFill>
                <a:latin typeface="Calibri"/>
              </a:rPr>
              <a:t>Zij ziet nu de vragen van Westland, inclusief de toelichtingen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388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450850" y="1952380"/>
            <a:ext cx="8223250" cy="3977830"/>
          </a:xfrm>
        </p:spPr>
        <p:txBody>
          <a:bodyPr/>
          <a:lstStyle/>
          <a:p>
            <a:pPr marL="171450" indent="-171450">
              <a:buFont typeface="Arial" panose="020B0604020202020204" pitchFamily="34" charset="0"/>
              <a:buChar char="•"/>
            </a:pPr>
            <a:r>
              <a:rPr lang="nl-NL" dirty="0"/>
              <a:t>Marjolein Bryant (Gemeenten)</a:t>
            </a:r>
          </a:p>
          <a:p>
            <a:pPr marL="171450" indent="-171450">
              <a:buFont typeface="Arial" panose="020B0604020202020204" pitchFamily="34" charset="0"/>
              <a:buChar char="•"/>
            </a:pPr>
            <a:r>
              <a:rPr lang="nl-NL" dirty="0"/>
              <a:t>Izakjan Dekker (Waterschappen)</a:t>
            </a:r>
          </a:p>
          <a:p>
            <a:pPr marL="171450" indent="-171450">
              <a:buFont typeface="Arial" panose="020B0604020202020204" pitchFamily="34" charset="0"/>
              <a:buChar char="•"/>
            </a:pPr>
            <a:r>
              <a:rPr lang="nl-NL" dirty="0"/>
              <a:t>Gijs Woldring (Hoogheemraadschap van Delfland)</a:t>
            </a:r>
          </a:p>
          <a:p>
            <a:pPr marL="171450" indent="-171450">
              <a:buFont typeface="Arial" panose="020B0604020202020204" pitchFamily="34" charset="0"/>
              <a:buChar char="•"/>
            </a:pPr>
            <a:r>
              <a:rPr lang="nl-NL" dirty="0"/>
              <a:t>John Maaskant (Rijkswaterstaat)</a:t>
            </a:r>
          </a:p>
          <a:p>
            <a:pPr marL="171450" indent="-171450">
              <a:buFont typeface="Arial" panose="020B0604020202020204" pitchFamily="34" charset="0"/>
              <a:buChar char="•"/>
            </a:pPr>
            <a:r>
              <a:rPr lang="nl-NL" dirty="0"/>
              <a:t>Wimfred Grashoff (Gemeenten)</a:t>
            </a:r>
          </a:p>
          <a:p>
            <a:pPr marL="171450" indent="-171450">
              <a:buFont typeface="Arial" panose="020B0604020202020204" pitchFamily="34" charset="0"/>
              <a:buChar char="•"/>
            </a:pPr>
            <a:r>
              <a:rPr lang="nl-NL" dirty="0"/>
              <a:t>Joyce de Jong (product management DSO-LV)</a:t>
            </a:r>
          </a:p>
          <a:p>
            <a:endParaRPr lang="nl-NL" sz="1000" dirty="0"/>
          </a:p>
          <a:p>
            <a:endParaRPr lang="nl-NL" dirty="0"/>
          </a:p>
        </p:txBody>
      </p:sp>
      <p:sp>
        <p:nvSpPr>
          <p:cNvPr id="7" name="Titel 1"/>
          <p:cNvSpPr txBox="1">
            <a:spLocks/>
          </p:cNvSpPr>
          <p:nvPr/>
        </p:nvSpPr>
        <p:spPr>
          <a:xfrm>
            <a:off x="442911" y="909653"/>
            <a:ext cx="8216179" cy="1235234"/>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i="0" kern="1200">
                <a:solidFill>
                  <a:srgbClr val="275937"/>
                </a:solidFill>
                <a:latin typeface="Verdana"/>
                <a:ea typeface="+mj-ea"/>
                <a:cs typeface="Verdana"/>
              </a:defRPr>
            </a:lvl1pPr>
          </a:lstStyle>
          <a:p>
            <a:r>
              <a:rPr lang="nl-NL" dirty="0"/>
              <a:t>Uw gastvrouwen en -heren</a:t>
            </a:r>
          </a:p>
        </p:txBody>
      </p:sp>
      <p:pic>
        <p:nvPicPr>
          <p:cNvPr id="2" name="Afbeelding 1">
            <a:extLst>
              <a:ext uri="{FF2B5EF4-FFF2-40B4-BE49-F238E27FC236}">
                <a16:creationId xmlns:a16="http://schemas.microsoft.com/office/drawing/2014/main" id="{90EA2CC6-CB79-48B1-8960-48125976C5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8174" y="5174071"/>
            <a:ext cx="2016369" cy="1512277"/>
          </a:xfrm>
          <a:prstGeom prst="rect">
            <a:avLst/>
          </a:prstGeom>
        </p:spPr>
      </p:pic>
    </p:spTree>
    <p:extLst>
      <p:ext uri="{BB962C8B-B14F-4D97-AF65-F5344CB8AC3E}">
        <p14:creationId xmlns:p14="http://schemas.microsoft.com/office/powerpoint/2010/main" val="974029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120" y="0"/>
            <a:ext cx="8761228" cy="6507125"/>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709037" y="5614415"/>
            <a:ext cx="3278173" cy="1112441"/>
          </a:xfrm>
          <a:prstGeom prst="borderCallout1">
            <a:avLst>
              <a:gd name="adj1" fmla="val -2298"/>
              <a:gd name="adj2" fmla="val 50287"/>
              <a:gd name="adj3" fmla="val -25966"/>
              <a:gd name="adj4" fmla="val 1863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dirty="0">
                <a:solidFill>
                  <a:prstClr val="black"/>
                </a:solidFill>
                <a:latin typeface="Calibri"/>
              </a:rPr>
              <a:t>Deze toelichting bevat een link naar het overzicht van beschermde bomen in Westland</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026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016" y="126227"/>
            <a:ext cx="8652786" cy="4867192"/>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709037" y="5614415"/>
            <a:ext cx="3278173" cy="1112441"/>
          </a:xfrm>
          <a:prstGeom prst="borderCallout1">
            <a:avLst>
              <a:gd name="adj1" fmla="val -2298"/>
              <a:gd name="adj2" fmla="val 50287"/>
              <a:gd name="adj3" fmla="val -25966"/>
              <a:gd name="adj4" fmla="val 1863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dirty="0">
                <a:solidFill>
                  <a:prstClr val="black"/>
                </a:solidFill>
                <a:latin typeface="Calibri"/>
              </a:rPr>
              <a:t>Dit wordt in een tweede tabblad geopend...</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803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016" y="126227"/>
            <a:ext cx="8652786" cy="4867192"/>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709037" y="5614415"/>
            <a:ext cx="3278173" cy="1112441"/>
          </a:xfrm>
          <a:prstGeom prst="borderCallout1">
            <a:avLst>
              <a:gd name="adj1" fmla="val -2298"/>
              <a:gd name="adj2" fmla="val 50287"/>
              <a:gd name="adj3" fmla="val -126033"/>
              <a:gd name="adj4" fmla="val 7418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dirty="0">
                <a:solidFill>
                  <a:prstClr val="black"/>
                </a:solidFill>
                <a:latin typeface="Calibri"/>
              </a:rPr>
              <a:t>En jawel, de kastanje aan </a:t>
            </a:r>
            <a:r>
              <a:rPr lang="nl-NL" b="1" dirty="0" err="1">
                <a:solidFill>
                  <a:prstClr val="black"/>
                </a:solidFill>
                <a:latin typeface="Calibri"/>
              </a:rPr>
              <a:t>Woudtzicht</a:t>
            </a:r>
            <a:r>
              <a:rPr lang="nl-NL" b="1" dirty="0">
                <a:solidFill>
                  <a:prstClr val="black"/>
                </a:solidFill>
                <a:latin typeface="Calibri"/>
              </a:rPr>
              <a:t> 3 blijkt beschermd...</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Afbeelding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951" y="3613085"/>
            <a:ext cx="8666327" cy="760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5624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74427"/>
            <a:ext cx="8803758" cy="6783573"/>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381663" y="5836257"/>
            <a:ext cx="3278173" cy="874696"/>
          </a:xfrm>
          <a:prstGeom prst="borderCallout1">
            <a:avLst>
              <a:gd name="adj1" fmla="val -2298"/>
              <a:gd name="adj2" fmla="val 50287"/>
              <a:gd name="adj3" fmla="val -152831"/>
              <a:gd name="adj4" fmla="val 13142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De initiatiefnemer vult dit in en voert de check uit</a:t>
            </a:r>
          </a:p>
        </p:txBody>
      </p:sp>
    </p:spTree>
    <p:extLst>
      <p:ext uri="{BB962C8B-B14F-4D97-AF65-F5344CB8AC3E}">
        <p14:creationId xmlns:p14="http://schemas.microsoft.com/office/powerpoint/2010/main" val="3954640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8966930" cy="5401341"/>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808617" y="5709037"/>
            <a:ext cx="3178593" cy="1017819"/>
          </a:xfrm>
          <a:prstGeom prst="borderCallout1">
            <a:avLst>
              <a:gd name="adj1" fmla="val 46"/>
              <a:gd name="adj2" fmla="val 15301"/>
              <a:gd name="adj3" fmla="val -169000"/>
              <a:gd name="adj4" fmla="val -9543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...en blijkt </a:t>
            </a:r>
            <a:r>
              <a:rPr lang="nl-NL" b="1" dirty="0" err="1"/>
              <a:t>vergunningsplichtig</a:t>
            </a:r>
            <a:r>
              <a:rPr lang="nl-NL" b="1"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Zij kan nu de vergunning aanvragen</a:t>
            </a:r>
          </a:p>
        </p:txBody>
      </p:sp>
    </p:spTree>
    <p:extLst>
      <p:ext uri="{BB962C8B-B14F-4D97-AF65-F5344CB8AC3E}">
        <p14:creationId xmlns:p14="http://schemas.microsoft.com/office/powerpoint/2010/main" val="1907355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pic>
        <p:nvPicPr>
          <p:cNvPr id="6" name="Afbeelding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119" y="0"/>
            <a:ext cx="8357191" cy="6267894"/>
          </a:xfrm>
          <a:prstGeom prst="rect">
            <a:avLst/>
          </a:prstGeom>
        </p:spPr>
      </p:pic>
      <p:sp>
        <p:nvSpPr>
          <p:cNvPr id="8" name="Ovaal 7"/>
          <p:cNvSpPr/>
          <p:nvPr/>
        </p:nvSpPr>
        <p:spPr>
          <a:xfrm>
            <a:off x="3352800" y="1967023"/>
            <a:ext cx="1903012" cy="289205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Lijntoelichting 1 7">
            <a:extLst>
              <a:ext uri="{FF2B5EF4-FFF2-40B4-BE49-F238E27FC236}">
                <a16:creationId xmlns:a16="http://schemas.microsoft.com/office/drawing/2014/main" id="{1ADEECC6-CFEE-4A08-9978-D440D163EE96}"/>
              </a:ext>
            </a:extLst>
          </p:cNvPr>
          <p:cNvSpPr/>
          <p:nvPr/>
        </p:nvSpPr>
        <p:spPr>
          <a:xfrm>
            <a:off x="5939624" y="5503817"/>
            <a:ext cx="3047586" cy="1223039"/>
          </a:xfrm>
          <a:prstGeom prst="borderCallout1">
            <a:avLst>
              <a:gd name="adj1" fmla="val 46"/>
              <a:gd name="adj2" fmla="val 15301"/>
              <a:gd name="adj3" fmla="val -114241"/>
              <a:gd name="adj4" fmla="val -2999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Nu via de homepage van het loket, straks vanuit de vergunningscheck met hergebruik van gegevens</a:t>
            </a:r>
          </a:p>
        </p:txBody>
      </p:sp>
    </p:spTree>
    <p:extLst>
      <p:ext uri="{BB962C8B-B14F-4D97-AF65-F5344CB8AC3E}">
        <p14:creationId xmlns:p14="http://schemas.microsoft.com/office/powerpoint/2010/main" val="3434674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0011" y="0"/>
            <a:ext cx="8512244" cy="5869173"/>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5565913" y="5614415"/>
            <a:ext cx="3421297" cy="1112441"/>
          </a:xfrm>
          <a:prstGeom prst="borderCallout1">
            <a:avLst>
              <a:gd name="adj1" fmla="val -10875"/>
              <a:gd name="adj2" fmla="val 31853"/>
              <a:gd name="adj3" fmla="val -130139"/>
              <a:gd name="adj4" fmla="val 1913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a:t>
            </a:r>
            <a:r>
              <a:rPr lang="nl-NL" b="1" noProof="0" dirty="0">
                <a:solidFill>
                  <a:prstClr val="black"/>
                </a:solidFill>
                <a:latin typeface="Calibri"/>
              </a:rPr>
              <a:t> </a:t>
            </a:r>
            <a:r>
              <a:rPr lang="nl-NL" b="1" dirty="0">
                <a:solidFill>
                  <a:prstClr val="black"/>
                </a:solidFill>
                <a:latin typeface="Calibri"/>
              </a:rPr>
              <a:t>Om de aanvraag te kunnen doen, moet de initiatiefnemer zich authentiseren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207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002158"/>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996763" y="5614415"/>
            <a:ext cx="2990447" cy="1112441"/>
          </a:xfrm>
          <a:prstGeom prst="borderCallout1">
            <a:avLst>
              <a:gd name="adj1" fmla="val -10875"/>
              <a:gd name="adj2" fmla="val 31853"/>
              <a:gd name="adj3" fmla="val -291502"/>
              <a:gd name="adj4" fmla="val -2187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noProof="0" dirty="0">
                <a:solidFill>
                  <a:prstClr val="black"/>
                </a:solidFill>
                <a:latin typeface="Calibri"/>
              </a:rPr>
              <a:t>De initiatiefnemer kan een DSO gebruikersnaam aanvragen (straks ook DIGID)</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537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470" y="87195"/>
            <a:ext cx="8963917" cy="5688000"/>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996763" y="5614415"/>
            <a:ext cx="2990447" cy="1112441"/>
          </a:xfrm>
          <a:prstGeom prst="borderCallout1">
            <a:avLst>
              <a:gd name="adj1" fmla="val 13056"/>
              <a:gd name="adj2" fmla="val -1434"/>
              <a:gd name="adj3" fmla="val -173384"/>
              <a:gd name="adj4" fmla="val -4279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noProof="0" dirty="0">
                <a:solidFill>
                  <a:prstClr val="black"/>
                </a:solidFill>
                <a:latin typeface="Calibri"/>
              </a:rPr>
              <a:t>De gebruiker ontvangt een mail om zijn wachtwoord te wijzigen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5539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57653"/>
            <a:ext cx="9183564" cy="5264951"/>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4635795" y="5614415"/>
            <a:ext cx="4351416" cy="1112441"/>
          </a:xfrm>
          <a:prstGeom prst="borderCallout1">
            <a:avLst>
              <a:gd name="adj1" fmla="val 13056"/>
              <a:gd name="adj2" fmla="val -1434"/>
              <a:gd name="adj3" fmla="val -308823"/>
              <a:gd name="adj4" fmla="val -19817"/>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dirty="0">
                <a:solidFill>
                  <a:prstClr val="black"/>
                </a:solidFill>
                <a:latin typeface="Calibri"/>
              </a:rPr>
              <a:t>Na 15 minuten inactiviteit wordt de gebruiker uitgelogd (naar aanleiding van de uitgevoerde Privacy Impact Assessments)</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8673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378" y="1499651"/>
            <a:ext cx="3657600" cy="1950720"/>
          </a:xfrm>
          <a:prstGeom prst="rect">
            <a:avLst/>
          </a:prstGeom>
        </p:spPr>
      </p:pic>
      <p:sp>
        <p:nvSpPr>
          <p:cNvPr id="2" name="Titel 1"/>
          <p:cNvSpPr>
            <a:spLocks noGrp="1"/>
          </p:cNvSpPr>
          <p:nvPr>
            <p:ph type="title"/>
          </p:nvPr>
        </p:nvSpPr>
        <p:spPr>
          <a:xfrm>
            <a:off x="1121143" y="234642"/>
            <a:ext cx="8402400" cy="400110"/>
          </a:xfrm>
        </p:spPr>
        <p:txBody>
          <a:bodyPr>
            <a:normAutofit fontScale="90000"/>
          </a:bodyPr>
          <a:lstStyle/>
          <a:p>
            <a:r>
              <a:rPr lang="nl-NL" dirty="0"/>
              <a:t>Integraal beeld voor de gebruikers</a:t>
            </a:r>
          </a:p>
        </p:txBody>
      </p:sp>
      <p:sp>
        <p:nvSpPr>
          <p:cNvPr id="6" name="Tijdelijke aanduiding voor datum 2"/>
          <p:cNvSpPr txBox="1">
            <a:spLocks/>
          </p:cNvSpPr>
          <p:nvPr/>
        </p:nvSpPr>
        <p:spPr>
          <a:xfrm>
            <a:off x="6668655" y="6040760"/>
            <a:ext cx="2133600" cy="365125"/>
          </a:xfrm>
          <a:prstGeom prst="rect">
            <a:avLst/>
          </a:prstGeom>
        </p:spPr>
        <p:txBody>
          <a:bodyPr vert="horz" lIns="91440" tIns="45720" rIns="91440" bIns="45720" rtlCol="0" anchor="ctr"/>
          <a:lstStyle>
            <a:defPPr>
              <a:defRPr lang="nl-NL"/>
            </a:defPPr>
            <a:lvl1pPr marL="0" algn="r" defTabSz="457200" rtl="0" eaLnBrk="1" latinLnBrk="0" hangingPunct="1">
              <a:defRPr sz="1000" b="0" i="0" kern="120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9EEED1-3B2D-4DF3-84FC-6A29FAA80043}" type="datetime4">
              <a:rPr kumimoji="0" lang="nl-NL" sz="1000"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 december 2018</a:t>
            </a:fld>
            <a:endParaRPr kumimoji="0" lang="nl-NL" sz="1000"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7" name="Tijdelijke aanduiding voor tekst 3"/>
          <p:cNvSpPr>
            <a:spLocks noGrp="1"/>
          </p:cNvSpPr>
          <p:nvPr>
            <p:ph type="body" sz="quarter" idx="11"/>
          </p:nvPr>
        </p:nvSpPr>
        <p:spPr>
          <a:xfrm>
            <a:off x="427490" y="1486640"/>
            <a:ext cx="3270930" cy="1791707"/>
          </a:xfrm>
        </p:spPr>
        <p:txBody>
          <a:bodyPr/>
          <a:lstStyle/>
          <a:p>
            <a:r>
              <a:rPr lang="nl-NL" dirty="0"/>
              <a:t>Planmaker	</a:t>
            </a:r>
          </a:p>
        </p:txBody>
      </p:sp>
      <p:sp>
        <p:nvSpPr>
          <p:cNvPr id="9" name="Tijdelijke aanduiding voor tekst 3"/>
          <p:cNvSpPr txBox="1">
            <a:spLocks/>
          </p:cNvSpPr>
          <p:nvPr/>
        </p:nvSpPr>
        <p:spPr>
          <a:xfrm>
            <a:off x="351301" y="3985902"/>
            <a:ext cx="3270930" cy="1791707"/>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274763" indent="-285750" algn="l" defTabSz="457200" rtl="0" eaLnBrk="1" latinLnBrk="0" hangingPunct="1">
              <a:lnSpc>
                <a:spcPct val="100000"/>
              </a:lnSpc>
              <a:spcBef>
                <a:spcPct val="20000"/>
              </a:spcBef>
              <a:buFont typeface="Verdana" pitchFamily="34" charset="0"/>
              <a:buChar char="–"/>
              <a:defRPr sz="1800" b="0" i="0" kern="1200">
                <a:solidFill>
                  <a:srgbClr val="275937"/>
                </a:solidFill>
                <a:latin typeface="Verdana"/>
                <a:ea typeface="+mn-ea"/>
                <a:cs typeface="Verdana"/>
              </a:defRPr>
            </a:lvl4pPr>
            <a:lvl5pPr marL="1631950" indent="-285750" algn="l" defTabSz="457200" rtl="0" eaLnBrk="1" latinLnBrk="0" hangingPunct="1">
              <a:lnSpc>
                <a:spcPct val="100000"/>
              </a:lnSpc>
              <a:spcBef>
                <a:spcPct val="20000"/>
              </a:spcBef>
              <a:buFont typeface="Verdana" pitchFamily="34" charset="0"/>
              <a:buChar char="»"/>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l-NL" sz="1600" b="0" i="0" u="none" strike="noStrike" kern="1200" cap="none" spc="0" normalizeH="0" baseline="0" noProof="0" dirty="0">
                <a:ln>
                  <a:noFill/>
                </a:ln>
                <a:solidFill>
                  <a:srgbClr val="275937"/>
                </a:solidFill>
                <a:effectLst/>
                <a:uLnTx/>
                <a:uFillTx/>
                <a:latin typeface="Verdana"/>
                <a:ea typeface="+mn-ea"/>
                <a:cs typeface="Verdana"/>
              </a:rPr>
              <a:t>Belanghebbende	</a:t>
            </a:r>
          </a:p>
        </p:txBody>
      </p:sp>
      <p:sp>
        <p:nvSpPr>
          <p:cNvPr id="10" name="Tijdelijke aanduiding voor tekst 3"/>
          <p:cNvSpPr txBox="1">
            <a:spLocks/>
          </p:cNvSpPr>
          <p:nvPr/>
        </p:nvSpPr>
        <p:spPr>
          <a:xfrm>
            <a:off x="4874307" y="3999513"/>
            <a:ext cx="3270930" cy="1791707"/>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274763" indent="-285750" algn="l" defTabSz="457200" rtl="0" eaLnBrk="1" latinLnBrk="0" hangingPunct="1">
              <a:lnSpc>
                <a:spcPct val="100000"/>
              </a:lnSpc>
              <a:spcBef>
                <a:spcPct val="20000"/>
              </a:spcBef>
              <a:buFont typeface="Verdana" pitchFamily="34" charset="0"/>
              <a:buChar char="–"/>
              <a:defRPr sz="1800" b="0" i="0" kern="1200">
                <a:solidFill>
                  <a:srgbClr val="275937"/>
                </a:solidFill>
                <a:latin typeface="Verdana"/>
                <a:ea typeface="+mn-ea"/>
                <a:cs typeface="Verdana"/>
              </a:defRPr>
            </a:lvl4pPr>
            <a:lvl5pPr marL="1631950" indent="-285750" algn="l" defTabSz="457200" rtl="0" eaLnBrk="1" latinLnBrk="0" hangingPunct="1">
              <a:lnSpc>
                <a:spcPct val="100000"/>
              </a:lnSpc>
              <a:spcBef>
                <a:spcPct val="20000"/>
              </a:spcBef>
              <a:buFont typeface="Verdana" pitchFamily="34" charset="0"/>
              <a:buChar char="»"/>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l-NL" sz="1600" b="0" i="0" u="none" strike="noStrike" kern="1200" cap="none" spc="0" normalizeH="0" baseline="0" noProof="0" dirty="0">
                <a:ln>
                  <a:noFill/>
                </a:ln>
                <a:solidFill>
                  <a:srgbClr val="275937"/>
                </a:solidFill>
                <a:effectLst/>
                <a:uLnTx/>
                <a:uFillTx/>
                <a:latin typeface="Verdana"/>
                <a:ea typeface="+mn-ea"/>
                <a:cs typeface="Verdana"/>
              </a:rPr>
              <a:t>Vergunningverlener	</a:t>
            </a:r>
          </a:p>
        </p:txBody>
      </p:sp>
      <p:pic>
        <p:nvPicPr>
          <p:cNvPr id="13" name="Afbeelding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7991" y="1215041"/>
            <a:ext cx="3464548" cy="2235330"/>
          </a:xfrm>
          <a:prstGeom prst="rect">
            <a:avLst/>
          </a:prstGeom>
        </p:spPr>
      </p:pic>
      <p:sp>
        <p:nvSpPr>
          <p:cNvPr id="14" name="Tijdelijke aanduiding voor tekst 3"/>
          <p:cNvSpPr txBox="1">
            <a:spLocks/>
          </p:cNvSpPr>
          <p:nvPr/>
        </p:nvSpPr>
        <p:spPr>
          <a:xfrm>
            <a:off x="4797991" y="1436853"/>
            <a:ext cx="3270930" cy="1791707"/>
          </a:xfrm>
          <a:prstGeom prst="rect">
            <a:avLst/>
          </a:prstGeom>
        </p:spPr>
        <p:txBody>
          <a:bodyPr vert="horz" lIns="91440" tIns="45720" rIns="91440" bIns="45720" rtlCol="0">
            <a:normAutofit/>
          </a:bodyPr>
          <a:lstStyle>
            <a:lvl1pPr marL="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1pPr>
            <a:lvl2pPr marL="4572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2pPr>
            <a:lvl3pPr marL="914400" indent="0" algn="l" defTabSz="457200" rtl="0" eaLnBrk="1" latinLnBrk="0" hangingPunct="1">
              <a:lnSpc>
                <a:spcPct val="100000"/>
              </a:lnSpc>
              <a:spcBef>
                <a:spcPct val="20000"/>
              </a:spcBef>
              <a:buFontTx/>
              <a:buNone/>
              <a:defRPr sz="1600" b="0" i="0" kern="1200">
                <a:solidFill>
                  <a:srgbClr val="275937"/>
                </a:solidFill>
                <a:latin typeface="Verdana"/>
                <a:ea typeface="+mn-ea"/>
                <a:cs typeface="Verdana"/>
              </a:defRPr>
            </a:lvl3pPr>
            <a:lvl4pPr marL="1274763" indent="-285750" algn="l" defTabSz="457200" rtl="0" eaLnBrk="1" latinLnBrk="0" hangingPunct="1">
              <a:lnSpc>
                <a:spcPct val="100000"/>
              </a:lnSpc>
              <a:spcBef>
                <a:spcPct val="20000"/>
              </a:spcBef>
              <a:buFont typeface="Verdana" pitchFamily="34" charset="0"/>
              <a:buChar char="–"/>
              <a:defRPr sz="1800" b="0" i="0" kern="1200">
                <a:solidFill>
                  <a:srgbClr val="275937"/>
                </a:solidFill>
                <a:latin typeface="Verdana"/>
                <a:ea typeface="+mn-ea"/>
                <a:cs typeface="Verdana"/>
              </a:defRPr>
            </a:lvl4pPr>
            <a:lvl5pPr marL="1631950" indent="-285750" algn="l" defTabSz="457200" rtl="0" eaLnBrk="1" latinLnBrk="0" hangingPunct="1">
              <a:lnSpc>
                <a:spcPct val="100000"/>
              </a:lnSpc>
              <a:spcBef>
                <a:spcPct val="20000"/>
              </a:spcBef>
              <a:buFont typeface="Verdana" pitchFamily="34" charset="0"/>
              <a:buChar char="»"/>
              <a:defRPr sz="1600" b="0" i="0" kern="1200">
                <a:solidFill>
                  <a:srgbClr val="275937"/>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nl-NL" sz="1600" b="0" i="0" u="none" strike="noStrike" kern="1200" cap="none" spc="0" normalizeH="0" baseline="0" noProof="0" dirty="0">
                <a:ln>
                  <a:noFill/>
                </a:ln>
                <a:solidFill>
                  <a:srgbClr val="275937"/>
                </a:solidFill>
                <a:effectLst/>
                <a:uLnTx/>
                <a:uFillTx/>
                <a:latin typeface="Verdana"/>
                <a:ea typeface="+mn-ea"/>
                <a:cs typeface="Verdana"/>
              </a:rPr>
              <a:t>Initiatiefnemer	</a:t>
            </a:r>
          </a:p>
        </p:txBody>
      </p:sp>
      <p:pic>
        <p:nvPicPr>
          <p:cNvPr id="15" name="Afbeelding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7991" y="4301580"/>
            <a:ext cx="3464548" cy="1921742"/>
          </a:xfrm>
          <a:prstGeom prst="rect">
            <a:avLst/>
          </a:prstGeom>
        </p:spPr>
      </p:pic>
      <p:pic>
        <p:nvPicPr>
          <p:cNvPr id="16" name="Afbeelding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7378" y="4300943"/>
            <a:ext cx="3686755" cy="1922379"/>
          </a:xfrm>
          <a:prstGeom prst="rect">
            <a:avLst/>
          </a:prstGeom>
        </p:spPr>
      </p:pic>
    </p:spTree>
    <p:extLst>
      <p:ext uri="{BB962C8B-B14F-4D97-AF65-F5344CB8AC3E}">
        <p14:creationId xmlns:p14="http://schemas.microsoft.com/office/powerpoint/2010/main" val="117622713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421" y="-1"/>
            <a:ext cx="8764275" cy="6304547"/>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507665" y="5614415"/>
            <a:ext cx="3479545" cy="1112441"/>
          </a:xfrm>
          <a:prstGeom prst="borderCallout1">
            <a:avLst>
              <a:gd name="adj1" fmla="val 13056"/>
              <a:gd name="adj2" fmla="val -1434"/>
              <a:gd name="adj3" fmla="val -268065"/>
              <a:gd name="adj4" fmla="val -2509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noProof="0" dirty="0">
                <a:solidFill>
                  <a:prstClr val="black"/>
                </a:solidFill>
                <a:latin typeface="Calibri"/>
              </a:rPr>
              <a:t>De aanvraag begint met het maken van een nieuw project. Deze komt in het projectdossier van de initiatiefnemer</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0279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336" y="-1"/>
            <a:ext cx="8868844" cy="6288505"/>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685183" y="5614415"/>
            <a:ext cx="3302027" cy="1112441"/>
          </a:xfrm>
          <a:prstGeom prst="borderCallout1">
            <a:avLst>
              <a:gd name="adj1" fmla="val 13056"/>
              <a:gd name="adj2" fmla="val -1434"/>
              <a:gd name="adj3" fmla="val -209803"/>
              <a:gd name="adj4" fmla="val -11762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noProof="0" dirty="0">
                <a:solidFill>
                  <a:prstClr val="black"/>
                </a:solidFill>
                <a:latin typeface="Calibri"/>
              </a:rPr>
              <a:t>In het projectendossier vindt zij een overzicht van </a:t>
            </a:r>
            <a:r>
              <a:rPr lang="nl-NL" b="1" dirty="0">
                <a:solidFill>
                  <a:prstClr val="black"/>
                </a:solidFill>
                <a:latin typeface="Calibri"/>
              </a:rPr>
              <a:t>haar</a:t>
            </a:r>
            <a:r>
              <a:rPr lang="nl-NL" b="1" noProof="0" dirty="0">
                <a:solidFill>
                  <a:prstClr val="black"/>
                </a:solidFill>
                <a:latin typeface="Calibri"/>
              </a:rPr>
              <a:t> lopende projecten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505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410" y="65080"/>
            <a:ext cx="9114678" cy="5750927"/>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5685183" y="5614415"/>
            <a:ext cx="3302027" cy="1112441"/>
          </a:xfrm>
          <a:prstGeom prst="borderCallout1">
            <a:avLst>
              <a:gd name="adj1" fmla="val -17529"/>
              <a:gd name="adj2" fmla="val 87760"/>
              <a:gd name="adj3" fmla="val -201201"/>
              <a:gd name="adj4" fmla="val 6237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FF0000"/>
                </a:solidFill>
                <a:effectLst/>
                <a:uLnTx/>
                <a:uFillTx/>
                <a:latin typeface="Calibri"/>
                <a:ea typeface="+mn-ea"/>
                <a:cs typeface="+mn-cs"/>
              </a:rPr>
              <a:t>Nieuw! </a:t>
            </a:r>
            <a:r>
              <a:rPr lang="nl-NL" b="1" dirty="0">
                <a:solidFill>
                  <a:prstClr val="black"/>
                </a:solidFill>
                <a:latin typeface="Calibri"/>
              </a:rPr>
              <a:t>Z</a:t>
            </a:r>
            <a:r>
              <a:rPr lang="nl-NL" b="1" noProof="0" dirty="0">
                <a:solidFill>
                  <a:prstClr val="black"/>
                </a:solidFill>
                <a:latin typeface="Calibri"/>
              </a:rPr>
              <a:t>ij kan elk project openen en </a:t>
            </a:r>
            <a:r>
              <a:rPr lang="nl-NL" b="1" dirty="0">
                <a:solidFill>
                  <a:prstClr val="black"/>
                </a:solidFill>
                <a:latin typeface="Calibri"/>
              </a:rPr>
              <a:t>zien waar ze is gebleven, en weer verder gaan</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047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572000" y="-1714500"/>
            <a:ext cx="18288000" cy="10287000"/>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939624" y="5709037"/>
            <a:ext cx="3047586" cy="1017819"/>
          </a:xfrm>
          <a:prstGeom prst="borderCallout1">
            <a:avLst>
              <a:gd name="adj1" fmla="val 46"/>
              <a:gd name="adj2" fmla="val 15301"/>
              <a:gd name="adj3" fmla="val -365084"/>
              <a:gd name="adj4" fmla="val -107432"/>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Zij selecteert haar locatie (straks hergebruik uiteraard)</a:t>
            </a:r>
          </a:p>
        </p:txBody>
      </p:sp>
    </p:spTree>
    <p:extLst>
      <p:ext uri="{BB962C8B-B14F-4D97-AF65-F5344CB8AC3E}">
        <p14:creationId xmlns:p14="http://schemas.microsoft.com/office/powerpoint/2010/main" val="1110061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4572000" y="-1714500"/>
            <a:ext cx="18288000" cy="10287000"/>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939624" y="5709037"/>
            <a:ext cx="3047586" cy="1017819"/>
          </a:xfrm>
          <a:prstGeom prst="borderCallout1">
            <a:avLst>
              <a:gd name="adj1" fmla="val 46"/>
              <a:gd name="adj2" fmla="val 15301"/>
              <a:gd name="adj3" fmla="val -169000"/>
              <a:gd name="adj4" fmla="val -9543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En de activiteit waarvoor zij een vergunning wil aanvragen</a:t>
            </a:r>
          </a:p>
        </p:txBody>
      </p:sp>
    </p:spTree>
    <p:extLst>
      <p:ext uri="{BB962C8B-B14F-4D97-AF65-F5344CB8AC3E}">
        <p14:creationId xmlns:p14="http://schemas.microsoft.com/office/powerpoint/2010/main" val="3525022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8416855" cy="6958584"/>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462547" y="5709037"/>
            <a:ext cx="3524664" cy="1017819"/>
          </a:xfrm>
          <a:prstGeom prst="borderCallout1">
            <a:avLst>
              <a:gd name="adj1" fmla="val 46"/>
              <a:gd name="adj2" fmla="val 15301"/>
              <a:gd name="adj3" fmla="val -195092"/>
              <a:gd name="adj4" fmla="val -5879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Zij krijgt nu de indieningsvereisten die Westland opgesteld heeft, ook hier weer mét toelichtingen</a:t>
            </a:r>
          </a:p>
        </p:txBody>
      </p:sp>
    </p:spTree>
    <p:extLst>
      <p:ext uri="{BB962C8B-B14F-4D97-AF65-F5344CB8AC3E}">
        <p14:creationId xmlns:p14="http://schemas.microsoft.com/office/powerpoint/2010/main" val="2755212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086573" cy="5919537"/>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5939624" y="5709037"/>
            <a:ext cx="3047586" cy="1017819"/>
          </a:xfrm>
          <a:prstGeom prst="borderCallout1">
            <a:avLst>
              <a:gd name="adj1" fmla="val 46"/>
              <a:gd name="adj2" fmla="val 15301"/>
              <a:gd name="adj3" fmla="val -169000"/>
              <a:gd name="adj4" fmla="val -9543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Ook kan zij de vereiste documenten toevoegen, zoals een situatieschets</a:t>
            </a:r>
          </a:p>
        </p:txBody>
      </p:sp>
    </p:spTree>
    <p:extLst>
      <p:ext uri="{BB962C8B-B14F-4D97-AF65-F5344CB8AC3E}">
        <p14:creationId xmlns:p14="http://schemas.microsoft.com/office/powerpoint/2010/main" val="2061228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85" y="1"/>
            <a:ext cx="8967536" cy="6454144"/>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6352674" y="5887453"/>
            <a:ext cx="2634536" cy="839403"/>
          </a:xfrm>
          <a:prstGeom prst="borderCallout1">
            <a:avLst>
              <a:gd name="adj1" fmla="val 46"/>
              <a:gd name="adj2" fmla="val 15301"/>
              <a:gd name="adj3" fmla="val -299818"/>
              <a:gd name="adj4" fmla="val -1541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Zij vult haar persoonlijke gegevens in....</a:t>
            </a:r>
          </a:p>
        </p:txBody>
      </p:sp>
    </p:spTree>
    <p:extLst>
      <p:ext uri="{BB962C8B-B14F-4D97-AF65-F5344CB8AC3E}">
        <p14:creationId xmlns:p14="http://schemas.microsoft.com/office/powerpoint/2010/main" val="1898742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079833" cy="5486401"/>
          </a:xfrm>
          <a:prstGeom prst="rect">
            <a:avLst/>
          </a:prstGeom>
        </p:spPr>
      </p:pic>
      <p:sp>
        <p:nvSpPr>
          <p:cNvPr id="3" name="Lijntoelichting 1 7">
            <a:extLst>
              <a:ext uri="{FF2B5EF4-FFF2-40B4-BE49-F238E27FC236}">
                <a16:creationId xmlns:a16="http://schemas.microsoft.com/office/drawing/2014/main" id="{1ADEECC6-CFEE-4A08-9978-D440D163EE96}"/>
              </a:ext>
            </a:extLst>
          </p:cNvPr>
          <p:cNvSpPr/>
          <p:nvPr/>
        </p:nvSpPr>
        <p:spPr>
          <a:xfrm>
            <a:off x="6352674" y="5887453"/>
            <a:ext cx="2634536" cy="839403"/>
          </a:xfrm>
          <a:prstGeom prst="borderCallout1">
            <a:avLst>
              <a:gd name="adj1" fmla="val 46"/>
              <a:gd name="adj2" fmla="val 15301"/>
              <a:gd name="adj3" fmla="val -105630"/>
              <a:gd name="adj4" fmla="val 2291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...en kan na een laatste antwoorden de aanvraag indienen</a:t>
            </a:r>
          </a:p>
        </p:txBody>
      </p:sp>
    </p:spTree>
    <p:extLst>
      <p:ext uri="{BB962C8B-B14F-4D97-AF65-F5344CB8AC3E}">
        <p14:creationId xmlns:p14="http://schemas.microsoft.com/office/powerpoint/2010/main" val="3634823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E0907E72-D634-B14E-8F42-930BB5C3EACA}" type="datetime3">
              <a:rPr lang="nl-NL" smtClean="0"/>
              <a:t>19/12/18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pic>
        <p:nvPicPr>
          <p:cNvPr id="6" name="Afbeelding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56" y="0"/>
            <a:ext cx="9162652" cy="5633357"/>
          </a:xfrm>
          <a:prstGeom prst="rect">
            <a:avLst/>
          </a:prstGeom>
        </p:spPr>
      </p:pic>
      <p:pic>
        <p:nvPicPr>
          <p:cNvPr id="7" name="Afbeelding 6"/>
          <p:cNvPicPr>
            <a:picLocks noChangeAspect="1"/>
          </p:cNvPicPr>
          <p:nvPr/>
        </p:nvPicPr>
        <p:blipFill>
          <a:blip r:embed="rId3"/>
          <a:stretch>
            <a:fillRect/>
          </a:stretch>
        </p:blipFill>
        <p:spPr>
          <a:xfrm>
            <a:off x="5757614" y="96078"/>
            <a:ext cx="2941113" cy="316888"/>
          </a:xfrm>
          <a:prstGeom prst="rect">
            <a:avLst/>
          </a:prstGeom>
        </p:spPr>
      </p:pic>
      <p:sp>
        <p:nvSpPr>
          <p:cNvPr id="8" name="Lijntoelichting 1 7">
            <a:extLst>
              <a:ext uri="{FF2B5EF4-FFF2-40B4-BE49-F238E27FC236}">
                <a16:creationId xmlns:a16="http://schemas.microsoft.com/office/drawing/2014/main" id="{1ADEECC6-CFEE-4A08-9978-D440D163EE96}"/>
              </a:ext>
            </a:extLst>
          </p:cNvPr>
          <p:cNvSpPr/>
          <p:nvPr/>
        </p:nvSpPr>
        <p:spPr>
          <a:xfrm>
            <a:off x="5629523" y="5633357"/>
            <a:ext cx="3357687" cy="1093499"/>
          </a:xfrm>
          <a:prstGeom prst="borderCallout1">
            <a:avLst>
              <a:gd name="adj1" fmla="val 46"/>
              <a:gd name="adj2" fmla="val 15301"/>
              <a:gd name="adj3" fmla="val -299818"/>
              <a:gd name="adj4" fmla="val -1541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a:t>De initiatiefnemer ontvangt het ‘verzoeknummer’, en de bevoegd gezagen worden ingeseind</a:t>
            </a:r>
          </a:p>
        </p:txBody>
      </p:sp>
    </p:spTree>
    <p:extLst>
      <p:ext uri="{BB962C8B-B14F-4D97-AF65-F5344CB8AC3E}">
        <p14:creationId xmlns:p14="http://schemas.microsoft.com/office/powerpoint/2010/main" val="848158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Drie hoofdfuncties van het Omgevingsloket</a:t>
            </a:r>
          </a:p>
        </p:txBody>
      </p:sp>
      <p:sp>
        <p:nvSpPr>
          <p:cNvPr id="12" name="Afgeronde rechthoek 11">
            <a:extLst>
              <a:ext uri="{FF2B5EF4-FFF2-40B4-BE49-F238E27FC236}">
                <a16:creationId xmlns:a16="http://schemas.microsoft.com/office/drawing/2014/main" id="{2DEE8ABC-EB69-BC48-8E9D-27787E591AA5}"/>
              </a:ext>
            </a:extLst>
          </p:cNvPr>
          <p:cNvSpPr/>
          <p:nvPr/>
        </p:nvSpPr>
        <p:spPr>
          <a:xfrm>
            <a:off x="2341166" y="2683104"/>
            <a:ext cx="740781" cy="2398319"/>
          </a:xfrm>
          <a:prstGeom prst="roundRect">
            <a:avLst/>
          </a:prstGeom>
          <a:solidFill>
            <a:srgbClr val="86BC25"/>
          </a:solidFill>
          <a:ln w="9525" cap="flat" cmpd="sng" algn="ctr">
            <a:noFill/>
            <a:prstDash val="solid"/>
          </a:ln>
          <a:effectLst>
            <a:outerShdw blurRad="40000" dist="23000" dir="5400000" rotWithShape="0">
              <a:srgbClr val="86BC25">
                <a:alpha val="35000"/>
              </a:srgbClr>
            </a:outerShdw>
          </a:effectLst>
        </p:spPr>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Omgevingsloket</a:t>
            </a:r>
          </a:p>
        </p:txBody>
      </p:sp>
      <p:cxnSp>
        <p:nvCxnSpPr>
          <p:cNvPr id="13" name="Rechte verbindingslijn met pijl 12">
            <a:extLst>
              <a:ext uri="{FF2B5EF4-FFF2-40B4-BE49-F238E27FC236}">
                <a16:creationId xmlns:a16="http://schemas.microsoft.com/office/drawing/2014/main" id="{DB49AAF6-D8A9-4147-B7A5-99152768BEA9}"/>
              </a:ext>
            </a:extLst>
          </p:cNvPr>
          <p:cNvCxnSpPr>
            <a:cxnSpLocks/>
            <a:endCxn id="16" idx="1"/>
          </p:cNvCxnSpPr>
          <p:nvPr/>
        </p:nvCxnSpPr>
        <p:spPr>
          <a:xfrm>
            <a:off x="3167291" y="4675077"/>
            <a:ext cx="415240" cy="0"/>
          </a:xfrm>
          <a:prstGeom prst="straightConnector1">
            <a:avLst/>
          </a:prstGeom>
          <a:noFill/>
          <a:ln w="28575" cap="flat" cmpd="sng" algn="ctr">
            <a:solidFill>
              <a:srgbClr val="222934"/>
            </a:solidFill>
            <a:prstDash val="solid"/>
            <a:headEnd type="triangle"/>
            <a:tailEnd type="triangle"/>
          </a:ln>
          <a:effectLst/>
        </p:spPr>
      </p:cxnSp>
      <p:cxnSp>
        <p:nvCxnSpPr>
          <p:cNvPr id="14" name="Rechte verbindingslijn met pijl 13">
            <a:extLst>
              <a:ext uri="{FF2B5EF4-FFF2-40B4-BE49-F238E27FC236}">
                <a16:creationId xmlns:a16="http://schemas.microsoft.com/office/drawing/2014/main" id="{DD804DFE-842C-6A41-B298-CAF875F8DC29}"/>
              </a:ext>
            </a:extLst>
          </p:cNvPr>
          <p:cNvCxnSpPr>
            <a:cxnSpLocks/>
            <a:endCxn id="17" idx="1"/>
          </p:cNvCxnSpPr>
          <p:nvPr/>
        </p:nvCxnSpPr>
        <p:spPr>
          <a:xfrm>
            <a:off x="3167291" y="3090570"/>
            <a:ext cx="415240" cy="0"/>
          </a:xfrm>
          <a:prstGeom prst="straightConnector1">
            <a:avLst/>
          </a:prstGeom>
          <a:noFill/>
          <a:ln w="28575" cap="flat" cmpd="sng" algn="ctr">
            <a:solidFill>
              <a:srgbClr val="222934"/>
            </a:solidFill>
            <a:prstDash val="solid"/>
            <a:headEnd type="triangle"/>
            <a:tailEnd type="triangle"/>
          </a:ln>
          <a:effectLst/>
        </p:spPr>
      </p:cxnSp>
      <p:cxnSp>
        <p:nvCxnSpPr>
          <p:cNvPr id="15" name="Rechte verbindingslijn met pijl 14">
            <a:extLst>
              <a:ext uri="{FF2B5EF4-FFF2-40B4-BE49-F238E27FC236}">
                <a16:creationId xmlns:a16="http://schemas.microsoft.com/office/drawing/2014/main" id="{59E70F94-CDDE-A940-B1C1-5E299525AD4B}"/>
              </a:ext>
            </a:extLst>
          </p:cNvPr>
          <p:cNvCxnSpPr>
            <a:cxnSpLocks/>
            <a:endCxn id="18" idx="1"/>
          </p:cNvCxnSpPr>
          <p:nvPr/>
        </p:nvCxnSpPr>
        <p:spPr>
          <a:xfrm>
            <a:off x="3167291" y="3886147"/>
            <a:ext cx="415240" cy="0"/>
          </a:xfrm>
          <a:prstGeom prst="straightConnector1">
            <a:avLst/>
          </a:prstGeom>
          <a:noFill/>
          <a:ln w="28575" cap="flat" cmpd="sng" algn="ctr">
            <a:solidFill>
              <a:srgbClr val="222934"/>
            </a:solidFill>
            <a:prstDash val="solid"/>
            <a:headEnd type="triangle"/>
            <a:tailEnd type="triangle"/>
          </a:ln>
          <a:effectLst/>
        </p:spPr>
      </p:cxnSp>
      <p:sp>
        <p:nvSpPr>
          <p:cNvPr id="16" name="Afgeronde rechthoek 15">
            <a:extLst>
              <a:ext uri="{FF2B5EF4-FFF2-40B4-BE49-F238E27FC236}">
                <a16:creationId xmlns:a16="http://schemas.microsoft.com/office/drawing/2014/main" id="{1C479B19-F140-9544-BBBB-A58681B43258}"/>
              </a:ext>
            </a:extLst>
          </p:cNvPr>
          <p:cNvSpPr/>
          <p:nvPr/>
        </p:nvSpPr>
        <p:spPr>
          <a:xfrm>
            <a:off x="3582531" y="4345199"/>
            <a:ext cx="4965539" cy="659756"/>
          </a:xfrm>
          <a:prstGeom prst="roundRect">
            <a:avLst/>
          </a:prstGeom>
          <a:solidFill>
            <a:srgbClr val="222934"/>
          </a:solidFill>
          <a:ln w="9525" cap="flat" cmpd="sng" algn="ctr">
            <a:no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0" cap="none" spc="0" normalizeH="0" baseline="0" noProof="0" dirty="0">
                <a:ln>
                  <a:noFill/>
                </a:ln>
                <a:solidFill>
                  <a:prstClr val="white"/>
                </a:solidFill>
                <a:effectLst/>
                <a:uLnTx/>
                <a:uFillTx/>
                <a:latin typeface="Verdana"/>
                <a:ea typeface="+mn-ea"/>
                <a:cs typeface="Arial"/>
              </a:rPr>
              <a:t>Regels op de Kaart</a:t>
            </a:r>
          </a:p>
        </p:txBody>
      </p:sp>
      <p:sp>
        <p:nvSpPr>
          <p:cNvPr id="17" name="Afgeronde rechthoek 16">
            <a:extLst>
              <a:ext uri="{FF2B5EF4-FFF2-40B4-BE49-F238E27FC236}">
                <a16:creationId xmlns:a16="http://schemas.microsoft.com/office/drawing/2014/main" id="{5672F962-CA71-FE46-8F01-3798F5D70588}"/>
              </a:ext>
            </a:extLst>
          </p:cNvPr>
          <p:cNvSpPr/>
          <p:nvPr/>
        </p:nvSpPr>
        <p:spPr>
          <a:xfrm>
            <a:off x="3582531" y="2760692"/>
            <a:ext cx="4965539" cy="659756"/>
          </a:xfrm>
          <a:prstGeom prst="roundRect">
            <a:avLst/>
          </a:prstGeom>
          <a:solidFill>
            <a:srgbClr val="222934"/>
          </a:solidFill>
          <a:ln w="9525" cap="flat" cmpd="sng" algn="ctr">
            <a:no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0" cap="none" spc="0" normalizeH="0" baseline="0" noProof="0" dirty="0">
                <a:ln>
                  <a:noFill/>
                </a:ln>
                <a:solidFill>
                  <a:prstClr val="white"/>
                </a:solidFill>
                <a:effectLst/>
                <a:uLnTx/>
                <a:uFillTx/>
                <a:latin typeface="Verdana"/>
                <a:ea typeface="+mn-ea"/>
                <a:cs typeface="Arial"/>
              </a:rPr>
              <a:t>Vergunningscheck</a:t>
            </a:r>
          </a:p>
        </p:txBody>
      </p:sp>
      <p:sp>
        <p:nvSpPr>
          <p:cNvPr id="18" name="Afgeronde rechthoek 17">
            <a:extLst>
              <a:ext uri="{FF2B5EF4-FFF2-40B4-BE49-F238E27FC236}">
                <a16:creationId xmlns:a16="http://schemas.microsoft.com/office/drawing/2014/main" id="{4C64AC14-CEA8-114E-B097-A0570F6AB13C}"/>
              </a:ext>
            </a:extLst>
          </p:cNvPr>
          <p:cNvSpPr/>
          <p:nvPr/>
        </p:nvSpPr>
        <p:spPr>
          <a:xfrm>
            <a:off x="3582531" y="3556269"/>
            <a:ext cx="4965539" cy="659756"/>
          </a:xfrm>
          <a:prstGeom prst="roundRect">
            <a:avLst/>
          </a:prstGeom>
          <a:solidFill>
            <a:srgbClr val="222934"/>
          </a:solidFill>
          <a:ln w="9525" cap="flat" cmpd="sng" algn="ctr">
            <a:no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0" cap="none" spc="0" normalizeH="0" baseline="0" noProof="0" dirty="0">
                <a:ln>
                  <a:noFill/>
                </a:ln>
                <a:solidFill>
                  <a:prstClr val="white"/>
                </a:solidFill>
                <a:effectLst/>
                <a:uLnTx/>
                <a:uFillTx/>
                <a:latin typeface="Verdana"/>
                <a:ea typeface="+mn-ea"/>
                <a:cs typeface="Arial"/>
              </a:rPr>
              <a:t>Aanvragen</a:t>
            </a:r>
          </a:p>
        </p:txBody>
      </p:sp>
      <p:pic>
        <p:nvPicPr>
          <p:cNvPr id="19" name="Afbeelding 18">
            <a:extLst>
              <a:ext uri="{FF2B5EF4-FFF2-40B4-BE49-F238E27FC236}">
                <a16:creationId xmlns:a16="http://schemas.microsoft.com/office/drawing/2014/main" id="{D53EF636-8A5C-AC45-BD6F-E034D18AD81D}"/>
              </a:ext>
            </a:extLst>
          </p:cNvPr>
          <p:cNvPicPr/>
          <p:nvPr/>
        </p:nvPicPr>
        <p:blipFill rotWithShape="1">
          <a:blip r:embed="rId3" cstate="hqprint">
            <a:extLst>
              <a:ext uri="{28A0092B-C50C-407E-A947-70E740481C1C}">
                <a14:useLocalDpi xmlns:a14="http://schemas.microsoft.com/office/drawing/2010/main"/>
              </a:ext>
            </a:extLst>
          </a:blip>
          <a:srcRect/>
          <a:stretch/>
        </p:blipFill>
        <p:spPr>
          <a:xfrm>
            <a:off x="664457" y="3264016"/>
            <a:ext cx="1473247" cy="1100501"/>
          </a:xfrm>
          <a:prstGeom prst="rect">
            <a:avLst/>
          </a:prstGeom>
        </p:spPr>
      </p:pic>
    </p:spTree>
    <p:extLst>
      <p:ext uri="{BB962C8B-B14F-4D97-AF65-F5344CB8AC3E}">
        <p14:creationId xmlns:p14="http://schemas.microsoft.com/office/powerpoint/2010/main" val="40490964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13BD431-EDCE-4DE5-A611-784A3F73CCA2}"/>
              </a:ext>
            </a:extLst>
          </p:cNvPr>
          <p:cNvSpPr>
            <a:spLocks noGrp="1"/>
          </p:cNvSpPr>
          <p:nvPr>
            <p:ph idx="1"/>
          </p:nvPr>
        </p:nvSpPr>
        <p:spPr>
          <a:xfrm>
            <a:off x="306788" y="4131129"/>
            <a:ext cx="8554357" cy="2432817"/>
          </a:xfrm>
        </p:spPr>
        <p:txBody>
          <a:bodyPr/>
          <a:lstStyle/>
          <a:p>
            <a:pPr lvl="0"/>
            <a:r>
              <a:rPr lang="nl-NL" b="1" dirty="0"/>
              <a:t>Ontwerpen/klikmodellen voor de flow door het loket (bijvoorbeeld van checken naar aanvragen)</a:t>
            </a:r>
          </a:p>
          <a:p>
            <a:pPr marL="628650" lvl="1" indent="-171450">
              <a:buFont typeface="Arial" panose="020B0604020202020204" pitchFamily="34" charset="0"/>
              <a:buChar char="•"/>
            </a:pPr>
            <a:r>
              <a:rPr lang="nl-NL" dirty="0" err="1"/>
              <a:t>Proofpoints</a:t>
            </a:r>
            <a:r>
              <a:rPr lang="nl-NL" dirty="0"/>
              <a:t> rond gebruik en het begrip van de schermen</a:t>
            </a:r>
          </a:p>
          <a:p>
            <a:pPr marL="628650" lvl="1" indent="-171450">
              <a:buFont typeface="Arial" panose="020B0604020202020204" pitchFamily="34" charset="0"/>
              <a:buChar char="•"/>
            </a:pPr>
            <a:r>
              <a:rPr lang="nl-NL" dirty="0"/>
              <a:t>Veel gewenst gebruikersgedrag</a:t>
            </a:r>
          </a:p>
          <a:p>
            <a:pPr marL="628650" lvl="1" indent="-171450">
              <a:buFont typeface="Arial" panose="020B0604020202020204" pitchFamily="34" charset="0"/>
              <a:buChar char="•"/>
            </a:pPr>
            <a:r>
              <a:rPr lang="nl-NL" dirty="0"/>
              <a:t>Enkele herontwerpen nodig (o.a. route naar opgeslagen aanvragen)</a:t>
            </a:r>
          </a:p>
          <a:p>
            <a:pPr lvl="0"/>
            <a:endParaRPr lang="nl-NL" dirty="0"/>
          </a:p>
          <a:p>
            <a:pPr lvl="0"/>
            <a:r>
              <a:rPr lang="nl-NL" b="1" dirty="0"/>
              <a:t>Gebouwde software voor vergunningscheck:</a:t>
            </a:r>
          </a:p>
          <a:p>
            <a:pPr marL="628650" lvl="1" indent="-171450">
              <a:buFont typeface="Arial" panose="020B0604020202020204" pitchFamily="34" charset="0"/>
              <a:buChar char="•"/>
            </a:pPr>
            <a:r>
              <a:rPr lang="nl-NL" dirty="0"/>
              <a:t>Verbeteringen aanbrengen in locatie selecteren</a:t>
            </a:r>
          </a:p>
          <a:p>
            <a:pPr marL="628650" lvl="1" indent="-171450">
              <a:buFont typeface="Arial" panose="020B0604020202020204" pitchFamily="34" charset="0"/>
              <a:buChar char="•"/>
            </a:pPr>
            <a:r>
              <a:rPr lang="nl-NL" dirty="0"/>
              <a:t>Meer instructie bij het zoeken van 'Mijnwerkzaamheden'</a:t>
            </a:r>
          </a:p>
          <a:p>
            <a:pPr marL="628650" lvl="1" indent="-171450">
              <a:buFont typeface="Arial" panose="020B0604020202020204" pitchFamily="34" charset="0"/>
              <a:buChar char="•"/>
            </a:pPr>
            <a:r>
              <a:rPr lang="nl-NL" dirty="0"/>
              <a:t>Belang van begrijpelijke taal!</a:t>
            </a:r>
          </a:p>
        </p:txBody>
      </p:sp>
      <p:pic>
        <p:nvPicPr>
          <p:cNvPr id="5" name="Afbeelding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67934" cy="3551573"/>
          </a:xfrm>
          <a:prstGeom prst="rect">
            <a:avLst/>
          </a:prstGeom>
          <a:ln>
            <a:solidFill>
              <a:schemeClr val="tx1"/>
            </a:solidFill>
          </a:ln>
        </p:spPr>
      </p:pic>
      <p:sp>
        <p:nvSpPr>
          <p:cNvPr id="7" name="Titel 1">
            <a:extLst>
              <a:ext uri="{FF2B5EF4-FFF2-40B4-BE49-F238E27FC236}">
                <a16:creationId xmlns:a16="http://schemas.microsoft.com/office/drawing/2014/main" id="{C3E26C57-0B40-47AB-97FA-E6479C0DE3CD}"/>
              </a:ext>
            </a:extLst>
          </p:cNvPr>
          <p:cNvSpPr txBox="1">
            <a:spLocks/>
          </p:cNvSpPr>
          <p:nvPr/>
        </p:nvSpPr>
        <p:spPr>
          <a:xfrm>
            <a:off x="2872083" y="95929"/>
            <a:ext cx="4590074" cy="663123"/>
          </a:xfrm>
          <a:prstGeom prst="rect">
            <a:avLst/>
          </a:prstGeom>
        </p:spPr>
        <p:txBody>
          <a:bodyPr vert="horz" lIns="91440" tIns="45720" rIns="91440" bIns="45720" rtlCol="0" anchor="t">
            <a:normAutofit/>
          </a:bodyPr>
          <a:lstStyle>
            <a:lvl1pPr algn="l" defTabSz="457200" rtl="0" eaLnBrk="1" latinLnBrk="0" hangingPunct="1">
              <a:spcBef>
                <a:spcPct val="0"/>
              </a:spcBef>
              <a:buNone/>
              <a:defRPr sz="1400" b="1" i="0" kern="1200">
                <a:solidFill>
                  <a:srgbClr val="275937"/>
                </a:solidFill>
                <a:latin typeface="Verdana"/>
                <a:ea typeface="+mj-ea"/>
                <a:cs typeface="Verdana"/>
              </a:defRPr>
            </a:lvl1pPr>
          </a:lstStyle>
          <a:p>
            <a:r>
              <a:rPr lang="nl-NL" sz="2800"/>
              <a:t>Gebruikerstests</a:t>
            </a:r>
            <a:endParaRPr lang="nl-NL" sz="2800" dirty="0"/>
          </a:p>
        </p:txBody>
      </p:sp>
    </p:spTree>
    <p:extLst>
      <p:ext uri="{BB962C8B-B14F-4D97-AF65-F5344CB8AC3E}">
        <p14:creationId xmlns:p14="http://schemas.microsoft.com/office/powerpoint/2010/main" val="1865184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26C57-0B40-47AB-97FA-E6479C0DE3CD}"/>
              </a:ext>
            </a:extLst>
          </p:cNvPr>
          <p:cNvSpPr>
            <a:spLocks noGrp="1"/>
          </p:cNvSpPr>
          <p:nvPr>
            <p:ph type="title"/>
          </p:nvPr>
        </p:nvSpPr>
        <p:spPr/>
        <p:txBody>
          <a:bodyPr>
            <a:normAutofit/>
          </a:bodyPr>
          <a:lstStyle/>
          <a:p>
            <a:r>
              <a:rPr lang="nl-NL" dirty="0"/>
              <a:t>Conclusies</a:t>
            </a:r>
          </a:p>
        </p:txBody>
      </p:sp>
      <p:sp>
        <p:nvSpPr>
          <p:cNvPr id="3" name="Tijdelijke aanduiding voor inhoud 2">
            <a:extLst>
              <a:ext uri="{FF2B5EF4-FFF2-40B4-BE49-F238E27FC236}">
                <a16:creationId xmlns:a16="http://schemas.microsoft.com/office/drawing/2014/main" id="{A13BD431-EDCE-4DE5-A611-784A3F73CCA2}"/>
              </a:ext>
            </a:extLst>
          </p:cNvPr>
          <p:cNvSpPr>
            <a:spLocks noGrp="1"/>
          </p:cNvSpPr>
          <p:nvPr>
            <p:ph idx="1"/>
          </p:nvPr>
        </p:nvSpPr>
        <p:spPr>
          <a:xfrm>
            <a:off x="450850" y="1910443"/>
            <a:ext cx="8292909" cy="3839194"/>
          </a:xfrm>
        </p:spPr>
        <p:txBody>
          <a:bodyPr/>
          <a:lstStyle/>
          <a:p>
            <a:pPr>
              <a:spcBef>
                <a:spcPts val="600"/>
              </a:spcBef>
            </a:pPr>
            <a:r>
              <a:rPr lang="nl-NL" sz="1400" dirty="0"/>
              <a:t>De nieuwe pi-8 functionaliteit maakt het omgevingsloket completer en beter bruikbaar:</a:t>
            </a:r>
          </a:p>
          <a:p>
            <a:pPr marL="342900" indent="-342900">
              <a:spcBef>
                <a:spcPts val="600"/>
              </a:spcBef>
              <a:buFont typeface="Arial" panose="020B0604020202020204" pitchFamily="34" charset="0"/>
              <a:buChar char="•"/>
            </a:pPr>
            <a:r>
              <a:rPr lang="nl-NL" sz="1400" dirty="0"/>
              <a:t>Autorisatie</a:t>
            </a:r>
          </a:p>
          <a:p>
            <a:pPr marL="342900" indent="-342900">
              <a:spcBef>
                <a:spcPts val="600"/>
              </a:spcBef>
              <a:buFont typeface="Arial" panose="020B0604020202020204" pitchFamily="34" charset="0"/>
              <a:buChar char="•"/>
            </a:pPr>
            <a:r>
              <a:rPr lang="nl-NL" sz="1400" dirty="0"/>
              <a:t>Projectmap</a:t>
            </a:r>
          </a:p>
          <a:p>
            <a:pPr marL="342900" indent="-342900">
              <a:spcBef>
                <a:spcPts val="600"/>
              </a:spcBef>
              <a:buFont typeface="Arial" panose="020B0604020202020204" pitchFamily="34" charset="0"/>
              <a:buChar char="•"/>
            </a:pPr>
            <a:r>
              <a:rPr lang="nl-NL" sz="1400" dirty="0"/>
              <a:t>Toelichtingen</a:t>
            </a:r>
          </a:p>
          <a:p>
            <a:pPr marL="342900" indent="-342900">
              <a:spcBef>
                <a:spcPts val="600"/>
              </a:spcBef>
              <a:buFont typeface="Arial" panose="020B0604020202020204" pitchFamily="34" charset="0"/>
              <a:buChar char="•"/>
            </a:pPr>
            <a:r>
              <a:rPr lang="nl-NL" sz="1400" dirty="0" err="1"/>
              <a:t>Usability</a:t>
            </a:r>
            <a:r>
              <a:rPr lang="nl-NL" sz="1400" dirty="0"/>
              <a:t> tests</a:t>
            </a:r>
          </a:p>
          <a:p>
            <a:pPr marL="285750" indent="-285750">
              <a:buFontTx/>
              <a:buChar char="-"/>
            </a:pPr>
            <a:endParaRPr lang="nl-NL" dirty="0"/>
          </a:p>
          <a:p>
            <a:pPr marL="285750" indent="-285750">
              <a:buFontTx/>
              <a:buChar char="-"/>
            </a:pPr>
            <a:endParaRPr lang="nl-NL" dirty="0"/>
          </a:p>
        </p:txBody>
      </p:sp>
    </p:spTree>
    <p:extLst>
      <p:ext uri="{BB962C8B-B14F-4D97-AF65-F5344CB8AC3E}">
        <p14:creationId xmlns:p14="http://schemas.microsoft.com/office/powerpoint/2010/main" val="3499546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Praktijkproef 2</a:t>
            </a:r>
          </a:p>
        </p:txBody>
      </p:sp>
      <p:sp>
        <p:nvSpPr>
          <p:cNvPr id="3" name="Subtitel 2"/>
          <p:cNvSpPr>
            <a:spLocks noGrp="1"/>
          </p:cNvSpPr>
          <p:nvPr>
            <p:ph type="subTitle" idx="1"/>
          </p:nvPr>
        </p:nvSpPr>
        <p:spPr>
          <a:xfrm>
            <a:off x="442913" y="2413592"/>
            <a:ext cx="8339580" cy="2381045"/>
          </a:xfrm>
        </p:spPr>
        <p:txBody>
          <a:bodyPr>
            <a:noAutofit/>
          </a:bodyPr>
          <a:lstStyle/>
          <a:p>
            <a:pPr marL="0" indent="0">
              <a:buNone/>
            </a:pPr>
            <a:r>
              <a:rPr lang="nl-NL" b="1" dirty="0">
                <a:solidFill>
                  <a:srgbClr val="FFFFFF"/>
                </a:solidFill>
              </a:rPr>
              <a:t>Lokale processen </a:t>
            </a:r>
            <a:r>
              <a:rPr lang="nl-NL" b="1" dirty="0"/>
              <a:t>voor Planvorming, Regelbeheer en Vergunningaanvraag </a:t>
            </a:r>
            <a:r>
              <a:rPr lang="nl-NL" b="1" dirty="0">
                <a:solidFill>
                  <a:srgbClr val="FFFFFF"/>
                </a:solidFill>
              </a:rPr>
              <a:t>aansluiten op DSO landelijke voorziening</a:t>
            </a:r>
            <a:endParaRPr lang="nl-NL" b="1" dirty="0"/>
          </a:p>
          <a:p>
            <a:pPr marL="0" indent="0">
              <a:buNone/>
            </a:pPr>
            <a:endParaRPr lang="nl-NL" sz="1700" i="1" dirty="0"/>
          </a:p>
          <a:p>
            <a:pPr marL="0" indent="0">
              <a:buNone/>
            </a:pPr>
            <a:r>
              <a:rPr lang="nl-NL" sz="1700" i="1" dirty="0"/>
              <a:t>Hoogheemraadschap Delfland</a:t>
            </a:r>
          </a:p>
          <a:p>
            <a:pPr marL="0" indent="0">
              <a:buNone/>
            </a:pPr>
            <a:endParaRPr lang="nl-NL" sz="1700" i="1" dirty="0"/>
          </a:p>
          <a:p>
            <a:pPr marL="0" indent="0">
              <a:buNone/>
            </a:pPr>
            <a:r>
              <a:rPr lang="nl-NL" sz="1700" i="1" dirty="0" err="1"/>
              <a:t>Moxio</a:t>
            </a:r>
            <a:endParaRPr lang="nl-NL" sz="1700" i="1" dirty="0"/>
          </a:p>
          <a:p>
            <a:pPr marL="0" indent="0">
              <a:buNone/>
            </a:pPr>
            <a:r>
              <a:rPr lang="nl-NL" sz="1700" i="1" dirty="0" err="1"/>
              <a:t>Enable</a:t>
            </a:r>
            <a:r>
              <a:rPr lang="nl-NL" sz="1700" i="1" dirty="0"/>
              <a:t>-U</a:t>
            </a:r>
          </a:p>
        </p:txBody>
      </p:sp>
      <p:pic>
        <p:nvPicPr>
          <p:cNvPr id="5" name="Afbeelding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7693" y="3259768"/>
            <a:ext cx="4359348" cy="3082926"/>
          </a:xfrm>
          <a:prstGeom prst="rect">
            <a:avLst/>
          </a:prstGeom>
        </p:spPr>
      </p:pic>
    </p:spTree>
    <p:extLst>
      <p:ext uri="{BB962C8B-B14F-4D97-AF65-F5344CB8AC3E}">
        <p14:creationId xmlns:p14="http://schemas.microsoft.com/office/powerpoint/2010/main" val="142764934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298446" y="1113210"/>
            <a:ext cx="6370209" cy="4305685"/>
          </a:xfrm>
        </p:spPr>
        <p:txBody>
          <a:bodyPr/>
          <a:lstStyle/>
          <a:p>
            <a:r>
              <a:rPr lang="nl-NL" dirty="0">
                <a:ea typeface="Verdana"/>
              </a:rPr>
              <a:t> </a:t>
            </a:r>
            <a:endParaRPr lang="nl-NL" dirty="0"/>
          </a:p>
          <a:p>
            <a:endParaRPr lang="nl-NL" dirty="0">
              <a:solidFill>
                <a:srgbClr val="275937"/>
              </a:solidFill>
            </a:endParaRPr>
          </a:p>
        </p:txBody>
      </p:sp>
      <p:sp>
        <p:nvSpPr>
          <p:cNvPr id="7" name="Rechthoek 6"/>
          <p:cNvSpPr/>
          <p:nvPr/>
        </p:nvSpPr>
        <p:spPr>
          <a:xfrm>
            <a:off x="6916351" y="1171764"/>
            <a:ext cx="58366" cy="4966389"/>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a:ln>
                <a:noFill/>
              </a:ln>
              <a:solidFill>
                <a:prstClr val="white"/>
              </a:solidFill>
              <a:effectLst/>
              <a:uLnTx/>
              <a:uFillTx/>
              <a:latin typeface="Verdana"/>
              <a:ea typeface="+mn-ea"/>
              <a:cs typeface="Arial"/>
            </a:endParaRPr>
          </a:p>
        </p:txBody>
      </p:sp>
      <p:sp>
        <p:nvSpPr>
          <p:cNvPr id="8" name="Tekstvak 7"/>
          <p:cNvSpPr txBox="1"/>
          <p:nvPr/>
        </p:nvSpPr>
        <p:spPr>
          <a:xfrm>
            <a:off x="7081727" y="1724099"/>
            <a:ext cx="1994179" cy="3231654"/>
          </a:xfrm>
          <a:prstGeom prst="rect">
            <a:avLst/>
          </a:prstGeom>
          <a:noFill/>
        </p:spPr>
        <p:txBody>
          <a:bodyPr wrap="square" rtlCol="0">
            <a:spAutoFit/>
          </a:bodyPr>
          <a:lstStyle/>
          <a:p>
            <a:r>
              <a:rPr lang="nl-NL" sz="1600" dirty="0"/>
              <a:t>Lokale processen voor Planvorming, Regelbeheer en Vergunningaanvraag aansluiten op DSO landelijke voorziening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Casus: Bouwen fietsbrug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a:ea typeface="+mn-ea"/>
                <a:cs typeface="+mn-cs"/>
              </a:rPr>
              <a:t>Hoogheemraadschap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a:ea typeface="+mn-ea"/>
                <a:cs typeface="+mn-cs"/>
              </a:rPr>
              <a:t>Delfland</a:t>
            </a:r>
          </a:p>
        </p:txBody>
      </p:sp>
      <p:pic>
        <p:nvPicPr>
          <p:cNvPr id="614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8446" y="2616688"/>
            <a:ext cx="5990682" cy="330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oelichting met afgeronde rechthoek 8"/>
          <p:cNvSpPr/>
          <p:nvPr/>
        </p:nvSpPr>
        <p:spPr>
          <a:xfrm>
            <a:off x="298446" y="714936"/>
            <a:ext cx="5990682" cy="1503478"/>
          </a:xfrm>
          <a:prstGeom prst="wedgeRoundRectCallout">
            <a:avLst>
              <a:gd name="adj1" fmla="val 1165"/>
              <a:gd name="adj2" fmla="val 98203"/>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275937"/>
                </a:solidFill>
                <a:effectLst/>
                <a:uLnTx/>
                <a:uFillTx/>
                <a:latin typeface="Calibri"/>
                <a:ea typeface="Verdana"/>
                <a:cs typeface="+mn-cs"/>
              </a:rPr>
              <a:t>Als waterschap Delfland wil ik onze business</a:t>
            </a:r>
            <a:r>
              <a:rPr kumimoji="0" lang="nl-NL" sz="2400" b="0" i="0" u="none" strike="noStrike" kern="1200" cap="none" spc="0" normalizeH="0" noProof="0" dirty="0">
                <a:ln>
                  <a:noFill/>
                </a:ln>
                <a:solidFill>
                  <a:srgbClr val="275937"/>
                </a:solidFill>
                <a:effectLst/>
                <a:uLnTx/>
                <a:uFillTx/>
                <a:latin typeface="Calibri"/>
                <a:ea typeface="Verdana"/>
                <a:cs typeface="+mn-cs"/>
              </a:rPr>
              <a:t> </a:t>
            </a:r>
            <a:r>
              <a:rPr kumimoji="0" lang="nl-NL" sz="2400" b="0" i="0" u="none" strike="noStrike" kern="1200" cap="none" spc="0" normalizeH="0" baseline="0" noProof="0" dirty="0">
                <a:ln>
                  <a:noFill/>
                </a:ln>
                <a:solidFill>
                  <a:srgbClr val="275937"/>
                </a:solidFill>
                <a:effectLst/>
                <a:uLnTx/>
                <a:uFillTx/>
                <a:latin typeface="Calibri"/>
                <a:ea typeface="Verdana"/>
                <a:cs typeface="+mn-cs"/>
              </a:rPr>
              <a:t>processen integraal</a:t>
            </a:r>
            <a:r>
              <a:rPr kumimoji="0" lang="nl-NL" sz="2400" b="0" i="0" u="none" strike="noStrike" kern="1200" cap="none" spc="0" normalizeH="0" noProof="0" dirty="0">
                <a:ln>
                  <a:noFill/>
                </a:ln>
                <a:solidFill>
                  <a:srgbClr val="275937"/>
                </a:solidFill>
                <a:effectLst/>
                <a:uLnTx/>
                <a:uFillTx/>
                <a:latin typeface="Calibri"/>
                <a:ea typeface="Verdana"/>
                <a:cs typeface="+mn-cs"/>
              </a:rPr>
              <a:t> aansluiten op DSO-LV</a:t>
            </a:r>
            <a:endParaRPr kumimoji="0" lang="nl-NL" sz="2400" b="0" i="0" u="none" strike="noStrike" kern="1200" cap="none" spc="0" normalizeH="0" baseline="0" noProof="0" dirty="0">
              <a:ln>
                <a:noFill/>
              </a:ln>
              <a:solidFill>
                <a:srgbClr val="275937"/>
              </a:solidFill>
              <a:effectLst/>
              <a:uLnTx/>
              <a:uFillTx/>
              <a:latin typeface="Calibri"/>
              <a:ea typeface="Verdana"/>
              <a:cs typeface="+mn-cs"/>
            </a:endParaRPr>
          </a:p>
        </p:txBody>
      </p:sp>
      <p:pic>
        <p:nvPicPr>
          <p:cNvPr id="11" name="Afbeelding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0603" y="5579222"/>
            <a:ext cx="1876425" cy="841413"/>
          </a:xfrm>
          <a:prstGeom prst="rect">
            <a:avLst/>
          </a:prstGeom>
        </p:spPr>
      </p:pic>
    </p:spTree>
    <p:extLst>
      <p:ext uri="{BB962C8B-B14F-4D97-AF65-F5344CB8AC3E}">
        <p14:creationId xmlns:p14="http://schemas.microsoft.com/office/powerpoint/2010/main" val="345775723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hthoek: afgeronde hoeken 10">
            <a:extLst>
              <a:ext uri="{FF2B5EF4-FFF2-40B4-BE49-F238E27FC236}">
                <a16:creationId xmlns:a16="http://schemas.microsoft.com/office/drawing/2014/main" id="{EF59A953-778E-4018-A2D0-871C32F93EBA}"/>
              </a:ext>
            </a:extLst>
          </p:cNvPr>
          <p:cNvSpPr/>
          <p:nvPr/>
        </p:nvSpPr>
        <p:spPr>
          <a:xfrm>
            <a:off x="193431" y="3345226"/>
            <a:ext cx="8697058" cy="866096"/>
          </a:xfrm>
          <a:prstGeom prst="roundRect">
            <a:avLst/>
          </a:prstGeom>
          <a:solidFill>
            <a:sysClr val="window" lastClr="FFFFFF">
              <a:lumMod val="7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167" name="Rechthoek 166"/>
          <p:cNvSpPr/>
          <p:nvPr/>
        </p:nvSpPr>
        <p:spPr>
          <a:xfrm>
            <a:off x="206298" y="3506787"/>
            <a:ext cx="4801410" cy="454694"/>
          </a:xfrm>
          <a:prstGeom prst="rect">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a:ln>
                <a:noFill/>
              </a:ln>
              <a:solidFill>
                <a:prstClr val="black">
                  <a:lumMod val="65000"/>
                  <a:lumOff val="35000"/>
                </a:prstClr>
              </a:solidFill>
              <a:effectLst/>
              <a:uLnTx/>
              <a:uFillTx/>
              <a:latin typeface="Verdana"/>
              <a:ea typeface="+mn-ea"/>
              <a:cs typeface="Arial"/>
            </a:endParaRPr>
          </a:p>
        </p:txBody>
      </p:sp>
      <p:sp>
        <p:nvSpPr>
          <p:cNvPr id="66" name="Rechthoek: afgeronde hoeken 8">
            <a:extLst>
              <a:ext uri="{FF2B5EF4-FFF2-40B4-BE49-F238E27FC236}">
                <a16:creationId xmlns:a16="http://schemas.microsoft.com/office/drawing/2014/main" id="{91CA2730-8ECF-4964-88D3-D7B822A4C69F}"/>
              </a:ext>
            </a:extLst>
          </p:cNvPr>
          <p:cNvSpPr/>
          <p:nvPr/>
        </p:nvSpPr>
        <p:spPr>
          <a:xfrm>
            <a:off x="193431" y="1157944"/>
            <a:ext cx="8697058" cy="870392"/>
          </a:xfrm>
          <a:prstGeom prst="roundRect">
            <a:avLst/>
          </a:prstGeom>
          <a:solidFill>
            <a:sysClr val="window" lastClr="FFFFFF">
              <a:lumMod val="7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147" name="Rechthoek 146"/>
          <p:cNvSpPr/>
          <p:nvPr/>
        </p:nvSpPr>
        <p:spPr>
          <a:xfrm>
            <a:off x="197402" y="1331574"/>
            <a:ext cx="6822871" cy="4546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hthoek: afgeronde hoeken 78">
            <a:extLst>
              <a:ext uri="{FF2B5EF4-FFF2-40B4-BE49-F238E27FC236}">
                <a16:creationId xmlns:a16="http://schemas.microsoft.com/office/drawing/2014/main" id="{8EC7A32D-C7AC-4D8D-88D2-E831337BE1FD}"/>
              </a:ext>
            </a:extLst>
          </p:cNvPr>
          <p:cNvSpPr/>
          <p:nvPr/>
        </p:nvSpPr>
        <p:spPr>
          <a:xfrm>
            <a:off x="193431" y="2401733"/>
            <a:ext cx="8697058" cy="469048"/>
          </a:xfrm>
          <a:prstGeom prst="roundRect">
            <a:avLst/>
          </a:prstGeom>
          <a:solidFill>
            <a:schemeClr val="bg1">
              <a:lumMod val="8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lumMod val="65000"/>
                    <a:lumOff val="35000"/>
                  </a:prstClr>
                </a:solidFill>
                <a:effectLst/>
                <a:uLnTx/>
                <a:uFillTx/>
                <a:latin typeface="Calibri"/>
                <a:ea typeface="+mn-ea"/>
                <a:cs typeface="+mn-cs"/>
              </a:rPr>
              <a:t>DSO content</a:t>
            </a:r>
          </a:p>
        </p:txBody>
      </p:sp>
      <p:sp>
        <p:nvSpPr>
          <p:cNvPr id="67" name="Pijl: rechts 130">
            <a:extLst>
              <a:ext uri="{FF2B5EF4-FFF2-40B4-BE49-F238E27FC236}">
                <a16:creationId xmlns:a16="http://schemas.microsoft.com/office/drawing/2014/main" id="{B2F0DB83-F932-4891-8A09-2319D6E5E881}"/>
              </a:ext>
            </a:extLst>
          </p:cNvPr>
          <p:cNvSpPr/>
          <p:nvPr/>
        </p:nvSpPr>
        <p:spPr>
          <a:xfrm>
            <a:off x="7020273" y="1077177"/>
            <a:ext cx="1778399" cy="951161"/>
          </a:xfrm>
          <a:prstGeom prst="rightArrow">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solidFill>
              <a:effectLst/>
              <a:uLnTx/>
              <a:uFillTx/>
              <a:latin typeface="Verdana"/>
              <a:ea typeface="+mn-ea"/>
              <a:cs typeface="Arial"/>
            </a:endParaRPr>
          </a:p>
        </p:txBody>
      </p:sp>
      <p:sp>
        <p:nvSpPr>
          <p:cNvPr id="69" name="Rechthoek: afgeronde hoeken 13">
            <a:extLst>
              <a:ext uri="{FF2B5EF4-FFF2-40B4-BE49-F238E27FC236}">
                <a16:creationId xmlns:a16="http://schemas.microsoft.com/office/drawing/2014/main" id="{A7DF6064-8438-4236-9ACB-10F8165D955E}"/>
              </a:ext>
            </a:extLst>
          </p:cNvPr>
          <p:cNvSpPr/>
          <p:nvPr/>
        </p:nvSpPr>
        <p:spPr>
          <a:xfrm>
            <a:off x="310514" y="1367012"/>
            <a:ext cx="131283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Gebiedsoriëntatie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Gebiedsanalyse</a:t>
            </a:r>
          </a:p>
        </p:txBody>
      </p:sp>
      <p:sp>
        <p:nvSpPr>
          <p:cNvPr id="70" name="Rechthoek: afgeronde hoeken 14">
            <a:extLst>
              <a:ext uri="{FF2B5EF4-FFF2-40B4-BE49-F238E27FC236}">
                <a16:creationId xmlns:a16="http://schemas.microsoft.com/office/drawing/2014/main" id="{E19A175C-DD3F-44B4-9270-CC255E386D7B}"/>
              </a:ext>
            </a:extLst>
          </p:cNvPr>
          <p:cNvSpPr/>
          <p:nvPr/>
        </p:nvSpPr>
        <p:spPr>
          <a:xfrm>
            <a:off x="2168124" y="1367012"/>
            <a:ext cx="146647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Opstellen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Omgevingsdocument</a:t>
            </a:r>
          </a:p>
        </p:txBody>
      </p:sp>
      <p:sp>
        <p:nvSpPr>
          <p:cNvPr id="73" name="Rechthoek: afgeronde hoeken 17">
            <a:extLst>
              <a:ext uri="{FF2B5EF4-FFF2-40B4-BE49-F238E27FC236}">
                <a16:creationId xmlns:a16="http://schemas.microsoft.com/office/drawing/2014/main" id="{606D16D7-E2E7-4D81-8430-1967DABB7465}"/>
              </a:ext>
            </a:extLst>
          </p:cNvPr>
          <p:cNvSpPr/>
          <p:nvPr/>
        </p:nvSpPr>
        <p:spPr>
          <a:xfrm>
            <a:off x="7164289" y="1367012"/>
            <a:ext cx="1378779"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Bekendmaken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74" name="Pijl: rechts 131">
            <a:extLst>
              <a:ext uri="{FF2B5EF4-FFF2-40B4-BE49-F238E27FC236}">
                <a16:creationId xmlns:a16="http://schemas.microsoft.com/office/drawing/2014/main" id="{61F20DF5-F5A5-4A2C-924E-2851C89CB79E}"/>
              </a:ext>
            </a:extLst>
          </p:cNvPr>
          <p:cNvSpPr/>
          <p:nvPr/>
        </p:nvSpPr>
        <p:spPr>
          <a:xfrm>
            <a:off x="5007709" y="3260163"/>
            <a:ext cx="3790961" cy="95116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Rechthoek: afgeronde hoeken 18">
            <a:extLst>
              <a:ext uri="{FF2B5EF4-FFF2-40B4-BE49-F238E27FC236}">
                <a16:creationId xmlns:a16="http://schemas.microsoft.com/office/drawing/2014/main" id="{ACE6A8A9-D3AC-46BB-9019-AE8DA0A79E1F}"/>
              </a:ext>
            </a:extLst>
          </p:cNvPr>
          <p:cNvSpPr/>
          <p:nvPr/>
        </p:nvSpPr>
        <p:spPr>
          <a:xfrm>
            <a:off x="427476" y="3551062"/>
            <a:ext cx="117804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Oriënteren via Regels en Kaart</a:t>
            </a:r>
          </a:p>
        </p:txBody>
      </p:sp>
      <p:sp>
        <p:nvSpPr>
          <p:cNvPr id="76" name="Rechthoek: afgeronde hoeken 19">
            <a:extLst>
              <a:ext uri="{FF2B5EF4-FFF2-40B4-BE49-F238E27FC236}">
                <a16:creationId xmlns:a16="http://schemas.microsoft.com/office/drawing/2014/main" id="{DA0FA9A5-EF43-4594-953E-B4FDCECD6D56}"/>
              </a:ext>
            </a:extLst>
          </p:cNvPr>
          <p:cNvSpPr/>
          <p:nvPr/>
        </p:nvSpPr>
        <p:spPr>
          <a:xfrm>
            <a:off x="2270477" y="3552198"/>
            <a:ext cx="1080000"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Oriënteren 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Vragenbomen</a:t>
            </a:r>
          </a:p>
        </p:txBody>
      </p:sp>
      <p:sp>
        <p:nvSpPr>
          <p:cNvPr id="77" name="Rechthoek: afgeronde hoeken 20">
            <a:extLst>
              <a:ext uri="{FF2B5EF4-FFF2-40B4-BE49-F238E27FC236}">
                <a16:creationId xmlns:a16="http://schemas.microsoft.com/office/drawing/2014/main" id="{71BEA92A-2F99-44F9-A75A-856639AD9D59}"/>
              </a:ext>
            </a:extLst>
          </p:cNvPr>
          <p:cNvSpPr/>
          <p:nvPr/>
        </p:nvSpPr>
        <p:spPr>
          <a:xfrm>
            <a:off x="3699643" y="3552198"/>
            <a:ext cx="1177293"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Opstellen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I</a:t>
            </a:r>
            <a:r>
              <a:rPr kumimoji="0" lang="nl-NL" sz="1100" b="1" i="0" u="none" strike="noStrike" kern="0" cap="none" spc="0" normalizeH="0" baseline="0" noProof="0" dirty="0" err="1">
                <a:ln>
                  <a:noFill/>
                </a:ln>
                <a:solidFill>
                  <a:prstClr val="white"/>
                </a:solidFill>
                <a:effectLst/>
                <a:uLnTx/>
                <a:uFillTx/>
                <a:latin typeface="Calibri"/>
                <a:ea typeface="+mn-ea"/>
                <a:cs typeface="+mn-cs"/>
              </a:rPr>
              <a:t>ndienen</a:t>
            </a:r>
            <a:endParaRPr kumimoji="0" lang="nl-NL" sz="1100" b="1" i="0" u="none" strike="noStrike" kern="0" cap="none" spc="0" normalizeH="0" baseline="0" noProof="0" dirty="0">
              <a:ln>
                <a:noFill/>
              </a:ln>
              <a:solidFill>
                <a:prstClr val="white"/>
              </a:solidFill>
              <a:effectLst/>
              <a:uLnTx/>
              <a:uFillTx/>
              <a:latin typeface="Calibri"/>
              <a:ea typeface="+mn-ea"/>
              <a:cs typeface="+mn-cs"/>
            </a:endParaRPr>
          </a:p>
        </p:txBody>
      </p:sp>
      <p:sp>
        <p:nvSpPr>
          <p:cNvPr id="78" name="Rechthoek: afgeronde hoeken 21">
            <a:extLst>
              <a:ext uri="{FF2B5EF4-FFF2-40B4-BE49-F238E27FC236}">
                <a16:creationId xmlns:a16="http://schemas.microsoft.com/office/drawing/2014/main" id="{42793EE4-0B20-4307-B9EB-905BBBB02315}"/>
              </a:ext>
            </a:extLst>
          </p:cNvPr>
          <p:cNvSpPr/>
          <p:nvPr/>
        </p:nvSpPr>
        <p:spPr>
          <a:xfrm>
            <a:off x="5148751" y="3552198"/>
            <a:ext cx="1080000" cy="360000"/>
          </a:xfrm>
          <a:prstGeom prst="roundRect">
            <a:avLst/>
          </a:prstGeom>
          <a:solidFill>
            <a:srgbClr val="70AD47">
              <a:lumMod val="50000"/>
            </a:srgbClr>
          </a:solidFill>
          <a:ln w="12700" cap="flat" cmpd="sng" algn="ctr">
            <a:solidFill>
              <a:srgbClr val="FFFF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Ontvangen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Beoordelen</a:t>
            </a:r>
          </a:p>
        </p:txBody>
      </p:sp>
      <p:sp>
        <p:nvSpPr>
          <p:cNvPr id="79" name="Rechthoek: afgeronde hoeken 22">
            <a:extLst>
              <a:ext uri="{FF2B5EF4-FFF2-40B4-BE49-F238E27FC236}">
                <a16:creationId xmlns:a16="http://schemas.microsoft.com/office/drawing/2014/main" id="{5253BC33-1BCE-4A87-8C40-261B40D8DDCF}"/>
              </a:ext>
            </a:extLst>
          </p:cNvPr>
          <p:cNvSpPr/>
          <p:nvPr/>
        </p:nvSpPr>
        <p:spPr>
          <a:xfrm>
            <a:off x="6317166" y="355219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Behandelen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S</a:t>
            </a:r>
            <a:r>
              <a:rPr kumimoji="0" lang="nl-NL" sz="1100" b="1" i="0" u="none" strike="noStrike" kern="0" cap="none" spc="0" normalizeH="0" baseline="0" noProof="0" dirty="0" err="1">
                <a:ln>
                  <a:noFill/>
                </a:ln>
                <a:solidFill>
                  <a:prstClr val="white"/>
                </a:solidFill>
                <a:effectLst/>
                <a:uLnTx/>
                <a:uFillTx/>
                <a:latin typeface="Calibri"/>
                <a:ea typeface="+mn-ea"/>
                <a:cs typeface="+mn-cs"/>
              </a:rPr>
              <a:t>amenwerken</a:t>
            </a:r>
            <a:endParaRPr kumimoji="0" lang="nl-NL" sz="1100" b="1" i="0" u="none" strike="noStrike" kern="0" cap="none" spc="0" normalizeH="0" baseline="0" noProof="0" dirty="0">
              <a:ln>
                <a:noFill/>
              </a:ln>
              <a:solidFill>
                <a:prstClr val="white"/>
              </a:solidFill>
              <a:effectLst/>
              <a:uLnTx/>
              <a:uFillTx/>
              <a:latin typeface="Calibri"/>
              <a:ea typeface="+mn-ea"/>
              <a:cs typeface="+mn-cs"/>
            </a:endParaRPr>
          </a:p>
        </p:txBody>
      </p:sp>
      <p:sp>
        <p:nvSpPr>
          <p:cNvPr id="80" name="Rechthoek: afgeronde hoeken 23">
            <a:extLst>
              <a:ext uri="{FF2B5EF4-FFF2-40B4-BE49-F238E27FC236}">
                <a16:creationId xmlns:a16="http://schemas.microsoft.com/office/drawing/2014/main" id="{352806FF-4007-4B61-9787-451840304FB7}"/>
              </a:ext>
            </a:extLst>
          </p:cNvPr>
          <p:cNvSpPr/>
          <p:nvPr/>
        </p:nvSpPr>
        <p:spPr>
          <a:xfrm>
            <a:off x="7481345" y="355219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Besluiten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Bekendmaken</a:t>
            </a:r>
          </a:p>
        </p:txBody>
      </p:sp>
      <p:sp>
        <p:nvSpPr>
          <p:cNvPr id="81" name="Rechthoek: afgeronde hoeken 30">
            <a:extLst>
              <a:ext uri="{FF2B5EF4-FFF2-40B4-BE49-F238E27FC236}">
                <a16:creationId xmlns:a16="http://schemas.microsoft.com/office/drawing/2014/main" id="{7CF515AC-6F0B-49DB-9293-950509FAB88A}"/>
              </a:ext>
            </a:extLst>
          </p:cNvPr>
          <p:cNvSpPr/>
          <p:nvPr/>
        </p:nvSpPr>
        <p:spPr>
          <a:xfrm>
            <a:off x="502668" y="2452295"/>
            <a:ext cx="929618" cy="360000"/>
          </a:xfrm>
          <a:prstGeom prst="roundRect">
            <a:avLst/>
          </a:prstGeom>
          <a:solidFill>
            <a:sysClr val="window" lastClr="FFFFFF"/>
          </a:solidFill>
          <a:ln w="28575" cap="flat" cmpd="sng" algn="ctr">
            <a:solidFill>
              <a:srgbClr val="FFFF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Omgevings-documenten</a:t>
            </a:r>
          </a:p>
        </p:txBody>
      </p:sp>
      <p:sp>
        <p:nvSpPr>
          <p:cNvPr id="82" name="Rechthoek: afgeronde hoeken 31">
            <a:extLst>
              <a:ext uri="{FF2B5EF4-FFF2-40B4-BE49-F238E27FC236}">
                <a16:creationId xmlns:a16="http://schemas.microsoft.com/office/drawing/2014/main" id="{FE4CAC7C-B9C0-47C9-91AA-2CC5266E6033}"/>
              </a:ext>
            </a:extLst>
          </p:cNvPr>
          <p:cNvSpPr/>
          <p:nvPr/>
        </p:nvSpPr>
        <p:spPr>
          <a:xfrm>
            <a:off x="1516037" y="2443040"/>
            <a:ext cx="929618" cy="360000"/>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Catalogus</a:t>
            </a:r>
          </a:p>
        </p:txBody>
      </p:sp>
      <p:sp>
        <p:nvSpPr>
          <p:cNvPr id="83" name="Rechthoek: afgeronde hoeken 32">
            <a:extLst>
              <a:ext uri="{FF2B5EF4-FFF2-40B4-BE49-F238E27FC236}">
                <a16:creationId xmlns:a16="http://schemas.microsoft.com/office/drawing/2014/main" id="{EFA0096F-6C75-4469-858C-72BA05A8DAB7}"/>
              </a:ext>
            </a:extLst>
          </p:cNvPr>
          <p:cNvSpPr/>
          <p:nvPr/>
        </p:nvSpPr>
        <p:spPr>
          <a:xfrm>
            <a:off x="2560672" y="2443040"/>
            <a:ext cx="929618" cy="360000"/>
          </a:xfrm>
          <a:prstGeom prst="roundRect">
            <a:avLst/>
          </a:prstGeom>
          <a:solidFill>
            <a:sysClr val="window" lastClr="FFFFFF"/>
          </a:solidFill>
          <a:ln w="28575" cap="flat" cmpd="sng" algn="ctr">
            <a:solidFill>
              <a:srgbClr val="FFFF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Toepasbare regels</a:t>
            </a:r>
          </a:p>
        </p:txBody>
      </p:sp>
      <p:sp>
        <p:nvSpPr>
          <p:cNvPr id="84" name="Rechthoek: afgeronde hoeken 33">
            <a:extLst>
              <a:ext uri="{FF2B5EF4-FFF2-40B4-BE49-F238E27FC236}">
                <a16:creationId xmlns:a16="http://schemas.microsoft.com/office/drawing/2014/main" id="{C3AA74D0-312C-4CF4-B62B-82842732AEA7}"/>
              </a:ext>
            </a:extLst>
          </p:cNvPr>
          <p:cNvSpPr/>
          <p:nvPr/>
        </p:nvSpPr>
        <p:spPr>
          <a:xfrm>
            <a:off x="3599204" y="2443040"/>
            <a:ext cx="929618" cy="360000"/>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Aanvragen / Meldingen</a:t>
            </a:r>
          </a:p>
        </p:txBody>
      </p:sp>
      <p:sp>
        <p:nvSpPr>
          <p:cNvPr id="85" name="Rechthoek: afgeronde hoeken 34">
            <a:extLst>
              <a:ext uri="{FF2B5EF4-FFF2-40B4-BE49-F238E27FC236}">
                <a16:creationId xmlns:a16="http://schemas.microsoft.com/office/drawing/2014/main" id="{BB112095-9765-4302-86C5-18E7C3BB6917}"/>
              </a:ext>
            </a:extLst>
          </p:cNvPr>
          <p:cNvSpPr/>
          <p:nvPr/>
        </p:nvSpPr>
        <p:spPr>
          <a:xfrm>
            <a:off x="6163804" y="2443040"/>
            <a:ext cx="929618"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Werkmap</a:t>
            </a:r>
          </a:p>
        </p:txBody>
      </p:sp>
      <p:sp>
        <p:nvSpPr>
          <p:cNvPr id="108" name="Tekstvak 107"/>
          <p:cNvSpPr txBox="1"/>
          <p:nvPr/>
        </p:nvSpPr>
        <p:spPr>
          <a:xfrm>
            <a:off x="197402" y="850603"/>
            <a:ext cx="1920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plan tot publicatie </a:t>
            </a:r>
          </a:p>
        </p:txBody>
      </p:sp>
      <p:sp>
        <p:nvSpPr>
          <p:cNvPr id="109" name="Tekstvak 108"/>
          <p:cNvSpPr txBox="1"/>
          <p:nvPr/>
        </p:nvSpPr>
        <p:spPr>
          <a:xfrm>
            <a:off x="197401" y="3079983"/>
            <a:ext cx="2018501"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idee tot afhandeling</a:t>
            </a:r>
          </a:p>
        </p:txBody>
      </p:sp>
      <p:sp>
        <p:nvSpPr>
          <p:cNvPr id="125" name="Rechthoek: afgeronde hoeken 78">
            <a:extLst>
              <a:ext uri="{FF2B5EF4-FFF2-40B4-BE49-F238E27FC236}">
                <a16:creationId xmlns:a16="http://schemas.microsoft.com/office/drawing/2014/main" id="{8EC7A32D-C7AC-4D8D-88D2-E831337BE1FD}"/>
              </a:ext>
            </a:extLst>
          </p:cNvPr>
          <p:cNvSpPr/>
          <p:nvPr/>
        </p:nvSpPr>
        <p:spPr>
          <a:xfrm>
            <a:off x="193431" y="4468028"/>
            <a:ext cx="8697058" cy="469048"/>
          </a:xfrm>
          <a:prstGeom prst="roundRect">
            <a:avLst/>
          </a:prstGeom>
          <a:solidFill>
            <a:schemeClr val="bg1">
              <a:lumMod val="8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lumMod val="65000"/>
                    <a:lumOff val="35000"/>
                  </a:prstClr>
                </a:solidFill>
                <a:effectLst/>
                <a:uLnTx/>
                <a:uFillTx/>
                <a:latin typeface="Calibri"/>
                <a:ea typeface="+mn-ea"/>
                <a:cs typeface="+mn-cs"/>
              </a:rPr>
              <a:t>Informatie-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lumMod val="65000"/>
                    <a:lumOff val="35000"/>
                  </a:prstClr>
                </a:solidFill>
                <a:effectLst/>
                <a:uLnTx/>
                <a:uFillTx/>
                <a:latin typeface="Calibri"/>
                <a:ea typeface="+mn-ea"/>
                <a:cs typeface="+mn-cs"/>
              </a:rPr>
              <a:t>producten</a:t>
            </a:r>
          </a:p>
        </p:txBody>
      </p:sp>
      <p:sp>
        <p:nvSpPr>
          <p:cNvPr id="127" name="Rechthoek: afgeronde hoeken 31">
            <a:extLst>
              <a:ext uri="{FF2B5EF4-FFF2-40B4-BE49-F238E27FC236}">
                <a16:creationId xmlns:a16="http://schemas.microsoft.com/office/drawing/2014/main" id="{FE4CAC7C-B9C0-47C9-91AA-2CC5266E6033}"/>
              </a:ext>
            </a:extLst>
          </p:cNvPr>
          <p:cNvSpPr/>
          <p:nvPr/>
        </p:nvSpPr>
        <p:spPr>
          <a:xfrm>
            <a:off x="2498289" y="4523911"/>
            <a:ext cx="1432224"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Ruimte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Bestemmingsplannen</a:t>
            </a:r>
          </a:p>
        </p:txBody>
      </p:sp>
      <p:sp>
        <p:nvSpPr>
          <p:cNvPr id="170" name="Rechthoek: afgeronde hoeken 31">
            <a:extLst>
              <a:ext uri="{FF2B5EF4-FFF2-40B4-BE49-F238E27FC236}">
                <a16:creationId xmlns:a16="http://schemas.microsoft.com/office/drawing/2014/main" id="{FE4CAC7C-B9C0-47C9-91AA-2CC5266E6033}"/>
              </a:ext>
            </a:extLst>
          </p:cNvPr>
          <p:cNvSpPr/>
          <p:nvPr/>
        </p:nvSpPr>
        <p:spPr>
          <a:xfrm>
            <a:off x="503485" y="4522552"/>
            <a:ext cx="928800" cy="360000"/>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BGT, BAG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o</a:t>
            </a:r>
            <a:r>
              <a:rPr kumimoji="0" lang="nl-NL" sz="1000" b="1" i="0" u="none" strike="noStrike" kern="0" cap="none" spc="0" normalizeH="0" baseline="0" noProof="0" dirty="0" err="1">
                <a:ln>
                  <a:noFill/>
                </a:ln>
                <a:solidFill>
                  <a:prstClr val="black"/>
                </a:solidFill>
                <a:effectLst/>
                <a:uLnTx/>
                <a:uFillTx/>
                <a:latin typeface="Calibri"/>
                <a:ea typeface="+mn-ea"/>
                <a:cs typeface="+mn-cs"/>
              </a:rPr>
              <a:t>ndergrond</a:t>
            </a:r>
            <a:endParaRPr kumimoji="0" lang="nl-NL" sz="1000" b="1" i="0" u="none" strike="noStrike" kern="0" cap="none" spc="0" normalizeH="0" baseline="0" noProof="0" dirty="0">
              <a:ln>
                <a:noFill/>
              </a:ln>
              <a:solidFill>
                <a:prstClr val="black"/>
              </a:solidFill>
              <a:effectLst/>
              <a:uLnTx/>
              <a:uFillTx/>
              <a:latin typeface="Calibri"/>
              <a:ea typeface="+mn-ea"/>
              <a:cs typeface="+mn-cs"/>
            </a:endParaRPr>
          </a:p>
        </p:txBody>
      </p:sp>
      <p:sp>
        <p:nvSpPr>
          <p:cNvPr id="57" name="Rechthoek: afgeronde hoeken 31">
            <a:extLst>
              <a:ext uri="{FF2B5EF4-FFF2-40B4-BE49-F238E27FC236}">
                <a16:creationId xmlns:a16="http://schemas.microsoft.com/office/drawing/2014/main" id="{FE4CAC7C-B9C0-47C9-91AA-2CC5266E6033}"/>
              </a:ext>
            </a:extLst>
          </p:cNvPr>
          <p:cNvSpPr/>
          <p:nvPr/>
        </p:nvSpPr>
        <p:spPr>
          <a:xfrm>
            <a:off x="5148751" y="4522552"/>
            <a:ext cx="1353632"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Generieke Digitale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Infrastructuur</a:t>
            </a:r>
          </a:p>
        </p:txBody>
      </p:sp>
      <p:cxnSp>
        <p:nvCxnSpPr>
          <p:cNvPr id="97" name="Verbindingslijn: gebogen 46">
            <a:extLst>
              <a:ext uri="{FF2B5EF4-FFF2-40B4-BE49-F238E27FC236}">
                <a16:creationId xmlns:a16="http://schemas.microsoft.com/office/drawing/2014/main" id="{CD053DEE-BF46-4C26-94C3-13485E70F0F6}"/>
              </a:ext>
            </a:extLst>
          </p:cNvPr>
          <p:cNvCxnSpPr>
            <a:cxnSpLocks/>
            <a:stCxn id="50" idx="2"/>
            <a:endCxn id="83" idx="0"/>
          </p:cNvCxnSpPr>
          <p:nvPr/>
        </p:nvCxnSpPr>
        <p:spPr>
          <a:xfrm rot="5400000">
            <a:off x="3459421" y="1293073"/>
            <a:ext cx="716028" cy="1583907"/>
          </a:xfrm>
          <a:prstGeom prst="bentConnector3">
            <a:avLst>
              <a:gd name="adj1" fmla="val 50000"/>
            </a:avLst>
          </a:prstGeom>
          <a:noFill/>
          <a:ln w="38100" cap="flat" cmpd="sng" algn="ctr">
            <a:noFill/>
            <a:prstDash val="solid"/>
            <a:miter lim="800000"/>
            <a:headEnd type="triangle"/>
            <a:tailEnd type="triangle"/>
          </a:ln>
          <a:effectLst/>
        </p:spPr>
      </p:cxnSp>
      <p:sp>
        <p:nvSpPr>
          <p:cNvPr id="62" name="Tekstvak 61"/>
          <p:cNvSpPr txBox="1"/>
          <p:nvPr/>
        </p:nvSpPr>
        <p:spPr>
          <a:xfrm>
            <a:off x="868531" y="277376"/>
            <a:ext cx="76928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  Checken, Werkzaamheden, Werkingsgebieden en Registerbevraging</a:t>
            </a:r>
          </a:p>
        </p:txBody>
      </p:sp>
      <p:sp>
        <p:nvSpPr>
          <p:cNvPr id="49" name="Rechthoek: afgeronde hoeken 16">
            <a:extLst>
              <a:ext uri="{FF2B5EF4-FFF2-40B4-BE49-F238E27FC236}">
                <a16:creationId xmlns:a16="http://schemas.microsoft.com/office/drawing/2014/main" id="{B85B69CE-53BF-4404-9D62-D5CA2E127D0D}"/>
              </a:ext>
            </a:extLst>
          </p:cNvPr>
          <p:cNvSpPr/>
          <p:nvPr/>
        </p:nvSpPr>
        <p:spPr>
          <a:xfrm>
            <a:off x="5693545" y="1367012"/>
            <a:ext cx="1190561"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Samenwerken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Besluiten</a:t>
            </a:r>
          </a:p>
        </p:txBody>
      </p:sp>
      <p:sp>
        <p:nvSpPr>
          <p:cNvPr id="50" name="Rechthoek: afgeronde hoeken 14">
            <a:extLst>
              <a:ext uri="{FF2B5EF4-FFF2-40B4-BE49-F238E27FC236}">
                <a16:creationId xmlns:a16="http://schemas.microsoft.com/office/drawing/2014/main" id="{E19A175C-DD3F-44B4-9270-CC255E386D7B}"/>
              </a:ext>
            </a:extLst>
          </p:cNvPr>
          <p:cNvSpPr/>
          <p:nvPr/>
        </p:nvSpPr>
        <p:spPr>
          <a:xfrm>
            <a:off x="3911922" y="1367012"/>
            <a:ext cx="1394932"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Opstellen Vragenbomen</a:t>
            </a:r>
          </a:p>
        </p:txBody>
      </p:sp>
      <p:sp>
        <p:nvSpPr>
          <p:cNvPr id="54" name="Rechthoek: afgeronde hoeken 10">
            <a:extLst>
              <a:ext uri="{FF2B5EF4-FFF2-40B4-BE49-F238E27FC236}">
                <a16:creationId xmlns:a16="http://schemas.microsoft.com/office/drawing/2014/main" id="{EF59A953-778E-4018-A2D0-871C32F93EBA}"/>
              </a:ext>
            </a:extLst>
          </p:cNvPr>
          <p:cNvSpPr/>
          <p:nvPr/>
        </p:nvSpPr>
        <p:spPr>
          <a:xfrm>
            <a:off x="186336" y="5369034"/>
            <a:ext cx="8697058" cy="866096"/>
          </a:xfrm>
          <a:prstGeom prst="roundRect">
            <a:avLst/>
          </a:prstGeom>
          <a:solidFill>
            <a:sysClr val="window" lastClr="FFFFFF">
              <a:lumMod val="7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55" name="Pijl: rechts 131">
            <a:extLst>
              <a:ext uri="{FF2B5EF4-FFF2-40B4-BE49-F238E27FC236}">
                <a16:creationId xmlns:a16="http://schemas.microsoft.com/office/drawing/2014/main" id="{61F20DF5-F5A5-4A2C-924E-2851C89CB79E}"/>
              </a:ext>
            </a:extLst>
          </p:cNvPr>
          <p:cNvSpPr/>
          <p:nvPr/>
        </p:nvSpPr>
        <p:spPr>
          <a:xfrm>
            <a:off x="2439622" y="5355292"/>
            <a:ext cx="6407173" cy="951161"/>
          </a:xfrm>
          <a:prstGeom prst="rightArrow">
            <a:avLst/>
          </a:prstGeom>
          <a:solidFill>
            <a:srgbClr val="39870C">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56" name="Rechthoek: afgeronde hoeken 19">
            <a:extLst>
              <a:ext uri="{FF2B5EF4-FFF2-40B4-BE49-F238E27FC236}">
                <a16:creationId xmlns:a16="http://schemas.microsoft.com/office/drawing/2014/main" id="{DA0FA9A5-EF43-4594-953E-B4FDCECD6D56}"/>
              </a:ext>
            </a:extLst>
          </p:cNvPr>
          <p:cNvSpPr/>
          <p:nvPr/>
        </p:nvSpPr>
        <p:spPr>
          <a:xfrm>
            <a:off x="4409120" y="5647327"/>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Bewerken</a:t>
            </a:r>
          </a:p>
        </p:txBody>
      </p:sp>
      <p:sp>
        <p:nvSpPr>
          <p:cNvPr id="58" name="Rechthoek: afgeronde hoeken 20">
            <a:extLst>
              <a:ext uri="{FF2B5EF4-FFF2-40B4-BE49-F238E27FC236}">
                <a16:creationId xmlns:a16="http://schemas.microsoft.com/office/drawing/2014/main" id="{71BEA92A-2F99-44F9-A75A-856639AD9D59}"/>
              </a:ext>
            </a:extLst>
          </p:cNvPr>
          <p:cNvSpPr/>
          <p:nvPr/>
        </p:nvSpPr>
        <p:spPr>
          <a:xfrm>
            <a:off x="5777679" y="5647327"/>
            <a:ext cx="1584329"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61" name="Rechthoek 60"/>
          <p:cNvSpPr/>
          <p:nvPr/>
        </p:nvSpPr>
        <p:spPr>
          <a:xfrm>
            <a:off x="191630" y="5603523"/>
            <a:ext cx="2238467" cy="4546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hthoek: afgeronde hoeken 18">
            <a:extLst>
              <a:ext uri="{FF2B5EF4-FFF2-40B4-BE49-F238E27FC236}">
                <a16:creationId xmlns:a16="http://schemas.microsoft.com/office/drawing/2014/main" id="{ACE6A8A9-D3AC-46BB-9019-AE8DA0A79E1F}"/>
              </a:ext>
            </a:extLst>
          </p:cNvPr>
          <p:cNvSpPr/>
          <p:nvPr/>
        </p:nvSpPr>
        <p:spPr>
          <a:xfrm>
            <a:off x="376491" y="5646191"/>
            <a:ext cx="151360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Inwinnen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64" name="Rechthoek: afgeronde hoeken 18">
            <a:extLst>
              <a:ext uri="{FF2B5EF4-FFF2-40B4-BE49-F238E27FC236}">
                <a16:creationId xmlns:a16="http://schemas.microsoft.com/office/drawing/2014/main" id="{ACE6A8A9-D3AC-46BB-9019-AE8DA0A79E1F}"/>
              </a:ext>
            </a:extLst>
          </p:cNvPr>
          <p:cNvSpPr/>
          <p:nvPr/>
        </p:nvSpPr>
        <p:spPr>
          <a:xfrm>
            <a:off x="2850513" y="5647327"/>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Inwinnen</a:t>
            </a:r>
          </a:p>
        </p:txBody>
      </p:sp>
      <p:sp>
        <p:nvSpPr>
          <p:cNvPr id="71" name="Tekstvak 70"/>
          <p:cNvSpPr txBox="1"/>
          <p:nvPr/>
        </p:nvSpPr>
        <p:spPr>
          <a:xfrm>
            <a:off x="197402" y="5093158"/>
            <a:ext cx="2015295"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vraag tot informatie</a:t>
            </a:r>
          </a:p>
        </p:txBody>
      </p:sp>
      <p:cxnSp>
        <p:nvCxnSpPr>
          <p:cNvPr id="86" name="Verbindingslijn: gebogen 46">
            <a:extLst>
              <a:ext uri="{FF2B5EF4-FFF2-40B4-BE49-F238E27FC236}">
                <a16:creationId xmlns:a16="http://schemas.microsoft.com/office/drawing/2014/main" id="{CD053DEE-BF46-4C26-94C3-13485E70F0F6}"/>
              </a:ext>
            </a:extLst>
          </p:cNvPr>
          <p:cNvCxnSpPr>
            <a:cxnSpLocks/>
            <a:stCxn id="83" idx="2"/>
            <a:endCxn id="76" idx="0"/>
          </p:cNvCxnSpPr>
          <p:nvPr/>
        </p:nvCxnSpPr>
        <p:spPr>
          <a:xfrm rot="5400000">
            <a:off x="2543400" y="3070117"/>
            <a:ext cx="749158" cy="215004"/>
          </a:xfrm>
          <a:prstGeom prst="bentConnector3">
            <a:avLst>
              <a:gd name="adj1" fmla="val 50000"/>
            </a:avLst>
          </a:prstGeom>
          <a:noFill/>
          <a:ln w="38100" cap="flat" cmpd="sng" algn="ctr">
            <a:noFill/>
            <a:prstDash val="solid"/>
            <a:miter lim="800000"/>
            <a:headEnd type="triangle"/>
            <a:tailEnd type="triangle"/>
          </a:ln>
          <a:effectLst/>
        </p:spPr>
      </p:cxnSp>
      <p:sp>
        <p:nvSpPr>
          <p:cNvPr id="46" name="Rechthoek: afgeronde hoeken 34">
            <a:extLst>
              <a:ext uri="{FF2B5EF4-FFF2-40B4-BE49-F238E27FC236}">
                <a16:creationId xmlns:a16="http://schemas.microsoft.com/office/drawing/2014/main" id="{BB112095-9765-4302-86C5-18E7C3BB6917}"/>
              </a:ext>
            </a:extLst>
          </p:cNvPr>
          <p:cNvSpPr/>
          <p:nvPr/>
        </p:nvSpPr>
        <p:spPr>
          <a:xfrm>
            <a:off x="4644371" y="2442558"/>
            <a:ext cx="929618"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Projectmap</a:t>
            </a:r>
          </a:p>
        </p:txBody>
      </p:sp>
      <p:sp>
        <p:nvSpPr>
          <p:cNvPr id="53" name="Rechthoek: afgeronde hoeken 32">
            <a:extLst>
              <a:ext uri="{FF2B5EF4-FFF2-40B4-BE49-F238E27FC236}">
                <a16:creationId xmlns:a16="http://schemas.microsoft.com/office/drawing/2014/main" id="{EFA0096F-6C75-4469-858C-72BA05A8DAB7}"/>
              </a:ext>
            </a:extLst>
          </p:cNvPr>
          <p:cNvSpPr/>
          <p:nvPr/>
        </p:nvSpPr>
        <p:spPr>
          <a:xfrm>
            <a:off x="593506" y="1979217"/>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STOP</a:t>
            </a:r>
          </a:p>
        </p:txBody>
      </p:sp>
      <p:sp>
        <p:nvSpPr>
          <p:cNvPr id="60" name="Rechthoek: afgeronde hoeken 32">
            <a:extLst>
              <a:ext uri="{FF2B5EF4-FFF2-40B4-BE49-F238E27FC236}">
                <a16:creationId xmlns:a16="http://schemas.microsoft.com/office/drawing/2014/main" id="{EFA0096F-6C75-4469-858C-72BA05A8DAB7}"/>
              </a:ext>
            </a:extLst>
          </p:cNvPr>
          <p:cNvSpPr/>
          <p:nvPr/>
        </p:nvSpPr>
        <p:spPr>
          <a:xfrm>
            <a:off x="2279791" y="2976090"/>
            <a:ext cx="1163918" cy="277457"/>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Conclusieservice</a:t>
            </a:r>
          </a:p>
        </p:txBody>
      </p:sp>
      <p:cxnSp>
        <p:nvCxnSpPr>
          <p:cNvPr id="51" name="Verbindingslijn: gebogen 46">
            <a:extLst>
              <a:ext uri="{FF2B5EF4-FFF2-40B4-BE49-F238E27FC236}">
                <a16:creationId xmlns:a16="http://schemas.microsoft.com/office/drawing/2014/main" id="{CD053DEE-BF46-4C26-94C3-13485E70F0F6}"/>
              </a:ext>
            </a:extLst>
          </p:cNvPr>
          <p:cNvCxnSpPr>
            <a:cxnSpLocks/>
            <a:stCxn id="50" idx="1"/>
            <a:endCxn id="81" idx="0"/>
          </p:cNvCxnSpPr>
          <p:nvPr/>
        </p:nvCxnSpPr>
        <p:spPr>
          <a:xfrm rot="10800000" flipV="1">
            <a:off x="967478" y="1547011"/>
            <a:ext cx="2944445" cy="905283"/>
          </a:xfrm>
          <a:prstGeom prst="bentConnector2">
            <a:avLst/>
          </a:prstGeom>
          <a:noFill/>
          <a:ln w="38100" cap="flat" cmpd="sng" algn="ctr">
            <a:noFill/>
            <a:prstDash val="solid"/>
            <a:miter lim="800000"/>
            <a:headEnd type="triangle"/>
            <a:tailEnd type="triangle"/>
          </a:ln>
          <a:effectLst/>
        </p:spPr>
      </p:cxnSp>
      <p:cxnSp>
        <p:nvCxnSpPr>
          <p:cNvPr id="87" name="Verbindingslijn: gebogen 46">
            <a:extLst>
              <a:ext uri="{FF2B5EF4-FFF2-40B4-BE49-F238E27FC236}">
                <a16:creationId xmlns:a16="http://schemas.microsoft.com/office/drawing/2014/main" id="{CD053DEE-BF46-4C26-94C3-13485E70F0F6}"/>
              </a:ext>
            </a:extLst>
          </p:cNvPr>
          <p:cNvCxnSpPr>
            <a:cxnSpLocks/>
            <a:stCxn id="60" idx="1"/>
            <a:endCxn id="72" idx="0"/>
          </p:cNvCxnSpPr>
          <p:nvPr/>
        </p:nvCxnSpPr>
        <p:spPr>
          <a:xfrm rot="10800000" flipH="1" flipV="1">
            <a:off x="2279790" y="3114819"/>
            <a:ext cx="3702937" cy="2537056"/>
          </a:xfrm>
          <a:prstGeom prst="bentConnector4">
            <a:avLst>
              <a:gd name="adj1" fmla="val -6173"/>
              <a:gd name="adj2" fmla="val 81651"/>
            </a:avLst>
          </a:prstGeom>
          <a:noFill/>
          <a:ln w="38100" cap="flat" cmpd="sng" algn="ctr">
            <a:noFill/>
            <a:prstDash val="solid"/>
            <a:miter lim="800000"/>
            <a:headEnd type="triangle"/>
            <a:tailEnd type="triangle"/>
          </a:ln>
          <a:effectLst/>
        </p:spPr>
      </p:cxnSp>
      <p:sp>
        <p:nvSpPr>
          <p:cNvPr id="59" name="Lijntoelichting 1 7">
            <a:extLst>
              <a:ext uri="{FF2B5EF4-FFF2-40B4-BE49-F238E27FC236}">
                <a16:creationId xmlns:a16="http://schemas.microsoft.com/office/drawing/2014/main" id="{ADE01407-E8BF-429E-BE41-8EC7B2F5EDF9}"/>
              </a:ext>
            </a:extLst>
          </p:cNvPr>
          <p:cNvSpPr/>
          <p:nvPr/>
        </p:nvSpPr>
        <p:spPr>
          <a:xfrm>
            <a:off x="2649679" y="1010540"/>
            <a:ext cx="1112723" cy="411662"/>
          </a:xfrm>
          <a:prstGeom prst="borderCallout1">
            <a:avLst>
              <a:gd name="adj1" fmla="val 100613"/>
              <a:gd name="adj2" fmla="val 37321"/>
              <a:gd name="adj3" fmla="val 170364"/>
              <a:gd name="adj4" fmla="val 4164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REDI</a:t>
            </a:r>
          </a:p>
        </p:txBody>
      </p:sp>
      <p:sp>
        <p:nvSpPr>
          <p:cNvPr id="88" name="Lijntoelichting 1 7">
            <a:extLst>
              <a:ext uri="{FF2B5EF4-FFF2-40B4-BE49-F238E27FC236}">
                <a16:creationId xmlns:a16="http://schemas.microsoft.com/office/drawing/2014/main" id="{ADE01407-E8BF-429E-BE41-8EC7B2F5EDF9}"/>
              </a:ext>
            </a:extLst>
          </p:cNvPr>
          <p:cNvSpPr/>
          <p:nvPr/>
        </p:nvSpPr>
        <p:spPr>
          <a:xfrm>
            <a:off x="4510592" y="998332"/>
            <a:ext cx="994233" cy="411662"/>
          </a:xfrm>
          <a:prstGeom prst="borderCallout1">
            <a:avLst>
              <a:gd name="adj1" fmla="val 100613"/>
              <a:gd name="adj2" fmla="val 37321"/>
              <a:gd name="adj3" fmla="val 161234"/>
              <a:gd name="adj4" fmla="val 2852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REDI</a:t>
            </a:r>
          </a:p>
        </p:txBody>
      </p:sp>
      <p:sp>
        <p:nvSpPr>
          <p:cNvPr id="90" name="Rechthoek: afgeronde hoeken 32">
            <a:extLst>
              <a:ext uri="{FF2B5EF4-FFF2-40B4-BE49-F238E27FC236}">
                <a16:creationId xmlns:a16="http://schemas.microsoft.com/office/drawing/2014/main" id="{EFA0096F-6C75-4469-858C-72BA05A8DAB7}"/>
              </a:ext>
            </a:extLst>
          </p:cNvPr>
          <p:cNvSpPr/>
          <p:nvPr/>
        </p:nvSpPr>
        <p:spPr>
          <a:xfrm>
            <a:off x="3443709" y="1973993"/>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STTR</a:t>
            </a:r>
          </a:p>
        </p:txBody>
      </p:sp>
      <p:sp>
        <p:nvSpPr>
          <p:cNvPr id="91" name="Rechthoek: afgeronde hoeken 32">
            <a:extLst>
              <a:ext uri="{FF2B5EF4-FFF2-40B4-BE49-F238E27FC236}">
                <a16:creationId xmlns:a16="http://schemas.microsoft.com/office/drawing/2014/main" id="{EFA0096F-6C75-4469-858C-72BA05A8DAB7}"/>
              </a:ext>
            </a:extLst>
          </p:cNvPr>
          <p:cNvSpPr/>
          <p:nvPr/>
        </p:nvSpPr>
        <p:spPr>
          <a:xfrm>
            <a:off x="4671431" y="3041267"/>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STAM</a:t>
            </a:r>
          </a:p>
        </p:txBody>
      </p:sp>
      <p:cxnSp>
        <p:nvCxnSpPr>
          <p:cNvPr id="3" name="Rechte verbindingslijn 2"/>
          <p:cNvCxnSpPr>
            <a:stCxn id="59" idx="1"/>
            <a:endCxn id="59" idx="1"/>
          </p:cNvCxnSpPr>
          <p:nvPr/>
        </p:nvCxnSpPr>
        <p:spPr>
          <a:xfrm>
            <a:off x="2430097" y="124474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Gebogen verbindingslijn 4"/>
          <p:cNvCxnSpPr>
            <a:stCxn id="59" idx="1"/>
            <a:endCxn id="53" idx="0"/>
          </p:cNvCxnSpPr>
          <p:nvPr/>
        </p:nvCxnSpPr>
        <p:spPr>
          <a:xfrm rot="5400000">
            <a:off x="1825689" y="598864"/>
            <a:ext cx="557015" cy="2203690"/>
          </a:xfrm>
          <a:prstGeom prst="bentConnector3">
            <a:avLst>
              <a:gd name="adj1" fmla="val 50000"/>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Gebogen verbindingslijn 91"/>
          <p:cNvCxnSpPr>
            <a:stCxn id="88" idx="1"/>
            <a:endCxn id="90" idx="3"/>
          </p:cNvCxnSpPr>
          <p:nvPr/>
        </p:nvCxnSpPr>
        <p:spPr>
          <a:xfrm rot="5400000">
            <a:off x="4269068" y="1402325"/>
            <a:ext cx="730972" cy="746311"/>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Gebogen verbindingslijn 92"/>
          <p:cNvCxnSpPr>
            <a:stCxn id="90" idx="1"/>
            <a:endCxn id="83" idx="0"/>
          </p:cNvCxnSpPr>
          <p:nvPr/>
        </p:nvCxnSpPr>
        <p:spPr>
          <a:xfrm rot="10800000" flipV="1">
            <a:off x="3025481" y="2140966"/>
            <a:ext cx="418228" cy="302074"/>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4" name="Gebogen verbindingslijn 93"/>
          <p:cNvCxnSpPr>
            <a:stCxn id="77" idx="0"/>
            <a:endCxn id="91" idx="1"/>
          </p:cNvCxnSpPr>
          <p:nvPr/>
        </p:nvCxnSpPr>
        <p:spPr>
          <a:xfrm rot="5400000" flipH="1" flipV="1">
            <a:off x="4307881" y="3188649"/>
            <a:ext cx="343958" cy="383141"/>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5" name="Gebogen verbindingslijn 94"/>
          <p:cNvCxnSpPr>
            <a:stCxn id="91" idx="3"/>
            <a:endCxn id="78" idx="0"/>
          </p:cNvCxnSpPr>
          <p:nvPr/>
        </p:nvCxnSpPr>
        <p:spPr>
          <a:xfrm>
            <a:off x="5489120" y="3208240"/>
            <a:ext cx="199631" cy="343958"/>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72" name="Ovaal 71">
            <a:extLst>
              <a:ext uri="{FF2B5EF4-FFF2-40B4-BE49-F238E27FC236}">
                <a16:creationId xmlns:a16="http://schemas.microsoft.com/office/drawing/2014/main" id="{CDCA2CCD-64AE-4518-A5AF-74204FDBFBA7}"/>
              </a:ext>
            </a:extLst>
          </p:cNvPr>
          <p:cNvSpPr/>
          <p:nvPr/>
        </p:nvSpPr>
        <p:spPr>
          <a:xfrm rot="16200000">
            <a:off x="3479397" y="1519223"/>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sp>
        <p:nvSpPr>
          <p:cNvPr id="96" name="Lijntoelichting 1 7">
            <a:extLst>
              <a:ext uri="{FF2B5EF4-FFF2-40B4-BE49-F238E27FC236}">
                <a16:creationId xmlns:a16="http://schemas.microsoft.com/office/drawing/2014/main" id="{ADE01407-E8BF-429E-BE41-8EC7B2F5EDF9}"/>
              </a:ext>
            </a:extLst>
          </p:cNvPr>
          <p:cNvSpPr/>
          <p:nvPr/>
        </p:nvSpPr>
        <p:spPr>
          <a:xfrm>
            <a:off x="5809692" y="3273281"/>
            <a:ext cx="1210581" cy="411662"/>
          </a:xfrm>
          <a:prstGeom prst="borderCallout1">
            <a:avLst>
              <a:gd name="adj1" fmla="val 100613"/>
              <a:gd name="adj2" fmla="val 37321"/>
              <a:gd name="adj3" fmla="val 161234"/>
              <a:gd name="adj4" fmla="val 2852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dirty="0" err="1">
                <a:solidFill>
                  <a:prstClr val="black"/>
                </a:solidFill>
                <a:latin typeface="Calibri"/>
              </a:rPr>
              <a:t>InProcess</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Ovaal 97">
            <a:extLst>
              <a:ext uri="{FF2B5EF4-FFF2-40B4-BE49-F238E27FC236}">
                <a16:creationId xmlns:a16="http://schemas.microsoft.com/office/drawing/2014/main" id="{CDCA2CCD-64AE-4518-A5AF-74204FDBFBA7}"/>
              </a:ext>
            </a:extLst>
          </p:cNvPr>
          <p:cNvSpPr/>
          <p:nvPr/>
        </p:nvSpPr>
        <p:spPr>
          <a:xfrm rot="16200000">
            <a:off x="5175762" y="1519223"/>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sp>
        <p:nvSpPr>
          <p:cNvPr id="99" name="Ovaal 98">
            <a:extLst>
              <a:ext uri="{FF2B5EF4-FFF2-40B4-BE49-F238E27FC236}">
                <a16:creationId xmlns:a16="http://schemas.microsoft.com/office/drawing/2014/main" id="{CDCA2CCD-64AE-4518-A5AF-74204FDBFBA7}"/>
              </a:ext>
            </a:extLst>
          </p:cNvPr>
          <p:cNvSpPr/>
          <p:nvPr/>
        </p:nvSpPr>
        <p:spPr>
          <a:xfrm rot="16200000">
            <a:off x="8338201" y="1519223"/>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sp>
        <p:nvSpPr>
          <p:cNvPr id="100" name="Ovaal 99">
            <a:extLst>
              <a:ext uri="{FF2B5EF4-FFF2-40B4-BE49-F238E27FC236}">
                <a16:creationId xmlns:a16="http://schemas.microsoft.com/office/drawing/2014/main" id="{CDCA2CCD-64AE-4518-A5AF-74204FDBFBA7}"/>
              </a:ext>
            </a:extLst>
          </p:cNvPr>
          <p:cNvSpPr/>
          <p:nvPr/>
        </p:nvSpPr>
        <p:spPr>
          <a:xfrm rot="16200000">
            <a:off x="1450223" y="376991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sp>
        <p:nvSpPr>
          <p:cNvPr id="101" name="Ovaal 100">
            <a:extLst>
              <a:ext uri="{FF2B5EF4-FFF2-40B4-BE49-F238E27FC236}">
                <a16:creationId xmlns:a16="http://schemas.microsoft.com/office/drawing/2014/main" id="{CDCA2CCD-64AE-4518-A5AF-74204FDBFBA7}"/>
              </a:ext>
            </a:extLst>
          </p:cNvPr>
          <p:cNvSpPr/>
          <p:nvPr/>
        </p:nvSpPr>
        <p:spPr>
          <a:xfrm rot="16200000">
            <a:off x="3155774" y="376991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sp>
        <p:nvSpPr>
          <p:cNvPr id="102" name="Ovaal 101">
            <a:extLst>
              <a:ext uri="{FF2B5EF4-FFF2-40B4-BE49-F238E27FC236}">
                <a16:creationId xmlns:a16="http://schemas.microsoft.com/office/drawing/2014/main" id="{CDCA2CCD-64AE-4518-A5AF-74204FDBFBA7}"/>
              </a:ext>
            </a:extLst>
          </p:cNvPr>
          <p:cNvSpPr/>
          <p:nvPr/>
        </p:nvSpPr>
        <p:spPr>
          <a:xfrm rot="16200000">
            <a:off x="6038115" y="376991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cxnSp>
        <p:nvCxnSpPr>
          <p:cNvPr id="103" name="Gebogen verbindingslijn 102"/>
          <p:cNvCxnSpPr>
            <a:stCxn id="53" idx="2"/>
            <a:endCxn id="81" idx="0"/>
          </p:cNvCxnSpPr>
          <p:nvPr/>
        </p:nvCxnSpPr>
        <p:spPr>
          <a:xfrm rot="5400000">
            <a:off x="915348" y="2365292"/>
            <a:ext cx="139132" cy="34874"/>
          </a:xfrm>
          <a:prstGeom prst="bentConnector3">
            <a:avLst>
              <a:gd name="adj1" fmla="val 50000"/>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Gebogen verbindingslijn 103"/>
          <p:cNvCxnSpPr/>
          <p:nvPr/>
        </p:nvCxnSpPr>
        <p:spPr>
          <a:xfrm rot="5400000">
            <a:off x="1067748" y="2517692"/>
            <a:ext cx="139132" cy="34874"/>
          </a:xfrm>
          <a:prstGeom prst="bentConnector3">
            <a:avLst>
              <a:gd name="adj1" fmla="val 50000"/>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05" name="Ovaal 104">
            <a:extLst>
              <a:ext uri="{FF2B5EF4-FFF2-40B4-BE49-F238E27FC236}">
                <a16:creationId xmlns:a16="http://schemas.microsoft.com/office/drawing/2014/main" id="{CDCA2CCD-64AE-4518-A5AF-74204FDBFBA7}"/>
              </a:ext>
            </a:extLst>
          </p:cNvPr>
          <p:cNvSpPr/>
          <p:nvPr/>
        </p:nvSpPr>
        <p:spPr>
          <a:xfrm rot="16200000">
            <a:off x="4617685" y="376991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sp>
        <p:nvSpPr>
          <p:cNvPr id="106" name="Ovaal 105">
            <a:extLst>
              <a:ext uri="{FF2B5EF4-FFF2-40B4-BE49-F238E27FC236}">
                <a16:creationId xmlns:a16="http://schemas.microsoft.com/office/drawing/2014/main" id="{CDCA2CCD-64AE-4518-A5AF-74204FDBFBA7}"/>
              </a:ext>
            </a:extLst>
          </p:cNvPr>
          <p:cNvSpPr/>
          <p:nvPr/>
        </p:nvSpPr>
        <p:spPr>
          <a:xfrm rot="16200000">
            <a:off x="8392043" y="3769915"/>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spTree>
    <p:extLst>
      <p:ext uri="{BB962C8B-B14F-4D97-AF65-F5344CB8AC3E}">
        <p14:creationId xmlns:p14="http://schemas.microsoft.com/office/powerpoint/2010/main" val="171139468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50" y="715770"/>
            <a:ext cx="8229600" cy="663123"/>
          </a:xfrm>
        </p:spPr>
        <p:txBody>
          <a:bodyPr>
            <a:normAutofit/>
          </a:bodyPr>
          <a:lstStyle/>
          <a:p>
            <a:r>
              <a:rPr lang="nl-NL" dirty="0"/>
              <a:t>Stap 1 Logisch model opstellen</a:t>
            </a:r>
          </a:p>
        </p:txBody>
      </p:sp>
      <p:sp>
        <p:nvSpPr>
          <p:cNvPr id="5" name="Regelmatige vijfhoek 4"/>
          <p:cNvSpPr/>
          <p:nvPr/>
        </p:nvSpPr>
        <p:spPr>
          <a:xfrm rot="5400000">
            <a:off x="7358638"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8" name="Tekstvak 7"/>
          <p:cNvSpPr txBox="1"/>
          <p:nvPr/>
        </p:nvSpPr>
        <p:spPr>
          <a:xfrm>
            <a:off x="7189182" y="2008504"/>
            <a:ext cx="1539063"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r>
              <a:rPr lang="nl-NL" dirty="0" err="1">
                <a:solidFill>
                  <a:schemeClr val="tx1"/>
                </a:solidFill>
              </a:rPr>
              <a:t>WsV</a:t>
            </a:r>
            <a:r>
              <a:rPr lang="nl-NL" dirty="0">
                <a:solidFill>
                  <a:schemeClr val="tx1"/>
                </a:solidFill>
              </a:rPr>
              <a:t> is bruikbaar voor </a:t>
            </a:r>
            <a:r>
              <a:rPr lang="nl-NL" b="1" dirty="0">
                <a:solidFill>
                  <a:schemeClr val="tx1"/>
                </a:solidFill>
              </a:rPr>
              <a:t>oriënteren via Regels en Kaart</a:t>
            </a:r>
          </a:p>
        </p:txBody>
      </p:sp>
      <p:grpSp>
        <p:nvGrpSpPr>
          <p:cNvPr id="21" name="Groep 20"/>
          <p:cNvGrpSpPr/>
          <p:nvPr/>
        </p:nvGrpSpPr>
        <p:grpSpPr>
          <a:xfrm>
            <a:off x="2876605" y="3205854"/>
            <a:ext cx="1582000" cy="1172240"/>
            <a:chOff x="6013951" y="2657703"/>
            <a:chExt cx="2109333" cy="1562986"/>
          </a:xfrm>
        </p:grpSpPr>
        <p:sp>
          <p:nvSpPr>
            <p:cNvPr id="9" name="Regelmatige vijfhoek 8"/>
            <p:cNvSpPr/>
            <p:nvPr/>
          </p:nvSpPr>
          <p:spPr>
            <a:xfrm rot="5400000">
              <a:off x="6234577" y="2437077"/>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p:cNvSpPr txBox="1"/>
            <p:nvPr/>
          </p:nvSpPr>
          <p:spPr>
            <a:xfrm>
              <a:off x="6071201" y="2978222"/>
              <a:ext cx="2052083" cy="954108"/>
            </a:xfrm>
            <a:prstGeom prst="rect">
              <a:avLst/>
            </a:prstGeom>
            <a:noFill/>
          </p:spPr>
          <p:txBody>
            <a:bodyPr wrap="square" rtlCol="0">
              <a:spAutoFit/>
            </a:bodyPr>
            <a:lstStyle/>
            <a:p>
              <a:r>
                <a:rPr lang="nl-NL" sz="1350" dirty="0">
                  <a:solidFill>
                    <a:schemeClr val="bg1"/>
                  </a:solidFill>
                </a:rPr>
                <a:t>WS levert vragenbomen aan </a:t>
              </a:r>
              <a:r>
                <a:rPr lang="nl-NL" sz="1350" dirty="0" err="1">
                  <a:solidFill>
                    <a:schemeClr val="bg1"/>
                  </a:solidFill>
                </a:rPr>
                <a:t>aan</a:t>
              </a:r>
              <a:r>
                <a:rPr lang="nl-NL" sz="1350" dirty="0">
                  <a:solidFill>
                    <a:schemeClr val="bg1"/>
                  </a:solidFill>
                </a:rPr>
                <a:t> de RTR</a:t>
              </a:r>
            </a:p>
          </p:txBody>
        </p:sp>
      </p:grpSp>
      <p:grpSp>
        <p:nvGrpSpPr>
          <p:cNvPr id="22" name="Groep 21"/>
          <p:cNvGrpSpPr/>
          <p:nvPr/>
        </p:nvGrpSpPr>
        <p:grpSpPr>
          <a:xfrm>
            <a:off x="5206968" y="5212503"/>
            <a:ext cx="1614820" cy="1172240"/>
            <a:chOff x="6961325" y="2485417"/>
            <a:chExt cx="2153093" cy="1562986"/>
          </a:xfrm>
        </p:grpSpPr>
        <p:sp>
          <p:nvSpPr>
            <p:cNvPr id="11" name="Regelmatige vijfhoek 10"/>
            <p:cNvSpPr/>
            <p:nvPr/>
          </p:nvSpPr>
          <p:spPr>
            <a:xfrm rot="5400000">
              <a:off x="7181951" y="2264791"/>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2" name="Tekstvak 11"/>
            <p:cNvSpPr txBox="1"/>
            <p:nvPr/>
          </p:nvSpPr>
          <p:spPr>
            <a:xfrm>
              <a:off x="7062334" y="2935659"/>
              <a:ext cx="2052084" cy="677108"/>
            </a:xfrm>
            <a:prstGeom prst="rect">
              <a:avLst/>
            </a:prstGeom>
            <a:noFill/>
          </p:spPr>
          <p:txBody>
            <a:bodyPr wrap="square" rtlCol="0">
              <a:spAutoFit/>
            </a:bodyPr>
            <a:lstStyle/>
            <a:p>
              <a:r>
                <a:rPr lang="nl-NL" sz="1350" dirty="0">
                  <a:solidFill>
                    <a:schemeClr val="bg1"/>
                  </a:solidFill>
                </a:rPr>
                <a:t>Aanvraag naar Delfland</a:t>
              </a:r>
            </a:p>
          </p:txBody>
        </p:sp>
      </p:grpSp>
      <p:grpSp>
        <p:nvGrpSpPr>
          <p:cNvPr id="19" name="Groep 18"/>
          <p:cNvGrpSpPr/>
          <p:nvPr/>
        </p:nvGrpSpPr>
        <p:grpSpPr>
          <a:xfrm>
            <a:off x="2858561" y="1739065"/>
            <a:ext cx="1559000" cy="1172240"/>
            <a:chOff x="658881" y="2591112"/>
            <a:chExt cx="2078667" cy="1562986"/>
          </a:xfrm>
        </p:grpSpPr>
        <p:sp>
          <p:nvSpPr>
            <p:cNvPr id="13" name="Regelmatige vijfhoek 12"/>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4" name="Tekstvak 13"/>
            <p:cNvSpPr txBox="1"/>
            <p:nvPr/>
          </p:nvSpPr>
          <p:spPr>
            <a:xfrm>
              <a:off x="712044" y="2963756"/>
              <a:ext cx="2025504" cy="954108"/>
            </a:xfrm>
            <a:prstGeom prst="rect">
              <a:avLst/>
            </a:prstGeom>
            <a:noFill/>
          </p:spPr>
          <p:txBody>
            <a:bodyPr wrap="square" rtlCol="0">
              <a:spAutoFit/>
            </a:bodyPr>
            <a:lstStyle/>
            <a:p>
              <a:r>
                <a:rPr lang="nl-NL" sz="1350" dirty="0">
                  <a:solidFill>
                    <a:schemeClr val="bg1"/>
                  </a:solidFill>
                </a:rPr>
                <a:t>WS levert juridische regels  aan het LVBB</a:t>
              </a:r>
            </a:p>
          </p:txBody>
        </p:sp>
      </p:grpSp>
      <p:grpSp>
        <p:nvGrpSpPr>
          <p:cNvPr id="23" name="Groep 22"/>
          <p:cNvGrpSpPr/>
          <p:nvPr/>
        </p:nvGrpSpPr>
        <p:grpSpPr>
          <a:xfrm>
            <a:off x="2893428" y="5161067"/>
            <a:ext cx="1521120" cy="1172240"/>
            <a:chOff x="9215427" y="2555986"/>
            <a:chExt cx="2028160" cy="1562986"/>
          </a:xfrm>
        </p:grpSpPr>
        <p:sp>
          <p:nvSpPr>
            <p:cNvPr id="15" name="Regelmatige vijfhoek 14"/>
            <p:cNvSpPr/>
            <p:nvPr/>
          </p:nvSpPr>
          <p:spPr>
            <a:xfrm rot="5400000">
              <a:off x="9459976" y="2335360"/>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6" name="Tekstvak 15"/>
            <p:cNvSpPr txBox="1"/>
            <p:nvPr/>
          </p:nvSpPr>
          <p:spPr>
            <a:xfrm>
              <a:off x="9215427" y="2875813"/>
              <a:ext cx="1883059" cy="954108"/>
            </a:xfrm>
            <a:prstGeom prst="rect">
              <a:avLst/>
            </a:prstGeom>
            <a:noFill/>
          </p:spPr>
          <p:txBody>
            <a:bodyPr wrap="square" rtlCol="0">
              <a:spAutoFit/>
            </a:bodyPr>
            <a:lstStyle/>
            <a:p>
              <a:r>
                <a:rPr lang="nl-NL" sz="1350" dirty="0">
                  <a:solidFill>
                    <a:schemeClr val="bg1"/>
                  </a:solidFill>
                </a:rPr>
                <a:t>Delfland handelt af vanuit eigen systeem</a:t>
              </a:r>
            </a:p>
          </p:txBody>
        </p:sp>
      </p:grpSp>
      <p:sp>
        <p:nvSpPr>
          <p:cNvPr id="18" name="Stroomdiagram: Opslag met sequentiële toegang 17"/>
          <p:cNvSpPr/>
          <p:nvPr/>
        </p:nvSpPr>
        <p:spPr>
          <a:xfrm>
            <a:off x="130071" y="1670567"/>
            <a:ext cx="2362894"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600" dirty="0">
                <a:solidFill>
                  <a:schemeClr val="tx1"/>
                </a:solidFill>
              </a:rPr>
              <a:t>Waterschaps-verordening met een beperkt aantal activiteiten</a:t>
            </a:r>
          </a:p>
        </p:txBody>
      </p:sp>
      <p:pic>
        <p:nvPicPr>
          <p:cNvPr id="28" name="Afbeelding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8038" y="128950"/>
            <a:ext cx="2033440" cy="685516"/>
          </a:xfrm>
          <a:prstGeom prst="rect">
            <a:avLst/>
          </a:prstGeom>
        </p:spPr>
      </p:pic>
      <p:grpSp>
        <p:nvGrpSpPr>
          <p:cNvPr id="27" name="Groep 26">
            <a:extLst>
              <a:ext uri="{FF2B5EF4-FFF2-40B4-BE49-F238E27FC236}">
                <a16:creationId xmlns:a16="http://schemas.microsoft.com/office/drawing/2014/main" id="{CD13BC38-FEF5-4BBB-995E-75A5EF468236}"/>
              </a:ext>
            </a:extLst>
          </p:cNvPr>
          <p:cNvGrpSpPr/>
          <p:nvPr/>
        </p:nvGrpSpPr>
        <p:grpSpPr>
          <a:xfrm>
            <a:off x="476250" y="3084826"/>
            <a:ext cx="1519128" cy="1172240"/>
            <a:chOff x="637614" y="2591112"/>
            <a:chExt cx="2025504" cy="1562986"/>
          </a:xfrm>
        </p:grpSpPr>
        <p:sp>
          <p:nvSpPr>
            <p:cNvPr id="29" name="Regelmatige vijfhoek 12">
              <a:extLst>
                <a:ext uri="{FF2B5EF4-FFF2-40B4-BE49-F238E27FC236}">
                  <a16:creationId xmlns:a16="http://schemas.microsoft.com/office/drawing/2014/main" id="{FEF30F9E-005B-4BC1-A850-1421FADADBAF}"/>
                </a:ext>
              </a:extLst>
            </p:cNvPr>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0" name="Tekstvak 29">
              <a:extLst>
                <a:ext uri="{FF2B5EF4-FFF2-40B4-BE49-F238E27FC236}">
                  <a16:creationId xmlns:a16="http://schemas.microsoft.com/office/drawing/2014/main" id="{78921E98-E33D-47F2-99AB-DA2D6CBF567F}"/>
                </a:ext>
              </a:extLst>
            </p:cNvPr>
            <p:cNvSpPr txBox="1"/>
            <p:nvPr/>
          </p:nvSpPr>
          <p:spPr>
            <a:xfrm>
              <a:off x="637614" y="2898616"/>
              <a:ext cx="2025504" cy="954108"/>
            </a:xfrm>
            <a:prstGeom prst="rect">
              <a:avLst/>
            </a:prstGeom>
            <a:noFill/>
          </p:spPr>
          <p:txBody>
            <a:bodyPr wrap="square" rtlCol="0">
              <a:spAutoFit/>
            </a:bodyPr>
            <a:lstStyle/>
            <a:p>
              <a:r>
                <a:rPr lang="nl-NL" sz="1350" dirty="0">
                  <a:solidFill>
                    <a:schemeClr val="bg1"/>
                  </a:solidFill>
                </a:rPr>
                <a:t>WS stelt het logisch model op</a:t>
              </a:r>
            </a:p>
            <a:p>
              <a:r>
                <a:rPr lang="nl-NL" sz="1350" dirty="0" err="1">
                  <a:solidFill>
                    <a:schemeClr val="bg1"/>
                  </a:solidFill>
                </a:rPr>
                <a:t>Nav</a:t>
              </a:r>
              <a:r>
                <a:rPr lang="nl-NL" sz="1350" dirty="0">
                  <a:solidFill>
                    <a:schemeClr val="bg1"/>
                  </a:solidFill>
                </a:rPr>
                <a:t> beleid</a:t>
              </a:r>
            </a:p>
          </p:txBody>
        </p:sp>
      </p:grpSp>
      <p:sp>
        <p:nvSpPr>
          <p:cNvPr id="32" name="Regelmatige vijfhoek 12">
            <a:extLst>
              <a:ext uri="{FF2B5EF4-FFF2-40B4-BE49-F238E27FC236}">
                <a16:creationId xmlns:a16="http://schemas.microsoft.com/office/drawing/2014/main" id="{38EEDE16-ABE1-4D66-A1CA-FF8D34D1FF9F}"/>
              </a:ext>
            </a:extLst>
          </p:cNvPr>
          <p:cNvSpPr/>
          <p:nvPr/>
        </p:nvSpPr>
        <p:spPr>
          <a:xfrm rot="5400000">
            <a:off x="5338144"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33" name="Tekstvak 32">
            <a:extLst>
              <a:ext uri="{FF2B5EF4-FFF2-40B4-BE49-F238E27FC236}">
                <a16:creationId xmlns:a16="http://schemas.microsoft.com/office/drawing/2014/main" id="{33B233B5-5FA8-4A21-A14A-3AEF196B9FC1}"/>
              </a:ext>
            </a:extLst>
          </p:cNvPr>
          <p:cNvSpPr txBox="1"/>
          <p:nvPr/>
        </p:nvSpPr>
        <p:spPr>
          <a:xfrm>
            <a:off x="5212547" y="2018548"/>
            <a:ext cx="1519128" cy="715581"/>
          </a:xfrm>
          <a:prstGeom prst="rect">
            <a:avLst/>
          </a:prstGeom>
          <a:noFill/>
          <a:ln w="3175" cap="flat" cmpd="sng" algn="ctr">
            <a:noFill/>
            <a:prstDash val="solid"/>
          </a:ln>
          <a:effectLst/>
        </p:spPr>
        <p:txBody>
          <a:bodyPr rtlCol="0" anchor="ctr"/>
          <a:lstStyle>
            <a:defPPr>
              <a:defRPr lang="nl-NL"/>
            </a:defPPr>
            <a:lvl1pPr algn="ctr" defTabSz="914400" fontAlgn="base">
              <a:spcBef>
                <a:spcPct val="0"/>
              </a:spcBef>
              <a:spcAft>
                <a:spcPct val="0"/>
              </a:spcAft>
              <a:defRPr sz="1100" kern="0">
                <a:solidFill>
                  <a:prstClr val="black">
                    <a:lumMod val="65000"/>
                    <a:lumOff val="35000"/>
                  </a:prstClr>
                </a:solidFill>
                <a:latin typeface="Verdana"/>
                <a:cs typeface="Arial"/>
              </a:defRPr>
            </a:lvl1pPr>
          </a:lstStyle>
          <a:p>
            <a:pPr algn="l"/>
            <a:r>
              <a:rPr lang="nl-NL" dirty="0" err="1"/>
              <a:t>WsV</a:t>
            </a:r>
            <a:r>
              <a:rPr lang="nl-NL" dirty="0"/>
              <a:t> wordt gepubliceerd via LVBB</a:t>
            </a:r>
          </a:p>
        </p:txBody>
      </p:sp>
      <p:sp>
        <p:nvSpPr>
          <p:cNvPr id="35" name="Regelmatige vijfhoek 12">
            <a:extLst>
              <a:ext uri="{FF2B5EF4-FFF2-40B4-BE49-F238E27FC236}">
                <a16:creationId xmlns:a16="http://schemas.microsoft.com/office/drawing/2014/main" id="{362D1905-E477-4DE5-8762-0F47DB045DA6}"/>
              </a:ext>
            </a:extLst>
          </p:cNvPr>
          <p:cNvSpPr/>
          <p:nvPr/>
        </p:nvSpPr>
        <p:spPr>
          <a:xfrm rot="5400000">
            <a:off x="7419249" y="2910427"/>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36" name="Tekstvak 35">
            <a:extLst>
              <a:ext uri="{FF2B5EF4-FFF2-40B4-BE49-F238E27FC236}">
                <a16:creationId xmlns:a16="http://schemas.microsoft.com/office/drawing/2014/main" id="{676F1FA7-0092-443F-9D68-E1CAB422F840}"/>
              </a:ext>
            </a:extLst>
          </p:cNvPr>
          <p:cNvSpPr txBox="1"/>
          <p:nvPr/>
        </p:nvSpPr>
        <p:spPr>
          <a:xfrm>
            <a:off x="7197401" y="3313155"/>
            <a:ext cx="1519131" cy="715581"/>
          </a:xfrm>
          <a:prstGeom prst="rect">
            <a:avLst/>
          </a:prstGeom>
          <a:noFill/>
        </p:spPr>
        <p:txBody>
          <a:bodyPr wrap="square" rtlCol="0">
            <a:spAutoFit/>
          </a:bodyPr>
          <a:lstStyle/>
          <a:p>
            <a:r>
              <a:rPr lang="nl-NL" sz="1350" b="1" dirty="0"/>
              <a:t>Vergunningscheck</a:t>
            </a:r>
            <a:r>
              <a:rPr lang="nl-NL" sz="1350" dirty="0"/>
              <a:t> via de vragen-bomen in het DSO</a:t>
            </a:r>
          </a:p>
        </p:txBody>
      </p:sp>
      <p:sp>
        <p:nvSpPr>
          <p:cNvPr id="38" name="Regelmatige vijfhoek 12">
            <a:extLst>
              <a:ext uri="{FF2B5EF4-FFF2-40B4-BE49-F238E27FC236}">
                <a16:creationId xmlns:a16="http://schemas.microsoft.com/office/drawing/2014/main" id="{7A505485-0FBC-468D-8D36-D062CD087B18}"/>
              </a:ext>
            </a:extLst>
          </p:cNvPr>
          <p:cNvSpPr/>
          <p:nvPr/>
        </p:nvSpPr>
        <p:spPr>
          <a:xfrm rot="5400000">
            <a:off x="7419249" y="4212625"/>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39" name="Tekstvak 38">
            <a:extLst>
              <a:ext uri="{FF2B5EF4-FFF2-40B4-BE49-F238E27FC236}">
                <a16:creationId xmlns:a16="http://schemas.microsoft.com/office/drawing/2014/main" id="{1E39E2F8-B5E7-432B-ADED-292B55072318}"/>
              </a:ext>
            </a:extLst>
          </p:cNvPr>
          <p:cNvSpPr txBox="1"/>
          <p:nvPr/>
        </p:nvSpPr>
        <p:spPr>
          <a:xfrm>
            <a:off x="7261198" y="4667901"/>
            <a:ext cx="1659517"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algn="l"/>
            <a:r>
              <a:rPr lang="nl-NL" b="1" dirty="0">
                <a:solidFill>
                  <a:schemeClr val="tx1"/>
                </a:solidFill>
              </a:rPr>
              <a:t>Aanvraag opstellen </a:t>
            </a:r>
            <a:r>
              <a:rPr lang="nl-NL" dirty="0">
                <a:solidFill>
                  <a:schemeClr val="tx1"/>
                </a:solidFill>
              </a:rPr>
              <a:t>en indienen via het DSO</a:t>
            </a:r>
          </a:p>
        </p:txBody>
      </p:sp>
      <p:cxnSp>
        <p:nvCxnSpPr>
          <p:cNvPr id="6" name="Verbindingslijn: gekromd 5">
            <a:extLst>
              <a:ext uri="{FF2B5EF4-FFF2-40B4-BE49-F238E27FC236}">
                <a16:creationId xmlns:a16="http://schemas.microsoft.com/office/drawing/2014/main" id="{21D5A0DD-4090-4738-BD36-2B6476FDD34D}"/>
              </a:ext>
            </a:extLst>
          </p:cNvPr>
          <p:cNvCxnSpPr>
            <a:cxnSpLocks/>
            <a:stCxn id="30" idx="3"/>
            <a:endCxn id="14" idx="1"/>
          </p:cNvCxnSpPr>
          <p:nvPr/>
        </p:nvCxnSpPr>
        <p:spPr>
          <a:xfrm flipV="1">
            <a:off x="1995378" y="2376339"/>
            <a:ext cx="903055" cy="1296906"/>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0" name="Verbindingslijn: gekromd 39">
            <a:extLst>
              <a:ext uri="{FF2B5EF4-FFF2-40B4-BE49-F238E27FC236}">
                <a16:creationId xmlns:a16="http://schemas.microsoft.com/office/drawing/2014/main" id="{4E6450AF-7F41-4E2A-8138-5045B9223560}"/>
              </a:ext>
            </a:extLst>
          </p:cNvPr>
          <p:cNvCxnSpPr>
            <a:cxnSpLocks/>
            <a:stCxn id="30" idx="3"/>
            <a:endCxn id="9" idx="3"/>
          </p:cNvCxnSpPr>
          <p:nvPr/>
        </p:nvCxnSpPr>
        <p:spPr>
          <a:xfrm>
            <a:off x="1995378" y="3673245"/>
            <a:ext cx="881227" cy="11872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3" name="Verbindingslijn: gekromd 42">
            <a:extLst>
              <a:ext uri="{FF2B5EF4-FFF2-40B4-BE49-F238E27FC236}">
                <a16:creationId xmlns:a16="http://schemas.microsoft.com/office/drawing/2014/main" id="{E8F163A5-CA34-493C-A440-CDB935F0EE12}"/>
              </a:ext>
            </a:extLst>
          </p:cNvPr>
          <p:cNvCxnSpPr>
            <a:cxnSpLocks/>
            <a:stCxn id="14" idx="3"/>
            <a:endCxn id="33" idx="1"/>
          </p:cNvCxnSpPr>
          <p:nvPr/>
        </p:nvCxnSpPr>
        <p:spPr>
          <a:xfrm>
            <a:off x="4417561" y="2376339"/>
            <a:ext cx="794986" cy="1270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Verbindingslijn: gekromd 50">
            <a:extLst>
              <a:ext uri="{FF2B5EF4-FFF2-40B4-BE49-F238E27FC236}">
                <a16:creationId xmlns:a16="http://schemas.microsoft.com/office/drawing/2014/main" id="{356C9D98-0599-4D78-9740-2EDB5E3AEDB8}"/>
              </a:ext>
            </a:extLst>
          </p:cNvPr>
          <p:cNvCxnSpPr>
            <a:cxnSpLocks/>
            <a:stCxn id="9" idx="1"/>
            <a:endCxn id="36" idx="1"/>
          </p:cNvCxnSpPr>
          <p:nvPr/>
        </p:nvCxnSpPr>
        <p:spPr>
          <a:xfrm rot="16200000" flipH="1">
            <a:off x="5268965" y="1742511"/>
            <a:ext cx="465091" cy="3391779"/>
          </a:xfrm>
          <a:prstGeom prst="curvedConnector4">
            <a:avLst>
              <a:gd name="adj1" fmla="val -49152"/>
              <a:gd name="adj2" fmla="val 56025"/>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4" name="Verbindingslijn: gekromd 53">
            <a:extLst>
              <a:ext uri="{FF2B5EF4-FFF2-40B4-BE49-F238E27FC236}">
                <a16:creationId xmlns:a16="http://schemas.microsoft.com/office/drawing/2014/main" id="{D688EFD7-C5D2-4F39-97FC-1443AB44AACC}"/>
              </a:ext>
            </a:extLst>
          </p:cNvPr>
          <p:cNvCxnSpPr>
            <a:cxnSpLocks/>
            <a:stCxn id="10" idx="3"/>
            <a:endCxn id="39" idx="1"/>
          </p:cNvCxnSpPr>
          <p:nvPr/>
        </p:nvCxnSpPr>
        <p:spPr>
          <a:xfrm>
            <a:off x="4458605" y="3804034"/>
            <a:ext cx="2802593" cy="116394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Verbindingslijn: gekromd 56">
            <a:extLst>
              <a:ext uri="{FF2B5EF4-FFF2-40B4-BE49-F238E27FC236}">
                <a16:creationId xmlns:a16="http://schemas.microsoft.com/office/drawing/2014/main" id="{A1BE00CD-DE41-47C0-A96D-67EB268D6AB0}"/>
              </a:ext>
            </a:extLst>
          </p:cNvPr>
          <p:cNvCxnSpPr>
            <a:cxnSpLocks/>
            <a:stCxn id="38" idx="5"/>
            <a:endCxn id="12" idx="3"/>
          </p:cNvCxnSpPr>
          <p:nvPr/>
        </p:nvCxnSpPr>
        <p:spPr>
          <a:xfrm rot="5400000">
            <a:off x="7375409" y="4996713"/>
            <a:ext cx="253768" cy="1361009"/>
          </a:xfrm>
          <a:prstGeom prst="curvedConnector2">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1" name="Verbindingslijn: gekromd 60">
            <a:extLst>
              <a:ext uri="{FF2B5EF4-FFF2-40B4-BE49-F238E27FC236}">
                <a16:creationId xmlns:a16="http://schemas.microsoft.com/office/drawing/2014/main" id="{9C88307C-F68F-4414-BDE7-CCC558BA58CE}"/>
              </a:ext>
            </a:extLst>
          </p:cNvPr>
          <p:cNvCxnSpPr>
            <a:cxnSpLocks/>
            <a:endCxn id="16" idx="3"/>
          </p:cNvCxnSpPr>
          <p:nvPr/>
        </p:nvCxnSpPr>
        <p:spPr>
          <a:xfrm rot="10800000">
            <a:off x="4305723" y="5758729"/>
            <a:ext cx="853269" cy="1"/>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Stroomdiagram: Opslag met sequentiële toegang 71">
            <a:extLst>
              <a:ext uri="{FF2B5EF4-FFF2-40B4-BE49-F238E27FC236}">
                <a16:creationId xmlns:a16="http://schemas.microsoft.com/office/drawing/2014/main" id="{BC25FF8B-2B6A-4FED-A341-30A143DB7773}"/>
              </a:ext>
            </a:extLst>
          </p:cNvPr>
          <p:cNvSpPr/>
          <p:nvPr/>
        </p:nvSpPr>
        <p:spPr>
          <a:xfrm>
            <a:off x="130071" y="5161067"/>
            <a:ext cx="2281722"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600" dirty="0">
                <a:solidFill>
                  <a:schemeClr val="tx1"/>
                </a:solidFill>
              </a:rPr>
              <a:t>Terugkoppeling rechtstreeks van het BG naar de initiatiefnemer</a:t>
            </a:r>
          </a:p>
        </p:txBody>
      </p:sp>
      <p:cxnSp>
        <p:nvCxnSpPr>
          <p:cNvPr id="84" name="Verbindingslijn: gekromd 83">
            <a:extLst>
              <a:ext uri="{FF2B5EF4-FFF2-40B4-BE49-F238E27FC236}">
                <a16:creationId xmlns:a16="http://schemas.microsoft.com/office/drawing/2014/main" id="{E67AFE13-1022-4100-A1C9-CB923AEFFD94}"/>
              </a:ext>
            </a:extLst>
          </p:cNvPr>
          <p:cNvCxnSpPr>
            <a:cxnSpLocks/>
            <a:stCxn id="33" idx="3"/>
            <a:endCxn id="8" idx="1"/>
          </p:cNvCxnSpPr>
          <p:nvPr/>
        </p:nvCxnSpPr>
        <p:spPr>
          <a:xfrm flipV="1">
            <a:off x="6731675" y="2308586"/>
            <a:ext cx="457507" cy="67753"/>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6" name="Verbindingslijn: gekromd 60">
            <a:extLst>
              <a:ext uri="{FF2B5EF4-FFF2-40B4-BE49-F238E27FC236}">
                <a16:creationId xmlns:a16="http://schemas.microsoft.com/office/drawing/2014/main" id="{9C88307C-F68F-4414-BDE7-CCC558BA58CE}"/>
              </a:ext>
            </a:extLst>
          </p:cNvPr>
          <p:cNvCxnSpPr>
            <a:cxnSpLocks/>
            <a:stCxn id="16" idx="1"/>
            <a:endCxn id="72" idx="3"/>
          </p:cNvCxnSpPr>
          <p:nvPr/>
        </p:nvCxnSpPr>
        <p:spPr>
          <a:xfrm rot="10800000">
            <a:off x="2411794" y="5692848"/>
            <a:ext cx="481635" cy="6588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9" name="Rechthoek: afgeronde hoeken 32">
            <a:extLst>
              <a:ext uri="{FF2B5EF4-FFF2-40B4-BE49-F238E27FC236}">
                <a16:creationId xmlns:a16="http://schemas.microsoft.com/office/drawing/2014/main" id="{EFA0096F-6C75-4469-858C-72BA05A8DAB7}"/>
              </a:ext>
            </a:extLst>
          </p:cNvPr>
          <p:cNvSpPr/>
          <p:nvPr/>
        </p:nvSpPr>
        <p:spPr>
          <a:xfrm>
            <a:off x="4246514" y="1922199"/>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STOP</a:t>
            </a:r>
          </a:p>
        </p:txBody>
      </p:sp>
      <p:sp>
        <p:nvSpPr>
          <p:cNvPr id="80" name="Rechthoek: afgeronde hoeken 32">
            <a:extLst>
              <a:ext uri="{FF2B5EF4-FFF2-40B4-BE49-F238E27FC236}">
                <a16:creationId xmlns:a16="http://schemas.microsoft.com/office/drawing/2014/main" id="{EFA0096F-6C75-4469-858C-72BA05A8DAB7}"/>
              </a:ext>
            </a:extLst>
          </p:cNvPr>
          <p:cNvSpPr/>
          <p:nvPr/>
        </p:nvSpPr>
        <p:spPr>
          <a:xfrm>
            <a:off x="3749241" y="3218554"/>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STTR</a:t>
            </a:r>
          </a:p>
        </p:txBody>
      </p:sp>
      <p:sp>
        <p:nvSpPr>
          <p:cNvPr id="81" name="Rechthoek: afgeronde hoeken 32">
            <a:extLst>
              <a:ext uri="{FF2B5EF4-FFF2-40B4-BE49-F238E27FC236}">
                <a16:creationId xmlns:a16="http://schemas.microsoft.com/office/drawing/2014/main" id="{EFA0096F-6C75-4469-858C-72BA05A8DAB7}"/>
              </a:ext>
            </a:extLst>
          </p:cNvPr>
          <p:cNvSpPr/>
          <p:nvPr/>
        </p:nvSpPr>
        <p:spPr>
          <a:xfrm>
            <a:off x="6788555" y="5949545"/>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STAM</a:t>
            </a:r>
          </a:p>
        </p:txBody>
      </p:sp>
      <p:sp>
        <p:nvSpPr>
          <p:cNvPr id="78" name="Ovaal 77"/>
          <p:cNvSpPr/>
          <p:nvPr/>
        </p:nvSpPr>
        <p:spPr>
          <a:xfrm>
            <a:off x="85541" y="2923506"/>
            <a:ext cx="2419153" cy="16725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41684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26C57-0B40-47AB-97FA-E6479C0DE3CD}"/>
              </a:ext>
            </a:extLst>
          </p:cNvPr>
          <p:cNvSpPr>
            <a:spLocks noGrp="1"/>
          </p:cNvSpPr>
          <p:nvPr>
            <p:ph type="title"/>
          </p:nvPr>
        </p:nvSpPr>
        <p:spPr>
          <a:xfrm>
            <a:off x="184826" y="801857"/>
            <a:ext cx="8959174" cy="663123"/>
          </a:xfrm>
        </p:spPr>
        <p:txBody>
          <a:bodyPr>
            <a:normAutofit fontScale="90000"/>
          </a:bodyPr>
          <a:lstStyle/>
          <a:p>
            <a:r>
              <a:rPr lang="nl-NL" dirty="0"/>
              <a:t>Logisch model Hoogheemraadschap Delfland</a:t>
            </a:r>
          </a:p>
        </p:txBody>
      </p:sp>
      <p:sp>
        <p:nvSpPr>
          <p:cNvPr id="43" name="Flowchart: Process 6"/>
          <p:cNvSpPr/>
          <p:nvPr/>
        </p:nvSpPr>
        <p:spPr>
          <a:xfrm>
            <a:off x="3351902" y="1484910"/>
            <a:ext cx="2014603" cy="11522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Een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ontgraving</a:t>
            </a:r>
            <a:r>
              <a:rPr kumimoji="0" lang="en-US" sz="1800" b="0" i="0" u="none" strike="noStrike" kern="1200" cap="none" spc="0" normalizeH="0" baseline="0" noProof="0" dirty="0">
                <a:ln>
                  <a:noFill/>
                </a:ln>
                <a:solidFill>
                  <a:prstClr val="white"/>
                </a:solidFill>
                <a:effectLst/>
                <a:uLnTx/>
                <a:uFillTx/>
                <a:latin typeface="Calibri"/>
                <a:ea typeface="+mn-ea"/>
                <a:cs typeface="+mn-cs"/>
              </a:rPr>
              <a:t> is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niet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dieper</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dan</a:t>
            </a:r>
            <a:r>
              <a:rPr kumimoji="0" lang="en-US" sz="1800" b="0" i="0" u="none" strike="noStrike" kern="1200" cap="none" spc="0" normalizeH="0" baseline="0" noProof="0" dirty="0">
                <a:ln>
                  <a:noFill/>
                </a:ln>
                <a:solidFill>
                  <a:prstClr val="white"/>
                </a:solidFill>
                <a:effectLst/>
                <a:uLnTx/>
                <a:uFillTx/>
                <a:latin typeface="Calibri"/>
                <a:ea typeface="+mn-ea"/>
                <a:cs typeface="+mn-cs"/>
              </a:rPr>
              <a:t> 0,50 m</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lowchart: Process 7"/>
          <p:cNvSpPr/>
          <p:nvPr/>
        </p:nvSpPr>
        <p:spPr>
          <a:xfrm>
            <a:off x="541969" y="1484910"/>
            <a:ext cx="2016224" cy="11522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lowchart: Process 8"/>
          <p:cNvSpPr/>
          <p:nvPr/>
        </p:nvSpPr>
        <p:spPr>
          <a:xfrm>
            <a:off x="6079554" y="1484910"/>
            <a:ext cx="2086611" cy="115220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Flowchart: Process 20"/>
          <p:cNvSpPr/>
          <p:nvPr/>
        </p:nvSpPr>
        <p:spPr>
          <a:xfrm>
            <a:off x="3265568" y="2994645"/>
            <a:ext cx="2304256" cy="14401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Een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ontgraving</a:t>
            </a:r>
            <a:r>
              <a:rPr kumimoji="0" lang="en-US" sz="1800" b="0" i="0" u="none" strike="noStrike" kern="1200" cap="none" spc="0" normalizeH="0" baseline="0" noProof="0" dirty="0">
                <a:ln>
                  <a:noFill/>
                </a:ln>
                <a:solidFill>
                  <a:prstClr val="white"/>
                </a:solidFill>
                <a:effectLst/>
                <a:uLnTx/>
                <a:uFillTx/>
                <a:latin typeface="Calibri"/>
                <a:ea typeface="+mn-ea"/>
                <a:cs typeface="+mn-cs"/>
              </a:rPr>
              <a:t> is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niet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dieper</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dan</a:t>
            </a:r>
            <a:r>
              <a:rPr kumimoji="0" lang="en-US" sz="1800" b="0" i="0" u="none" strike="noStrike" kern="1200" cap="none" spc="0" normalizeH="0" baseline="0" noProof="0" dirty="0">
                <a:ln>
                  <a:noFill/>
                </a:ln>
                <a:solidFill>
                  <a:prstClr val="white"/>
                </a:solidFill>
                <a:effectLst/>
                <a:uLnTx/>
                <a:uFillTx/>
                <a:latin typeface="Calibri"/>
                <a:ea typeface="+mn-ea"/>
                <a:cs typeface="+mn-cs"/>
              </a:rPr>
              <a:t> 0,50 m</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Rounded Rectangle 1"/>
          <p:cNvSpPr/>
          <p:nvPr/>
        </p:nvSpPr>
        <p:spPr>
          <a:xfrm>
            <a:off x="6718947" y="2994645"/>
            <a:ext cx="1528092" cy="6336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Activiteit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800" b="0" i="0" u="none" strike="noStrike" kern="1200" cap="none" spc="0" normalizeH="0" baseline="0" noProof="0" dirty="0" err="1">
                <a:ln>
                  <a:noFill/>
                </a:ln>
                <a:solidFill>
                  <a:prstClr val="white"/>
                </a:solidFill>
                <a:effectLst/>
                <a:uLnTx/>
                <a:uFillTx/>
                <a:latin typeface="Calibri"/>
                <a:ea typeface="+mn-ea"/>
                <a:cs typeface="+mn-cs"/>
              </a:rPr>
              <a:t>ontgraven</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Rounded Rectangle 22"/>
          <p:cNvSpPr/>
          <p:nvPr/>
        </p:nvSpPr>
        <p:spPr>
          <a:xfrm>
            <a:off x="6718947" y="4274126"/>
            <a:ext cx="1528092" cy="6336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Activiteit</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Rounded Rectangle 24"/>
          <p:cNvSpPr/>
          <p:nvPr/>
        </p:nvSpPr>
        <p:spPr>
          <a:xfrm>
            <a:off x="786217" y="2965723"/>
            <a:ext cx="1528092" cy="63367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Locatie</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400" b="0" i="0" u="none" strike="noStrike" kern="1200" cap="none" spc="0" normalizeH="0" baseline="0" noProof="0" dirty="0">
                <a:ln>
                  <a:noFill/>
                </a:ln>
                <a:solidFill>
                  <a:prstClr val="white"/>
                </a:solidFill>
                <a:effectLst/>
                <a:uLnTx/>
                <a:uFillTx/>
                <a:latin typeface="Calibri"/>
                <a:ea typeface="+mn-ea"/>
                <a:cs typeface="+mn-cs"/>
              </a:rPr>
              <a:t>PVR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regionale</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kering</a:t>
            </a:r>
            <a:endParaRPr kumimoji="0" lang="nl-NL"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Rounded Rectangle 26"/>
          <p:cNvSpPr/>
          <p:nvPr/>
        </p:nvSpPr>
        <p:spPr>
          <a:xfrm>
            <a:off x="714226" y="4274126"/>
            <a:ext cx="1528092" cy="63367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Locatie</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1" name="Elbow Connector 10"/>
          <p:cNvCxnSpPr>
            <a:stCxn id="46" idx="1"/>
            <a:endCxn id="49" idx="3"/>
          </p:cNvCxnSpPr>
          <p:nvPr/>
        </p:nvCxnSpPr>
        <p:spPr>
          <a:xfrm rot="10800000">
            <a:off x="2314310" y="3282559"/>
            <a:ext cx="951259" cy="4321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18"/>
          <p:cNvCxnSpPr>
            <a:stCxn id="46" idx="3"/>
            <a:endCxn id="47" idx="1"/>
          </p:cNvCxnSpPr>
          <p:nvPr/>
        </p:nvCxnSpPr>
        <p:spPr>
          <a:xfrm flipV="1">
            <a:off x="5569824" y="3311480"/>
            <a:ext cx="1149123" cy="4032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29"/>
          <p:cNvCxnSpPr>
            <a:stCxn id="46" idx="3"/>
            <a:endCxn id="48" idx="1"/>
          </p:cNvCxnSpPr>
          <p:nvPr/>
        </p:nvCxnSpPr>
        <p:spPr>
          <a:xfrm>
            <a:off x="5569824" y="3714725"/>
            <a:ext cx="1149123" cy="876236"/>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31"/>
          <p:cNvCxnSpPr>
            <a:stCxn id="46" idx="1"/>
            <a:endCxn id="50" idx="3"/>
          </p:cNvCxnSpPr>
          <p:nvPr/>
        </p:nvCxnSpPr>
        <p:spPr>
          <a:xfrm rot="10800000" flipV="1">
            <a:off x="2242318" y="3714725"/>
            <a:ext cx="1023250" cy="876236"/>
          </a:xfrm>
          <a:prstGeom prst="bentConnector3">
            <a:avLst/>
          </a:prstGeom>
          <a:ln>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5" name="Flowchart: Document 11"/>
          <p:cNvSpPr/>
          <p:nvPr/>
        </p:nvSpPr>
        <p:spPr>
          <a:xfrm>
            <a:off x="2314606" y="5472131"/>
            <a:ext cx="1185678" cy="981205"/>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Document:</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800" b="0" i="0" u="none" strike="noStrike" kern="1200" cap="none" spc="0" normalizeH="0" baseline="0" noProof="0" dirty="0">
                <a:ln>
                  <a:noFill/>
                </a:ln>
                <a:solidFill>
                  <a:prstClr val="white"/>
                </a:solidFill>
                <a:effectLst/>
                <a:uLnTx/>
                <a:uFillTx/>
                <a:latin typeface="Calibri"/>
                <a:ea typeface="+mn-ea"/>
                <a:cs typeface="+mn-cs"/>
              </a:rPr>
              <a:t>MGRK</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TextBox 12"/>
          <p:cNvSpPr txBox="1"/>
          <p:nvPr/>
        </p:nvSpPr>
        <p:spPr>
          <a:xfrm>
            <a:off x="3656640" y="6033042"/>
            <a:ext cx="59092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§6.2.2</a:t>
            </a:r>
          </a:p>
        </p:txBody>
      </p:sp>
      <p:sp>
        <p:nvSpPr>
          <p:cNvPr id="57" name="Flowchart: Document 13"/>
          <p:cNvSpPr/>
          <p:nvPr/>
        </p:nvSpPr>
        <p:spPr>
          <a:xfrm>
            <a:off x="5324744" y="5472128"/>
            <a:ext cx="1185678" cy="981208"/>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Document:</a:t>
            </a:r>
            <a:br>
              <a:rPr kumimoji="0" lang="en-US" sz="1800" b="0" i="0" u="none" strike="noStrike" kern="1200" cap="none" spc="0" normalizeH="0" baseline="0" noProof="0" dirty="0">
                <a:ln>
                  <a:noFill/>
                </a:ln>
                <a:solidFill>
                  <a:prstClr val="white"/>
                </a:solidFill>
                <a:effectLst/>
                <a:uLnTx/>
                <a:uFillTx/>
                <a:latin typeface="Calibri"/>
                <a:ea typeface="+mn-ea"/>
                <a:cs typeface="+mn-cs"/>
              </a:rPr>
            </a:br>
            <a:r>
              <a:rPr kumimoji="0" lang="en-US" sz="1800" b="0" i="0" u="none" strike="noStrike" kern="1200" cap="none" spc="0" normalizeH="0" baseline="0" noProof="0" dirty="0">
                <a:ln>
                  <a:noFill/>
                </a:ln>
                <a:solidFill>
                  <a:prstClr val="white"/>
                </a:solidFill>
                <a:effectLst/>
                <a:uLnTx/>
                <a:uFillTx/>
                <a:latin typeface="Calibri"/>
                <a:ea typeface="+mn-ea"/>
                <a:cs typeface="+mn-cs"/>
              </a:rPr>
              <a:t>…</a:t>
            </a: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TextBox 14"/>
          <p:cNvSpPr txBox="1"/>
          <p:nvPr/>
        </p:nvSpPr>
        <p:spPr>
          <a:xfrm>
            <a:off x="4886148" y="6033040"/>
            <a:ext cx="370524"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59" name="Elbow Connector 15"/>
          <p:cNvCxnSpPr>
            <a:stCxn id="46" idx="2"/>
            <a:endCxn id="57" idx="0"/>
          </p:cNvCxnSpPr>
          <p:nvPr/>
        </p:nvCxnSpPr>
        <p:spPr>
          <a:xfrm rot="16200000" flipH="1">
            <a:off x="4648978" y="4203522"/>
            <a:ext cx="1037323" cy="1499887"/>
          </a:xfrm>
          <a:prstGeom prst="bentConnector3">
            <a:avLst>
              <a:gd name="adj1" fmla="val 50000"/>
            </a:avLst>
          </a:prstGeom>
          <a:ln>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19"/>
          <p:cNvCxnSpPr>
            <a:stCxn id="46" idx="2"/>
            <a:endCxn id="55" idx="0"/>
          </p:cNvCxnSpPr>
          <p:nvPr/>
        </p:nvCxnSpPr>
        <p:spPr>
          <a:xfrm rot="5400000">
            <a:off x="3143908" y="4198343"/>
            <a:ext cx="1037326" cy="151025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kstvak 60"/>
          <p:cNvSpPr txBox="1"/>
          <p:nvPr/>
        </p:nvSpPr>
        <p:spPr>
          <a:xfrm>
            <a:off x="2766534" y="1885854"/>
            <a:ext cx="3770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of</a:t>
            </a:r>
          </a:p>
        </p:txBody>
      </p:sp>
      <p:sp>
        <p:nvSpPr>
          <p:cNvPr id="62" name="Tekstvak 61"/>
          <p:cNvSpPr txBox="1"/>
          <p:nvPr/>
        </p:nvSpPr>
        <p:spPr>
          <a:xfrm>
            <a:off x="5540557" y="1871394"/>
            <a:ext cx="3770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of</a:t>
            </a:r>
          </a:p>
        </p:txBody>
      </p:sp>
    </p:spTree>
    <p:extLst>
      <p:ext uri="{BB962C8B-B14F-4D97-AF65-F5344CB8AC3E}">
        <p14:creationId xmlns:p14="http://schemas.microsoft.com/office/powerpoint/2010/main" val="4021042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26C57-0B40-47AB-97FA-E6479C0DE3CD}"/>
              </a:ext>
            </a:extLst>
          </p:cNvPr>
          <p:cNvSpPr>
            <a:spLocks noGrp="1"/>
          </p:cNvSpPr>
          <p:nvPr>
            <p:ph type="title"/>
          </p:nvPr>
        </p:nvSpPr>
        <p:spPr>
          <a:xfrm>
            <a:off x="184826" y="801857"/>
            <a:ext cx="8959174" cy="663123"/>
          </a:xfrm>
        </p:spPr>
        <p:txBody>
          <a:bodyPr>
            <a:normAutofit fontScale="90000"/>
          </a:bodyPr>
          <a:lstStyle/>
          <a:p>
            <a:r>
              <a:rPr lang="nl-NL" dirty="0"/>
              <a:t>Logisch model Hoogheemraadschap Delfland</a:t>
            </a:r>
          </a:p>
        </p:txBody>
      </p:sp>
      <p:cxnSp>
        <p:nvCxnSpPr>
          <p:cNvPr id="4" name="Straight Connector 130"/>
          <p:cNvCxnSpPr/>
          <p:nvPr/>
        </p:nvCxnSpPr>
        <p:spPr>
          <a:xfrm>
            <a:off x="3131840" y="1269357"/>
            <a:ext cx="0" cy="5040560"/>
          </a:xfrm>
          <a:prstGeom prst="line">
            <a:avLst/>
          </a:prstGeom>
          <a:ln>
            <a:solidFill>
              <a:srgbClr val="D60270"/>
            </a:solidFill>
            <a:prstDash val="sysDash"/>
          </a:ln>
        </p:spPr>
        <p:style>
          <a:lnRef idx="1">
            <a:schemeClr val="accent1"/>
          </a:lnRef>
          <a:fillRef idx="0">
            <a:schemeClr val="accent1"/>
          </a:fillRef>
          <a:effectRef idx="0">
            <a:schemeClr val="accent1"/>
          </a:effectRef>
          <a:fontRef idx="minor">
            <a:schemeClr val="tx1"/>
          </a:fontRef>
        </p:style>
      </p:cxnSp>
      <p:sp>
        <p:nvSpPr>
          <p:cNvPr id="5" name="Flowchart: Process 6"/>
          <p:cNvSpPr/>
          <p:nvPr/>
        </p:nvSpPr>
        <p:spPr>
          <a:xfrm>
            <a:off x="1643679" y="3841250"/>
            <a:ext cx="1008112" cy="67543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Calibri"/>
                <a:ea typeface="+mn-ea"/>
                <a:cs typeface="+mn-cs"/>
              </a:rPr>
              <a:t>Een</a:t>
            </a:r>
            <a:r>
              <a:rPr kumimoji="0" lang="en-US"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err="1">
                <a:ln>
                  <a:noFill/>
                </a:ln>
                <a:solidFill>
                  <a:prstClr val="white"/>
                </a:solidFill>
                <a:effectLst/>
                <a:uLnTx/>
                <a:uFillTx/>
                <a:latin typeface="Calibri"/>
                <a:ea typeface="+mn-ea"/>
                <a:cs typeface="+mn-cs"/>
              </a:rPr>
              <a:t>ontgraving</a:t>
            </a:r>
            <a:r>
              <a:rPr kumimoji="0" lang="en-US" sz="1100" b="0" i="0" u="none" strike="noStrike" kern="1200" cap="none" spc="0" normalizeH="0" baseline="0" noProof="0" dirty="0">
                <a:ln>
                  <a:noFill/>
                </a:ln>
                <a:solidFill>
                  <a:prstClr val="white"/>
                </a:solidFill>
                <a:effectLst/>
                <a:uLnTx/>
                <a:uFillTx/>
                <a:latin typeface="Calibri"/>
                <a:ea typeface="+mn-ea"/>
                <a:cs typeface="+mn-cs"/>
              </a:rPr>
              <a:t> is </a:t>
            </a:r>
            <a:r>
              <a:rPr kumimoji="0" lang="en-US" sz="1100" b="0" i="0" u="none" strike="noStrike" kern="1200" cap="none" spc="0" normalizeH="0" baseline="0" noProof="0" dirty="0" err="1">
                <a:ln>
                  <a:noFill/>
                </a:ln>
                <a:solidFill>
                  <a:prstClr val="white"/>
                </a:solidFill>
                <a:effectLst/>
                <a:uLnTx/>
                <a:uFillTx/>
                <a:latin typeface="Calibri"/>
                <a:ea typeface="+mn-ea"/>
                <a:cs typeface="+mn-cs"/>
              </a:rPr>
              <a:t>niet</a:t>
            </a:r>
            <a:r>
              <a:rPr kumimoji="0" lang="en-US"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err="1">
                <a:ln>
                  <a:noFill/>
                </a:ln>
                <a:solidFill>
                  <a:prstClr val="white"/>
                </a:solidFill>
                <a:effectLst/>
                <a:uLnTx/>
                <a:uFillTx/>
                <a:latin typeface="Calibri"/>
                <a:ea typeface="+mn-ea"/>
                <a:cs typeface="+mn-cs"/>
              </a:rPr>
              <a:t>dieper</a:t>
            </a:r>
            <a:r>
              <a:rPr kumimoji="0" lang="en-US" sz="1100" b="0" i="0" u="none" strike="noStrike" kern="1200" cap="none" spc="0" normalizeH="0" baseline="0" noProof="0" dirty="0">
                <a:ln>
                  <a:noFill/>
                </a:ln>
                <a:solidFill>
                  <a:prstClr val="white"/>
                </a:solidFill>
                <a:effectLst/>
                <a:uLnTx/>
                <a:uFillTx/>
                <a:latin typeface="Calibri"/>
                <a:ea typeface="+mn-ea"/>
                <a:cs typeface="+mn-cs"/>
              </a:rPr>
              <a:t> </a:t>
            </a:r>
            <a:r>
              <a:rPr kumimoji="0" lang="en-US" sz="1100" b="0" i="0" u="none" strike="noStrike" kern="1200" cap="none" spc="0" normalizeH="0" baseline="0" noProof="0" dirty="0" err="1">
                <a:ln>
                  <a:noFill/>
                </a:ln>
                <a:solidFill>
                  <a:prstClr val="white"/>
                </a:solidFill>
                <a:effectLst/>
                <a:uLnTx/>
                <a:uFillTx/>
                <a:latin typeface="Calibri"/>
                <a:ea typeface="+mn-ea"/>
                <a:cs typeface="+mn-cs"/>
              </a:rPr>
              <a:t>dan</a:t>
            </a:r>
            <a:r>
              <a:rPr kumimoji="0" lang="en-US" sz="1100" b="0" i="0" u="none" strike="noStrike" kern="1200" cap="none" spc="0" normalizeH="0" baseline="0" noProof="0" dirty="0">
                <a:ln>
                  <a:noFill/>
                </a:ln>
                <a:solidFill>
                  <a:prstClr val="white"/>
                </a:solidFill>
                <a:effectLst/>
                <a:uLnTx/>
                <a:uFillTx/>
                <a:latin typeface="Calibri"/>
                <a:ea typeface="+mn-ea"/>
                <a:cs typeface="+mn-cs"/>
              </a:rPr>
              <a:t> 0,50 m</a:t>
            </a: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Elbow Connector 2"/>
          <p:cNvCxnSpPr>
            <a:stCxn id="5" idx="0"/>
            <a:endCxn id="10" idx="2"/>
          </p:cNvCxnSpPr>
          <p:nvPr/>
        </p:nvCxnSpPr>
        <p:spPr>
          <a:xfrm rot="16200000" flipV="1">
            <a:off x="1459389" y="3152903"/>
            <a:ext cx="626134" cy="7505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17"/>
          <p:cNvCxnSpPr>
            <a:stCxn id="5" idx="0"/>
            <a:endCxn id="18" idx="2"/>
          </p:cNvCxnSpPr>
          <p:nvPr/>
        </p:nvCxnSpPr>
        <p:spPr>
          <a:xfrm rot="5400000" flipH="1" flipV="1">
            <a:off x="2101150" y="3282443"/>
            <a:ext cx="605393" cy="512223"/>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19"/>
          <p:cNvCxnSpPr>
            <a:stCxn id="5" idx="0"/>
            <a:endCxn id="15" idx="2"/>
          </p:cNvCxnSpPr>
          <p:nvPr/>
        </p:nvCxnSpPr>
        <p:spPr>
          <a:xfrm rot="16200000" flipV="1">
            <a:off x="1855939" y="3549453"/>
            <a:ext cx="583593" cy="1"/>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9" name="Group 29"/>
          <p:cNvGrpSpPr/>
          <p:nvPr/>
        </p:nvGrpSpPr>
        <p:grpSpPr>
          <a:xfrm>
            <a:off x="1241358" y="2031846"/>
            <a:ext cx="1574415" cy="1225811"/>
            <a:chOff x="2493721" y="2589489"/>
            <a:chExt cx="3341768" cy="2601838"/>
          </a:xfrm>
        </p:grpSpPr>
        <p:sp>
          <p:nvSpPr>
            <p:cNvPr id="10" name="Flowchart: Process 3"/>
            <p:cNvSpPr/>
            <p:nvPr/>
          </p:nvSpPr>
          <p:spPr>
            <a:xfrm>
              <a:off x="2493721" y="4657856"/>
              <a:ext cx="661460" cy="44317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lowchart: Process 5"/>
            <p:cNvSpPr/>
            <p:nvPr/>
          </p:nvSpPr>
          <p:spPr>
            <a:xfrm>
              <a:off x="2769894" y="3527906"/>
              <a:ext cx="792090" cy="5307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Flowchart: Process 7"/>
            <p:cNvSpPr/>
            <p:nvPr/>
          </p:nvSpPr>
          <p:spPr>
            <a:xfrm>
              <a:off x="3368193" y="2589489"/>
              <a:ext cx="780435" cy="52289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 name="Elbow Connector 9"/>
            <p:cNvCxnSpPr>
              <a:stCxn id="10" idx="0"/>
              <a:endCxn id="11" idx="2"/>
            </p:cNvCxnSpPr>
            <p:nvPr/>
          </p:nvCxnSpPr>
          <p:spPr>
            <a:xfrm rot="5400000" flipH="1" flipV="1">
              <a:off x="2695571" y="4187487"/>
              <a:ext cx="599250" cy="341488"/>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1"/>
            <p:cNvCxnSpPr>
              <a:stCxn id="11" idx="0"/>
              <a:endCxn id="12" idx="2"/>
            </p:cNvCxnSpPr>
            <p:nvPr/>
          </p:nvCxnSpPr>
          <p:spPr>
            <a:xfrm rot="5400000" flipH="1" flipV="1">
              <a:off x="3254412" y="3023908"/>
              <a:ext cx="415526" cy="5924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Flowchart: Process 12"/>
            <p:cNvSpPr/>
            <p:nvPr/>
          </p:nvSpPr>
          <p:spPr>
            <a:xfrm>
              <a:off x="4052287" y="4701881"/>
              <a:ext cx="730517" cy="48944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lowchart: Process 13"/>
            <p:cNvSpPr/>
            <p:nvPr/>
          </p:nvSpPr>
          <p:spPr>
            <a:xfrm>
              <a:off x="4452336" y="2612427"/>
              <a:ext cx="792090" cy="481378"/>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Flowchart: Process 14"/>
            <p:cNvSpPr/>
            <p:nvPr/>
          </p:nvSpPr>
          <p:spPr>
            <a:xfrm>
              <a:off x="4802619" y="3705557"/>
              <a:ext cx="661459" cy="44317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lowchart: Process 15"/>
            <p:cNvSpPr/>
            <p:nvPr/>
          </p:nvSpPr>
          <p:spPr>
            <a:xfrm>
              <a:off x="5174034" y="4701881"/>
              <a:ext cx="661455" cy="44317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Elbow Connector 21"/>
            <p:cNvCxnSpPr>
              <a:stCxn id="18" idx="0"/>
              <a:endCxn id="17" idx="2"/>
            </p:cNvCxnSpPr>
            <p:nvPr/>
          </p:nvCxnSpPr>
          <p:spPr>
            <a:xfrm rot="16200000" flipV="1">
              <a:off x="5042482" y="4239602"/>
              <a:ext cx="553148" cy="371412"/>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23"/>
            <p:cNvCxnSpPr>
              <a:stCxn id="15" idx="0"/>
              <a:endCxn id="12" idx="2"/>
            </p:cNvCxnSpPr>
            <p:nvPr/>
          </p:nvCxnSpPr>
          <p:spPr>
            <a:xfrm rot="16200000" flipV="1">
              <a:off x="3293227" y="3577563"/>
              <a:ext cx="1589501" cy="659135"/>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5"/>
            <p:cNvCxnSpPr>
              <a:stCxn id="15" idx="0"/>
              <a:endCxn id="17" idx="2"/>
            </p:cNvCxnSpPr>
            <p:nvPr/>
          </p:nvCxnSpPr>
          <p:spPr>
            <a:xfrm rot="5400000" flipH="1" flipV="1">
              <a:off x="4498873" y="4067406"/>
              <a:ext cx="553148" cy="715805"/>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8"/>
            <p:cNvCxnSpPr>
              <a:stCxn id="17" idx="0"/>
              <a:endCxn id="16" idx="2"/>
            </p:cNvCxnSpPr>
            <p:nvPr/>
          </p:nvCxnSpPr>
          <p:spPr>
            <a:xfrm rot="16200000" flipV="1">
              <a:off x="4684991" y="3257197"/>
              <a:ext cx="611751" cy="284969"/>
            </a:xfrm>
            <a:prstGeom prst="bentConnector3">
              <a:avLst/>
            </a:prstGeom>
            <a:ln>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3" name="Rounded Rectangle 36"/>
          <p:cNvSpPr/>
          <p:nvPr/>
        </p:nvSpPr>
        <p:spPr>
          <a:xfrm>
            <a:off x="111290" y="3615070"/>
            <a:ext cx="604364" cy="1745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ounded Rectangle 37"/>
          <p:cNvSpPr/>
          <p:nvPr/>
        </p:nvSpPr>
        <p:spPr>
          <a:xfrm>
            <a:off x="111290" y="3881449"/>
            <a:ext cx="604364" cy="17456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5" name="Elbow Connector 46"/>
          <p:cNvCxnSpPr>
            <a:stCxn id="5" idx="1"/>
            <a:endCxn id="23" idx="3"/>
          </p:cNvCxnSpPr>
          <p:nvPr/>
        </p:nvCxnSpPr>
        <p:spPr>
          <a:xfrm rot="10800000">
            <a:off x="715655" y="3702354"/>
            <a:ext cx="928025" cy="47661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48"/>
          <p:cNvCxnSpPr>
            <a:stCxn id="5" idx="1"/>
            <a:endCxn id="24" idx="3"/>
          </p:cNvCxnSpPr>
          <p:nvPr/>
        </p:nvCxnSpPr>
        <p:spPr>
          <a:xfrm rot="10800000">
            <a:off x="715655" y="3968734"/>
            <a:ext cx="928025" cy="21023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Flowchart: Document 49"/>
          <p:cNvSpPr/>
          <p:nvPr/>
        </p:nvSpPr>
        <p:spPr>
          <a:xfrm>
            <a:off x="1532567" y="4921370"/>
            <a:ext cx="344225" cy="260776"/>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8" name="Elbow Connector 51"/>
          <p:cNvCxnSpPr>
            <a:stCxn id="5" idx="2"/>
            <a:endCxn id="27" idx="0"/>
          </p:cNvCxnSpPr>
          <p:nvPr/>
        </p:nvCxnSpPr>
        <p:spPr>
          <a:xfrm rot="5400000">
            <a:off x="1723866" y="4497500"/>
            <a:ext cx="404685" cy="44305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63"/>
          <p:cNvSpPr/>
          <p:nvPr/>
        </p:nvSpPr>
        <p:spPr>
          <a:xfrm>
            <a:off x="119506" y="4178969"/>
            <a:ext cx="604364" cy="1745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ounded Rectangle 64"/>
          <p:cNvSpPr/>
          <p:nvPr/>
        </p:nvSpPr>
        <p:spPr>
          <a:xfrm>
            <a:off x="119506" y="4445348"/>
            <a:ext cx="604364" cy="1745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ounded Rectangle 65"/>
          <p:cNvSpPr/>
          <p:nvPr/>
        </p:nvSpPr>
        <p:spPr>
          <a:xfrm>
            <a:off x="115911" y="4711727"/>
            <a:ext cx="604364" cy="17456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2" name="Elbow Connector 67"/>
          <p:cNvCxnSpPr>
            <a:stCxn id="5" idx="1"/>
            <a:endCxn id="29" idx="3"/>
          </p:cNvCxnSpPr>
          <p:nvPr/>
        </p:nvCxnSpPr>
        <p:spPr>
          <a:xfrm rot="10800000" flipV="1">
            <a:off x="723871" y="4178967"/>
            <a:ext cx="919809" cy="8728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69"/>
          <p:cNvCxnSpPr>
            <a:stCxn id="5" idx="1"/>
            <a:endCxn id="30" idx="3"/>
          </p:cNvCxnSpPr>
          <p:nvPr/>
        </p:nvCxnSpPr>
        <p:spPr>
          <a:xfrm rot="10800000" flipV="1">
            <a:off x="723871" y="4178968"/>
            <a:ext cx="919809" cy="3536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71"/>
          <p:cNvCxnSpPr>
            <a:stCxn id="5" idx="1"/>
            <a:endCxn id="31" idx="3"/>
          </p:cNvCxnSpPr>
          <p:nvPr/>
        </p:nvCxnSpPr>
        <p:spPr>
          <a:xfrm rot="10800000" flipV="1">
            <a:off x="720275" y="4178967"/>
            <a:ext cx="923404" cy="6200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Flowchart: Document 74"/>
          <p:cNvSpPr/>
          <p:nvPr/>
        </p:nvSpPr>
        <p:spPr>
          <a:xfrm>
            <a:off x="2238227" y="4921370"/>
            <a:ext cx="344225" cy="260776"/>
          </a:xfrm>
          <a:prstGeom prst="flowChartDocumen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6" name="Elbow Connector 76"/>
          <p:cNvCxnSpPr>
            <a:stCxn id="5" idx="2"/>
            <a:endCxn id="35" idx="0"/>
          </p:cNvCxnSpPr>
          <p:nvPr/>
        </p:nvCxnSpPr>
        <p:spPr>
          <a:xfrm rot="16200000" flipH="1">
            <a:off x="2076695" y="4587724"/>
            <a:ext cx="404685" cy="26260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119"/>
          <p:cNvCxnSpPr>
            <a:stCxn id="5" idx="3"/>
          </p:cNvCxnSpPr>
          <p:nvPr/>
        </p:nvCxnSpPr>
        <p:spPr>
          <a:xfrm flipV="1">
            <a:off x="2651791" y="3496463"/>
            <a:ext cx="1872208" cy="682505"/>
          </a:xfrm>
          <a:prstGeom prst="bentConnector3">
            <a:avLst>
              <a:gd name="adj1" fmla="val 25778"/>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Elbow Connector 121"/>
          <p:cNvCxnSpPr>
            <a:stCxn id="5" idx="3"/>
          </p:cNvCxnSpPr>
          <p:nvPr/>
        </p:nvCxnSpPr>
        <p:spPr>
          <a:xfrm>
            <a:off x="2651791" y="4178968"/>
            <a:ext cx="750559" cy="174568"/>
          </a:xfrm>
          <a:prstGeom prst="bentConnector3">
            <a:avLst>
              <a:gd name="adj1" fmla="val 50000"/>
            </a:avLst>
          </a:prstGeom>
          <a:ln>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Elbow Connector 123"/>
          <p:cNvCxnSpPr>
            <a:endCxn id="17" idx="3"/>
          </p:cNvCxnSpPr>
          <p:nvPr/>
        </p:nvCxnSpPr>
        <p:spPr>
          <a:xfrm rot="10800000" flipV="1">
            <a:off x="2640791" y="2541714"/>
            <a:ext cx="1235137" cy="120345"/>
          </a:xfrm>
          <a:prstGeom prst="bentConnector3">
            <a:avLst>
              <a:gd name="adj1" fmla="val 50000"/>
            </a:avLst>
          </a:prstGeom>
          <a:ln>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185"/>
          <p:cNvSpPr txBox="1"/>
          <p:nvPr/>
        </p:nvSpPr>
        <p:spPr>
          <a:xfrm>
            <a:off x="1012926" y="6002326"/>
            <a:ext cx="2016224"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D60270"/>
                </a:solidFill>
                <a:effectLst/>
                <a:uLnTx/>
                <a:uFillTx/>
                <a:latin typeface="Calibri"/>
                <a:ea typeface="+mn-ea"/>
                <a:cs typeface="+mn-cs"/>
              </a:rPr>
              <a:t>Juridisch</a:t>
            </a:r>
            <a:endParaRPr kumimoji="0" lang="nl-NL" sz="1800" b="0" i="0" u="none" strike="noStrike" kern="1200" cap="none" spc="0" normalizeH="0" baseline="0" noProof="0" dirty="0">
              <a:ln>
                <a:noFill/>
              </a:ln>
              <a:solidFill>
                <a:srgbClr val="D60270"/>
              </a:solidFill>
              <a:effectLst/>
              <a:uLnTx/>
              <a:uFillTx/>
              <a:latin typeface="Calibri"/>
              <a:ea typeface="+mn-ea"/>
              <a:cs typeface="+mn-cs"/>
            </a:endParaRPr>
          </a:p>
        </p:txBody>
      </p:sp>
      <p:sp>
        <p:nvSpPr>
          <p:cNvPr id="41" name="TextBox 186"/>
          <p:cNvSpPr txBox="1"/>
          <p:nvPr/>
        </p:nvSpPr>
        <p:spPr>
          <a:xfrm>
            <a:off x="3222285" y="6001885"/>
            <a:ext cx="20162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D60270"/>
                </a:solidFill>
                <a:effectLst/>
                <a:uLnTx/>
                <a:uFillTx/>
                <a:latin typeface="Calibri"/>
                <a:ea typeface="+mn-ea"/>
                <a:cs typeface="+mn-cs"/>
              </a:rPr>
              <a:t>Toepasbaar</a:t>
            </a:r>
            <a:endParaRPr kumimoji="0" lang="nl-NL" sz="1800" b="0" i="0" u="none" strike="noStrike" kern="1200" cap="none" spc="0" normalizeH="0" baseline="0" noProof="0" dirty="0">
              <a:ln>
                <a:noFill/>
              </a:ln>
              <a:solidFill>
                <a:srgbClr val="D60270"/>
              </a:solidFill>
              <a:effectLst/>
              <a:uLnTx/>
              <a:uFillTx/>
              <a:latin typeface="Calibri"/>
              <a:ea typeface="+mn-ea"/>
              <a:cs typeface="+mn-cs"/>
            </a:endParaRPr>
          </a:p>
        </p:txBody>
      </p:sp>
      <p:pic>
        <p:nvPicPr>
          <p:cNvPr id="4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0096" y="1572448"/>
            <a:ext cx="5172344" cy="3712209"/>
          </a:xfrm>
          <a:prstGeom prst="rect">
            <a:avLst/>
          </a:prstGeom>
        </p:spPr>
      </p:pic>
      <p:sp>
        <p:nvSpPr>
          <p:cNvPr id="43" name="TextBox 81"/>
          <p:cNvSpPr txBox="1"/>
          <p:nvPr/>
        </p:nvSpPr>
        <p:spPr>
          <a:xfrm>
            <a:off x="8260067" y="1743567"/>
            <a:ext cx="881973" cy="261610"/>
          </a:xfrm>
          <a:prstGeom prst="rect">
            <a:avLst/>
          </a:prstGeom>
          <a:noFill/>
        </p:spPr>
        <p:txBody>
          <a:bodyPr wrap="none" rtlCol="0">
            <a:spAutoFit/>
          </a:bodyPr>
          <a:lstStyle/>
          <a:p>
            <a:r>
              <a:rPr lang="en-US" sz="1100" dirty="0" err="1"/>
              <a:t>Onderwerp</a:t>
            </a:r>
            <a:endParaRPr lang="nl-NL" sz="1100" dirty="0"/>
          </a:p>
        </p:txBody>
      </p:sp>
      <p:sp>
        <p:nvSpPr>
          <p:cNvPr id="44" name="TextBox 82"/>
          <p:cNvSpPr txBox="1"/>
          <p:nvPr/>
        </p:nvSpPr>
        <p:spPr>
          <a:xfrm>
            <a:off x="8208542" y="2942192"/>
            <a:ext cx="938077" cy="430887"/>
          </a:xfrm>
          <a:prstGeom prst="rect">
            <a:avLst/>
          </a:prstGeom>
          <a:noFill/>
        </p:spPr>
        <p:txBody>
          <a:bodyPr wrap="none" rtlCol="0">
            <a:spAutoFit/>
          </a:bodyPr>
          <a:lstStyle/>
          <a:p>
            <a:r>
              <a:rPr lang="en-US" sz="1100" dirty="0" err="1"/>
              <a:t>Toepasbare</a:t>
            </a:r>
            <a:br>
              <a:rPr lang="en-US" sz="1100" dirty="0"/>
            </a:br>
            <a:r>
              <a:rPr lang="en-US" sz="1100" dirty="0"/>
              <a:t>regels</a:t>
            </a:r>
            <a:endParaRPr lang="nl-NL" sz="1100" dirty="0"/>
          </a:p>
        </p:txBody>
      </p:sp>
      <p:sp>
        <p:nvSpPr>
          <p:cNvPr id="45" name="TextBox 83"/>
          <p:cNvSpPr txBox="1"/>
          <p:nvPr/>
        </p:nvSpPr>
        <p:spPr>
          <a:xfrm>
            <a:off x="8205270" y="4193570"/>
            <a:ext cx="992579" cy="261610"/>
          </a:xfrm>
          <a:prstGeom prst="rect">
            <a:avLst/>
          </a:prstGeom>
          <a:noFill/>
        </p:spPr>
        <p:txBody>
          <a:bodyPr wrap="none" rtlCol="0">
            <a:spAutoFit/>
          </a:bodyPr>
          <a:lstStyle/>
          <a:p>
            <a:r>
              <a:rPr lang="en-US" sz="1100" dirty="0" err="1"/>
              <a:t>Grondslagen</a:t>
            </a:r>
            <a:endParaRPr lang="nl-NL" sz="1100" dirty="0"/>
          </a:p>
        </p:txBody>
      </p:sp>
      <p:sp>
        <p:nvSpPr>
          <p:cNvPr id="46" name="TextBox 84"/>
          <p:cNvSpPr txBox="1"/>
          <p:nvPr/>
        </p:nvSpPr>
        <p:spPr>
          <a:xfrm>
            <a:off x="7906346" y="5144866"/>
            <a:ext cx="1305165" cy="261610"/>
          </a:xfrm>
          <a:prstGeom prst="rect">
            <a:avLst/>
          </a:prstGeom>
          <a:noFill/>
        </p:spPr>
        <p:txBody>
          <a:bodyPr wrap="none" rtlCol="0">
            <a:spAutoFit/>
          </a:bodyPr>
          <a:lstStyle/>
          <a:p>
            <a:r>
              <a:rPr lang="en-US" sz="1100" dirty="0" err="1"/>
              <a:t>Gebruikersvragen</a:t>
            </a:r>
            <a:endParaRPr lang="nl-NL" sz="1100" dirty="0"/>
          </a:p>
        </p:txBody>
      </p:sp>
      <p:sp>
        <p:nvSpPr>
          <p:cNvPr id="47" name="TextBox 20"/>
          <p:cNvSpPr txBox="1"/>
          <p:nvPr/>
        </p:nvSpPr>
        <p:spPr>
          <a:xfrm>
            <a:off x="93825" y="2046556"/>
            <a:ext cx="889987" cy="261610"/>
          </a:xfrm>
          <a:prstGeom prst="rect">
            <a:avLst/>
          </a:prstGeom>
          <a:noFill/>
        </p:spPr>
        <p:txBody>
          <a:bodyPr wrap="none" rtlCol="0">
            <a:spAutoFit/>
          </a:bodyPr>
          <a:lstStyle/>
          <a:p>
            <a:r>
              <a:rPr lang="en-US" sz="1100" dirty="0" err="1"/>
              <a:t>Strategisch</a:t>
            </a:r>
            <a:endParaRPr lang="nl-NL" sz="1100" dirty="0"/>
          </a:p>
        </p:txBody>
      </p:sp>
      <p:sp>
        <p:nvSpPr>
          <p:cNvPr id="48" name="TextBox 22"/>
          <p:cNvSpPr txBox="1"/>
          <p:nvPr/>
        </p:nvSpPr>
        <p:spPr>
          <a:xfrm>
            <a:off x="115097" y="2666356"/>
            <a:ext cx="710451" cy="261610"/>
          </a:xfrm>
          <a:prstGeom prst="rect">
            <a:avLst/>
          </a:prstGeom>
          <a:noFill/>
        </p:spPr>
        <p:txBody>
          <a:bodyPr wrap="none" rtlCol="0">
            <a:spAutoFit/>
          </a:bodyPr>
          <a:lstStyle/>
          <a:p>
            <a:r>
              <a:rPr lang="en-US" sz="1100" dirty="0" err="1"/>
              <a:t>Tactisch</a:t>
            </a:r>
            <a:endParaRPr lang="nl-NL" sz="1100" dirty="0"/>
          </a:p>
        </p:txBody>
      </p:sp>
      <p:sp>
        <p:nvSpPr>
          <p:cNvPr id="49" name="TextBox 24"/>
          <p:cNvSpPr txBox="1"/>
          <p:nvPr/>
        </p:nvSpPr>
        <p:spPr>
          <a:xfrm>
            <a:off x="123985" y="3261649"/>
            <a:ext cx="992579" cy="261610"/>
          </a:xfrm>
          <a:prstGeom prst="rect">
            <a:avLst/>
          </a:prstGeom>
          <a:noFill/>
        </p:spPr>
        <p:txBody>
          <a:bodyPr wrap="none" rtlCol="0">
            <a:spAutoFit/>
          </a:bodyPr>
          <a:lstStyle/>
          <a:p>
            <a:r>
              <a:rPr lang="en-US" sz="1100" dirty="0" err="1"/>
              <a:t>Operationeel</a:t>
            </a:r>
            <a:endParaRPr lang="nl-NL" sz="1100" dirty="0"/>
          </a:p>
        </p:txBody>
      </p:sp>
      <p:sp>
        <p:nvSpPr>
          <p:cNvPr id="51" name="Down Arrow 26"/>
          <p:cNvSpPr/>
          <p:nvPr/>
        </p:nvSpPr>
        <p:spPr>
          <a:xfrm>
            <a:off x="410462" y="2372109"/>
            <a:ext cx="119720" cy="254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52" name="Down Arrow 26"/>
          <p:cNvSpPr/>
          <p:nvPr/>
        </p:nvSpPr>
        <p:spPr>
          <a:xfrm>
            <a:off x="413472" y="3002845"/>
            <a:ext cx="119720" cy="254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53" name="TextBox 20"/>
          <p:cNvSpPr txBox="1"/>
          <p:nvPr/>
        </p:nvSpPr>
        <p:spPr>
          <a:xfrm>
            <a:off x="1652980" y="2030651"/>
            <a:ext cx="450764" cy="246221"/>
          </a:xfrm>
          <a:prstGeom prst="rect">
            <a:avLst/>
          </a:prstGeom>
          <a:noFill/>
        </p:spPr>
        <p:txBody>
          <a:bodyPr wrap="none" rtlCol="0">
            <a:spAutoFit/>
          </a:bodyPr>
          <a:lstStyle/>
          <a:p>
            <a:r>
              <a:rPr lang="en-US" sz="500" dirty="0">
                <a:solidFill>
                  <a:schemeClr val="bg1"/>
                </a:solidFill>
              </a:rPr>
              <a:t>Water-</a:t>
            </a:r>
            <a:br>
              <a:rPr lang="en-US" sz="500" dirty="0">
                <a:solidFill>
                  <a:schemeClr val="bg1"/>
                </a:solidFill>
              </a:rPr>
            </a:br>
            <a:r>
              <a:rPr lang="en-US" sz="500" dirty="0" err="1">
                <a:solidFill>
                  <a:schemeClr val="bg1"/>
                </a:solidFill>
              </a:rPr>
              <a:t>veiligheid</a:t>
            </a:r>
            <a:endParaRPr lang="nl-NL" sz="500" dirty="0">
              <a:solidFill>
                <a:schemeClr val="bg1"/>
              </a:solidFill>
            </a:endParaRPr>
          </a:p>
        </p:txBody>
      </p:sp>
      <p:sp>
        <p:nvSpPr>
          <p:cNvPr id="54" name="TextBox 20"/>
          <p:cNvSpPr txBox="1"/>
          <p:nvPr/>
        </p:nvSpPr>
        <p:spPr>
          <a:xfrm>
            <a:off x="1187925" y="2985241"/>
            <a:ext cx="444352" cy="246221"/>
          </a:xfrm>
          <a:prstGeom prst="rect">
            <a:avLst/>
          </a:prstGeom>
          <a:noFill/>
        </p:spPr>
        <p:txBody>
          <a:bodyPr wrap="none" rtlCol="0">
            <a:spAutoFit/>
          </a:bodyPr>
          <a:lstStyle/>
          <a:p>
            <a:r>
              <a:rPr lang="en-US" sz="500" dirty="0" err="1">
                <a:solidFill>
                  <a:schemeClr val="bg1"/>
                </a:solidFill>
              </a:rPr>
              <a:t>Stabiliteit</a:t>
            </a:r>
            <a:br>
              <a:rPr lang="en-US" sz="500" dirty="0">
                <a:solidFill>
                  <a:schemeClr val="bg1"/>
                </a:solidFill>
              </a:rPr>
            </a:br>
            <a:r>
              <a:rPr lang="en-US" sz="500" dirty="0" err="1">
                <a:solidFill>
                  <a:schemeClr val="bg1"/>
                </a:solidFill>
              </a:rPr>
              <a:t>voldoet</a:t>
            </a:r>
            <a:endParaRPr lang="nl-NL" sz="500" dirty="0">
              <a:solidFill>
                <a:schemeClr val="bg1"/>
              </a:solidFill>
            </a:endParaRPr>
          </a:p>
        </p:txBody>
      </p:sp>
      <p:sp>
        <p:nvSpPr>
          <p:cNvPr id="55" name="TextBox 20"/>
          <p:cNvSpPr txBox="1"/>
          <p:nvPr/>
        </p:nvSpPr>
        <p:spPr>
          <a:xfrm>
            <a:off x="1305597" y="2492305"/>
            <a:ext cx="527709" cy="246221"/>
          </a:xfrm>
          <a:prstGeom prst="rect">
            <a:avLst/>
          </a:prstGeom>
          <a:noFill/>
        </p:spPr>
        <p:txBody>
          <a:bodyPr wrap="none" rtlCol="0">
            <a:spAutoFit/>
          </a:bodyPr>
          <a:lstStyle/>
          <a:p>
            <a:r>
              <a:rPr lang="en-US" sz="500" dirty="0" err="1">
                <a:solidFill>
                  <a:schemeClr val="bg1"/>
                </a:solidFill>
              </a:rPr>
              <a:t>Waterkering</a:t>
            </a:r>
            <a:br>
              <a:rPr lang="en-US" sz="500" dirty="0">
                <a:solidFill>
                  <a:schemeClr val="bg1"/>
                </a:solidFill>
              </a:rPr>
            </a:br>
            <a:r>
              <a:rPr lang="en-US" sz="500" dirty="0" err="1">
                <a:solidFill>
                  <a:schemeClr val="bg1"/>
                </a:solidFill>
              </a:rPr>
              <a:t>aanwezig</a:t>
            </a:r>
            <a:endParaRPr lang="nl-NL" sz="500" dirty="0">
              <a:solidFill>
                <a:schemeClr val="bg1"/>
              </a:solidFill>
            </a:endParaRPr>
          </a:p>
        </p:txBody>
      </p:sp>
    </p:spTree>
    <p:extLst>
      <p:ext uri="{BB962C8B-B14F-4D97-AF65-F5344CB8AC3E}">
        <p14:creationId xmlns:p14="http://schemas.microsoft.com/office/powerpoint/2010/main" val="753858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50" y="715770"/>
            <a:ext cx="8229600" cy="663123"/>
          </a:xfrm>
        </p:spPr>
        <p:txBody>
          <a:bodyPr>
            <a:normAutofit fontScale="90000"/>
          </a:bodyPr>
          <a:lstStyle/>
          <a:p>
            <a:r>
              <a:rPr lang="nl-NL" dirty="0"/>
              <a:t>Stap 2: Regels </a:t>
            </a:r>
            <a:r>
              <a:rPr lang="nl-NL" dirty="0" err="1"/>
              <a:t>waterschapsverordening</a:t>
            </a:r>
            <a:r>
              <a:rPr lang="nl-NL" dirty="0"/>
              <a:t> aanleveren</a:t>
            </a:r>
          </a:p>
        </p:txBody>
      </p:sp>
      <p:sp>
        <p:nvSpPr>
          <p:cNvPr id="5" name="Regelmatige vijfhoek 4"/>
          <p:cNvSpPr/>
          <p:nvPr/>
        </p:nvSpPr>
        <p:spPr>
          <a:xfrm rot="5400000">
            <a:off x="7358638"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8" name="Tekstvak 7"/>
          <p:cNvSpPr txBox="1"/>
          <p:nvPr/>
        </p:nvSpPr>
        <p:spPr>
          <a:xfrm>
            <a:off x="7189182" y="2008504"/>
            <a:ext cx="1539063"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r>
              <a:rPr lang="nl-NL" dirty="0" err="1">
                <a:solidFill>
                  <a:schemeClr val="tx1"/>
                </a:solidFill>
              </a:rPr>
              <a:t>WsV</a:t>
            </a:r>
            <a:r>
              <a:rPr lang="nl-NL" dirty="0">
                <a:solidFill>
                  <a:schemeClr val="tx1"/>
                </a:solidFill>
              </a:rPr>
              <a:t> is bruikbaar voor </a:t>
            </a:r>
            <a:r>
              <a:rPr lang="nl-NL" b="1" dirty="0">
                <a:solidFill>
                  <a:schemeClr val="tx1"/>
                </a:solidFill>
              </a:rPr>
              <a:t>oriënteren via Regels en Kaart</a:t>
            </a:r>
          </a:p>
        </p:txBody>
      </p:sp>
      <p:grpSp>
        <p:nvGrpSpPr>
          <p:cNvPr id="21" name="Groep 20"/>
          <p:cNvGrpSpPr/>
          <p:nvPr/>
        </p:nvGrpSpPr>
        <p:grpSpPr>
          <a:xfrm>
            <a:off x="2876605" y="3205854"/>
            <a:ext cx="1582000" cy="1172240"/>
            <a:chOff x="6013951" y="2657703"/>
            <a:chExt cx="2109333" cy="1562986"/>
          </a:xfrm>
        </p:grpSpPr>
        <p:sp>
          <p:nvSpPr>
            <p:cNvPr id="9" name="Regelmatige vijfhoek 8"/>
            <p:cNvSpPr/>
            <p:nvPr/>
          </p:nvSpPr>
          <p:spPr>
            <a:xfrm rot="5400000">
              <a:off x="6234577" y="2437077"/>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0" name="Tekstvak 9"/>
            <p:cNvSpPr txBox="1"/>
            <p:nvPr/>
          </p:nvSpPr>
          <p:spPr>
            <a:xfrm>
              <a:off x="6071201" y="2978222"/>
              <a:ext cx="2052083" cy="954108"/>
            </a:xfrm>
            <a:prstGeom prst="rect">
              <a:avLst/>
            </a:prstGeom>
            <a:noFill/>
          </p:spPr>
          <p:txBody>
            <a:bodyPr wrap="square" rtlCol="0">
              <a:spAutoFit/>
            </a:bodyPr>
            <a:lstStyle/>
            <a:p>
              <a:r>
                <a:rPr lang="nl-NL" sz="1350" dirty="0">
                  <a:solidFill>
                    <a:schemeClr val="bg1"/>
                  </a:solidFill>
                </a:rPr>
                <a:t>WS levert vragenbomen aan </a:t>
              </a:r>
              <a:r>
                <a:rPr lang="nl-NL" sz="1350" dirty="0" err="1">
                  <a:solidFill>
                    <a:schemeClr val="bg1"/>
                  </a:solidFill>
                </a:rPr>
                <a:t>aan</a:t>
              </a:r>
              <a:r>
                <a:rPr lang="nl-NL" sz="1350" dirty="0">
                  <a:solidFill>
                    <a:schemeClr val="bg1"/>
                  </a:solidFill>
                </a:rPr>
                <a:t> de RTR</a:t>
              </a:r>
            </a:p>
          </p:txBody>
        </p:sp>
      </p:grpSp>
      <p:grpSp>
        <p:nvGrpSpPr>
          <p:cNvPr id="22" name="Groep 21"/>
          <p:cNvGrpSpPr/>
          <p:nvPr/>
        </p:nvGrpSpPr>
        <p:grpSpPr>
          <a:xfrm>
            <a:off x="5206968" y="5212503"/>
            <a:ext cx="1614820" cy="1172240"/>
            <a:chOff x="6961325" y="2485417"/>
            <a:chExt cx="2153093" cy="1562986"/>
          </a:xfrm>
        </p:grpSpPr>
        <p:sp>
          <p:nvSpPr>
            <p:cNvPr id="11" name="Regelmatige vijfhoek 10"/>
            <p:cNvSpPr/>
            <p:nvPr/>
          </p:nvSpPr>
          <p:spPr>
            <a:xfrm rot="5400000">
              <a:off x="7181951" y="2264791"/>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2" name="Tekstvak 11"/>
            <p:cNvSpPr txBox="1"/>
            <p:nvPr/>
          </p:nvSpPr>
          <p:spPr>
            <a:xfrm>
              <a:off x="7062334" y="2935659"/>
              <a:ext cx="2052084" cy="677108"/>
            </a:xfrm>
            <a:prstGeom prst="rect">
              <a:avLst/>
            </a:prstGeom>
            <a:noFill/>
          </p:spPr>
          <p:txBody>
            <a:bodyPr wrap="square" rtlCol="0">
              <a:spAutoFit/>
            </a:bodyPr>
            <a:lstStyle/>
            <a:p>
              <a:r>
                <a:rPr lang="nl-NL" sz="1350" dirty="0">
                  <a:solidFill>
                    <a:schemeClr val="bg1"/>
                  </a:solidFill>
                </a:rPr>
                <a:t>Aanvraag naar Delfland</a:t>
              </a:r>
            </a:p>
          </p:txBody>
        </p:sp>
      </p:grpSp>
      <p:grpSp>
        <p:nvGrpSpPr>
          <p:cNvPr id="19" name="Groep 18"/>
          <p:cNvGrpSpPr/>
          <p:nvPr/>
        </p:nvGrpSpPr>
        <p:grpSpPr>
          <a:xfrm>
            <a:off x="2858561" y="1739065"/>
            <a:ext cx="1559000" cy="1172240"/>
            <a:chOff x="658881" y="2591112"/>
            <a:chExt cx="2078667" cy="1562986"/>
          </a:xfrm>
        </p:grpSpPr>
        <p:sp>
          <p:nvSpPr>
            <p:cNvPr id="13" name="Regelmatige vijfhoek 12"/>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4" name="Tekstvak 13"/>
            <p:cNvSpPr txBox="1"/>
            <p:nvPr/>
          </p:nvSpPr>
          <p:spPr>
            <a:xfrm>
              <a:off x="712044" y="2963756"/>
              <a:ext cx="2025504" cy="954108"/>
            </a:xfrm>
            <a:prstGeom prst="rect">
              <a:avLst/>
            </a:prstGeom>
            <a:noFill/>
          </p:spPr>
          <p:txBody>
            <a:bodyPr wrap="square" rtlCol="0">
              <a:spAutoFit/>
            </a:bodyPr>
            <a:lstStyle/>
            <a:p>
              <a:r>
                <a:rPr lang="nl-NL" sz="1350" dirty="0">
                  <a:solidFill>
                    <a:schemeClr val="bg1"/>
                  </a:solidFill>
                </a:rPr>
                <a:t>WS levert juridische regels  aan het LVBB</a:t>
              </a:r>
            </a:p>
          </p:txBody>
        </p:sp>
      </p:grpSp>
      <p:grpSp>
        <p:nvGrpSpPr>
          <p:cNvPr id="23" name="Groep 22"/>
          <p:cNvGrpSpPr/>
          <p:nvPr/>
        </p:nvGrpSpPr>
        <p:grpSpPr>
          <a:xfrm>
            <a:off x="2893428" y="5161067"/>
            <a:ext cx="1521120" cy="1172240"/>
            <a:chOff x="9215427" y="2555986"/>
            <a:chExt cx="2028160" cy="1562986"/>
          </a:xfrm>
        </p:grpSpPr>
        <p:sp>
          <p:nvSpPr>
            <p:cNvPr id="15" name="Regelmatige vijfhoek 14"/>
            <p:cNvSpPr/>
            <p:nvPr/>
          </p:nvSpPr>
          <p:spPr>
            <a:xfrm rot="5400000">
              <a:off x="9459976" y="2335360"/>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6" name="Tekstvak 15"/>
            <p:cNvSpPr txBox="1"/>
            <p:nvPr/>
          </p:nvSpPr>
          <p:spPr>
            <a:xfrm>
              <a:off x="9215427" y="2875813"/>
              <a:ext cx="1883059" cy="954108"/>
            </a:xfrm>
            <a:prstGeom prst="rect">
              <a:avLst/>
            </a:prstGeom>
            <a:noFill/>
          </p:spPr>
          <p:txBody>
            <a:bodyPr wrap="square" rtlCol="0">
              <a:spAutoFit/>
            </a:bodyPr>
            <a:lstStyle/>
            <a:p>
              <a:r>
                <a:rPr lang="nl-NL" sz="1350" dirty="0">
                  <a:solidFill>
                    <a:schemeClr val="bg1"/>
                  </a:solidFill>
                </a:rPr>
                <a:t>Delfland handelt af vanuit eigen systeem</a:t>
              </a:r>
            </a:p>
          </p:txBody>
        </p:sp>
      </p:grpSp>
      <p:sp>
        <p:nvSpPr>
          <p:cNvPr id="18" name="Stroomdiagram: Opslag met sequentiële toegang 17"/>
          <p:cNvSpPr/>
          <p:nvPr/>
        </p:nvSpPr>
        <p:spPr>
          <a:xfrm>
            <a:off x="130071" y="1670567"/>
            <a:ext cx="2362894"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600" dirty="0">
                <a:solidFill>
                  <a:schemeClr val="tx1"/>
                </a:solidFill>
              </a:rPr>
              <a:t>Waterschaps-verordening met een beperkt aantal activiteiten</a:t>
            </a:r>
          </a:p>
        </p:txBody>
      </p:sp>
      <p:grpSp>
        <p:nvGrpSpPr>
          <p:cNvPr id="27" name="Groep 26">
            <a:extLst>
              <a:ext uri="{FF2B5EF4-FFF2-40B4-BE49-F238E27FC236}">
                <a16:creationId xmlns:a16="http://schemas.microsoft.com/office/drawing/2014/main" id="{CD13BC38-FEF5-4BBB-995E-75A5EF468236}"/>
              </a:ext>
            </a:extLst>
          </p:cNvPr>
          <p:cNvGrpSpPr/>
          <p:nvPr/>
        </p:nvGrpSpPr>
        <p:grpSpPr>
          <a:xfrm>
            <a:off x="476250" y="3084826"/>
            <a:ext cx="1519128" cy="1172240"/>
            <a:chOff x="637614" y="2591112"/>
            <a:chExt cx="2025504" cy="1562986"/>
          </a:xfrm>
        </p:grpSpPr>
        <p:sp>
          <p:nvSpPr>
            <p:cNvPr id="29" name="Regelmatige vijfhoek 12">
              <a:extLst>
                <a:ext uri="{FF2B5EF4-FFF2-40B4-BE49-F238E27FC236}">
                  <a16:creationId xmlns:a16="http://schemas.microsoft.com/office/drawing/2014/main" id="{FEF30F9E-005B-4BC1-A850-1421FADADBAF}"/>
                </a:ext>
              </a:extLst>
            </p:cNvPr>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0" name="Tekstvak 29">
              <a:extLst>
                <a:ext uri="{FF2B5EF4-FFF2-40B4-BE49-F238E27FC236}">
                  <a16:creationId xmlns:a16="http://schemas.microsoft.com/office/drawing/2014/main" id="{78921E98-E33D-47F2-99AB-DA2D6CBF567F}"/>
                </a:ext>
              </a:extLst>
            </p:cNvPr>
            <p:cNvSpPr txBox="1"/>
            <p:nvPr/>
          </p:nvSpPr>
          <p:spPr>
            <a:xfrm>
              <a:off x="637614" y="2898616"/>
              <a:ext cx="2025504" cy="1231106"/>
            </a:xfrm>
            <a:prstGeom prst="rect">
              <a:avLst/>
            </a:prstGeom>
            <a:noFill/>
          </p:spPr>
          <p:txBody>
            <a:bodyPr wrap="square" rtlCol="0">
              <a:spAutoFit/>
            </a:bodyPr>
            <a:lstStyle/>
            <a:p>
              <a:r>
                <a:rPr lang="nl-NL" sz="1350" dirty="0">
                  <a:solidFill>
                    <a:schemeClr val="bg1"/>
                  </a:solidFill>
                </a:rPr>
                <a:t>WS stelt het logisch model op</a:t>
              </a:r>
            </a:p>
            <a:p>
              <a:r>
                <a:rPr lang="nl-NL" sz="1350" dirty="0" err="1">
                  <a:solidFill>
                    <a:schemeClr val="bg1"/>
                  </a:solidFill>
                </a:rPr>
                <a:t>nav</a:t>
              </a:r>
              <a:r>
                <a:rPr lang="nl-NL" sz="1350" dirty="0">
                  <a:solidFill>
                    <a:schemeClr val="bg1"/>
                  </a:solidFill>
                </a:rPr>
                <a:t> beleid</a:t>
              </a:r>
            </a:p>
            <a:p>
              <a:endParaRPr lang="nl-NL" sz="1350" dirty="0">
                <a:solidFill>
                  <a:schemeClr val="bg1"/>
                </a:solidFill>
              </a:endParaRPr>
            </a:p>
          </p:txBody>
        </p:sp>
      </p:grpSp>
      <p:sp>
        <p:nvSpPr>
          <p:cNvPr id="32" name="Regelmatige vijfhoek 12">
            <a:extLst>
              <a:ext uri="{FF2B5EF4-FFF2-40B4-BE49-F238E27FC236}">
                <a16:creationId xmlns:a16="http://schemas.microsoft.com/office/drawing/2014/main" id="{38EEDE16-ABE1-4D66-A1CA-FF8D34D1FF9F}"/>
              </a:ext>
            </a:extLst>
          </p:cNvPr>
          <p:cNvSpPr/>
          <p:nvPr/>
        </p:nvSpPr>
        <p:spPr>
          <a:xfrm rot="5400000">
            <a:off x="5338144"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33" name="Tekstvak 32">
            <a:extLst>
              <a:ext uri="{FF2B5EF4-FFF2-40B4-BE49-F238E27FC236}">
                <a16:creationId xmlns:a16="http://schemas.microsoft.com/office/drawing/2014/main" id="{33B233B5-5FA8-4A21-A14A-3AEF196B9FC1}"/>
              </a:ext>
            </a:extLst>
          </p:cNvPr>
          <p:cNvSpPr txBox="1"/>
          <p:nvPr/>
        </p:nvSpPr>
        <p:spPr>
          <a:xfrm>
            <a:off x="5212547" y="2018548"/>
            <a:ext cx="1519128" cy="715581"/>
          </a:xfrm>
          <a:prstGeom prst="rect">
            <a:avLst/>
          </a:prstGeom>
          <a:noFill/>
          <a:ln w="3175" cap="flat" cmpd="sng" algn="ctr">
            <a:noFill/>
            <a:prstDash val="solid"/>
          </a:ln>
          <a:effectLst/>
        </p:spPr>
        <p:txBody>
          <a:bodyPr rtlCol="0" anchor="ctr"/>
          <a:lstStyle>
            <a:defPPr>
              <a:defRPr lang="nl-NL"/>
            </a:defPPr>
            <a:lvl1pPr algn="ctr" defTabSz="914400" fontAlgn="base">
              <a:spcBef>
                <a:spcPct val="0"/>
              </a:spcBef>
              <a:spcAft>
                <a:spcPct val="0"/>
              </a:spcAft>
              <a:defRPr sz="1100" kern="0">
                <a:solidFill>
                  <a:prstClr val="black">
                    <a:lumMod val="65000"/>
                    <a:lumOff val="35000"/>
                  </a:prstClr>
                </a:solidFill>
                <a:latin typeface="Verdana"/>
                <a:cs typeface="Arial"/>
              </a:defRPr>
            </a:lvl1pPr>
          </a:lstStyle>
          <a:p>
            <a:pPr algn="l"/>
            <a:r>
              <a:rPr lang="nl-NL" dirty="0" err="1"/>
              <a:t>WsV</a:t>
            </a:r>
            <a:r>
              <a:rPr lang="nl-NL" dirty="0"/>
              <a:t> wordt gepubliceerd via LVBB</a:t>
            </a:r>
          </a:p>
        </p:txBody>
      </p:sp>
      <p:sp>
        <p:nvSpPr>
          <p:cNvPr id="35" name="Regelmatige vijfhoek 12">
            <a:extLst>
              <a:ext uri="{FF2B5EF4-FFF2-40B4-BE49-F238E27FC236}">
                <a16:creationId xmlns:a16="http://schemas.microsoft.com/office/drawing/2014/main" id="{362D1905-E477-4DE5-8762-0F47DB045DA6}"/>
              </a:ext>
            </a:extLst>
          </p:cNvPr>
          <p:cNvSpPr/>
          <p:nvPr/>
        </p:nvSpPr>
        <p:spPr>
          <a:xfrm rot="5400000">
            <a:off x="7419249" y="2910427"/>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36" name="Tekstvak 35">
            <a:extLst>
              <a:ext uri="{FF2B5EF4-FFF2-40B4-BE49-F238E27FC236}">
                <a16:creationId xmlns:a16="http://schemas.microsoft.com/office/drawing/2014/main" id="{676F1FA7-0092-443F-9D68-E1CAB422F840}"/>
              </a:ext>
            </a:extLst>
          </p:cNvPr>
          <p:cNvSpPr txBox="1"/>
          <p:nvPr/>
        </p:nvSpPr>
        <p:spPr>
          <a:xfrm>
            <a:off x="7197401" y="3313155"/>
            <a:ext cx="1519131" cy="715581"/>
          </a:xfrm>
          <a:prstGeom prst="rect">
            <a:avLst/>
          </a:prstGeom>
          <a:noFill/>
        </p:spPr>
        <p:txBody>
          <a:bodyPr wrap="square" rtlCol="0">
            <a:spAutoFit/>
          </a:bodyPr>
          <a:lstStyle/>
          <a:p>
            <a:r>
              <a:rPr lang="nl-NL" sz="1350" b="1" dirty="0"/>
              <a:t>Vergunningscheck</a:t>
            </a:r>
            <a:r>
              <a:rPr lang="nl-NL" sz="1350" dirty="0"/>
              <a:t> via de vragen-bomen in het DSO</a:t>
            </a:r>
          </a:p>
        </p:txBody>
      </p:sp>
      <p:sp>
        <p:nvSpPr>
          <p:cNvPr id="38" name="Regelmatige vijfhoek 12">
            <a:extLst>
              <a:ext uri="{FF2B5EF4-FFF2-40B4-BE49-F238E27FC236}">
                <a16:creationId xmlns:a16="http://schemas.microsoft.com/office/drawing/2014/main" id="{7A505485-0FBC-468D-8D36-D062CD087B18}"/>
              </a:ext>
            </a:extLst>
          </p:cNvPr>
          <p:cNvSpPr/>
          <p:nvPr/>
        </p:nvSpPr>
        <p:spPr>
          <a:xfrm rot="5400000">
            <a:off x="7419249" y="4212625"/>
            <a:ext cx="1172240" cy="1503178"/>
          </a:xfrm>
          <a:prstGeom prst="pentagon">
            <a:avLst/>
          </a:prstGeom>
          <a:solidFill>
            <a:srgbClr val="39870C">
              <a:alpha val="51000"/>
            </a:srgbClr>
          </a:solidFill>
          <a:ln w="3175" cap="flat" cmpd="sng" algn="ctr">
            <a:noFill/>
            <a:prstDash val="solid"/>
          </a:ln>
          <a:effectLst/>
        </p:spPr>
        <p:txBody>
          <a:bodyPr rtlCol="0" anchor="ctr"/>
          <a:lstStyle/>
          <a:p>
            <a:pPr algn="ctr" defTabSz="914400"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39" name="Tekstvak 38">
            <a:extLst>
              <a:ext uri="{FF2B5EF4-FFF2-40B4-BE49-F238E27FC236}">
                <a16:creationId xmlns:a16="http://schemas.microsoft.com/office/drawing/2014/main" id="{1E39E2F8-B5E7-432B-ADED-292B55072318}"/>
              </a:ext>
            </a:extLst>
          </p:cNvPr>
          <p:cNvSpPr txBox="1"/>
          <p:nvPr/>
        </p:nvSpPr>
        <p:spPr>
          <a:xfrm>
            <a:off x="7261198" y="4667901"/>
            <a:ext cx="1659517"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algn="l"/>
            <a:r>
              <a:rPr lang="nl-NL" b="1" dirty="0"/>
              <a:t>Aanvraag opstellen </a:t>
            </a:r>
            <a:r>
              <a:rPr lang="nl-NL" dirty="0"/>
              <a:t>en indienen via het DSO</a:t>
            </a:r>
          </a:p>
        </p:txBody>
      </p:sp>
      <p:cxnSp>
        <p:nvCxnSpPr>
          <p:cNvPr id="6" name="Verbindingslijn: gekromd 5">
            <a:extLst>
              <a:ext uri="{FF2B5EF4-FFF2-40B4-BE49-F238E27FC236}">
                <a16:creationId xmlns:a16="http://schemas.microsoft.com/office/drawing/2014/main" id="{21D5A0DD-4090-4738-BD36-2B6476FDD34D}"/>
              </a:ext>
            </a:extLst>
          </p:cNvPr>
          <p:cNvCxnSpPr>
            <a:cxnSpLocks/>
            <a:stCxn id="30" idx="3"/>
            <a:endCxn id="14" idx="1"/>
          </p:cNvCxnSpPr>
          <p:nvPr/>
        </p:nvCxnSpPr>
        <p:spPr>
          <a:xfrm flipV="1">
            <a:off x="1995378" y="2376339"/>
            <a:ext cx="903055" cy="1296906"/>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0" name="Verbindingslijn: gekromd 39">
            <a:extLst>
              <a:ext uri="{FF2B5EF4-FFF2-40B4-BE49-F238E27FC236}">
                <a16:creationId xmlns:a16="http://schemas.microsoft.com/office/drawing/2014/main" id="{4E6450AF-7F41-4E2A-8138-5045B9223560}"/>
              </a:ext>
            </a:extLst>
          </p:cNvPr>
          <p:cNvCxnSpPr>
            <a:cxnSpLocks/>
            <a:stCxn id="30" idx="3"/>
            <a:endCxn id="9" idx="3"/>
          </p:cNvCxnSpPr>
          <p:nvPr/>
        </p:nvCxnSpPr>
        <p:spPr>
          <a:xfrm>
            <a:off x="1995378" y="3673245"/>
            <a:ext cx="881227" cy="11872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3" name="Verbindingslijn: gekromd 42">
            <a:extLst>
              <a:ext uri="{FF2B5EF4-FFF2-40B4-BE49-F238E27FC236}">
                <a16:creationId xmlns:a16="http://schemas.microsoft.com/office/drawing/2014/main" id="{E8F163A5-CA34-493C-A440-CDB935F0EE12}"/>
              </a:ext>
            </a:extLst>
          </p:cNvPr>
          <p:cNvCxnSpPr>
            <a:cxnSpLocks/>
            <a:stCxn id="14" idx="3"/>
            <a:endCxn id="33" idx="1"/>
          </p:cNvCxnSpPr>
          <p:nvPr/>
        </p:nvCxnSpPr>
        <p:spPr>
          <a:xfrm>
            <a:off x="4417561" y="2376339"/>
            <a:ext cx="794986" cy="1270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Verbindingslijn: gekromd 50">
            <a:extLst>
              <a:ext uri="{FF2B5EF4-FFF2-40B4-BE49-F238E27FC236}">
                <a16:creationId xmlns:a16="http://schemas.microsoft.com/office/drawing/2014/main" id="{356C9D98-0599-4D78-9740-2EDB5E3AEDB8}"/>
              </a:ext>
            </a:extLst>
          </p:cNvPr>
          <p:cNvCxnSpPr>
            <a:cxnSpLocks/>
            <a:stCxn id="9" idx="1"/>
            <a:endCxn id="36" idx="1"/>
          </p:cNvCxnSpPr>
          <p:nvPr/>
        </p:nvCxnSpPr>
        <p:spPr>
          <a:xfrm rot="16200000" flipH="1">
            <a:off x="5268965" y="1742511"/>
            <a:ext cx="465091" cy="3391779"/>
          </a:xfrm>
          <a:prstGeom prst="curvedConnector4">
            <a:avLst>
              <a:gd name="adj1" fmla="val -49152"/>
              <a:gd name="adj2" fmla="val 56025"/>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4" name="Verbindingslijn: gekromd 53">
            <a:extLst>
              <a:ext uri="{FF2B5EF4-FFF2-40B4-BE49-F238E27FC236}">
                <a16:creationId xmlns:a16="http://schemas.microsoft.com/office/drawing/2014/main" id="{D688EFD7-C5D2-4F39-97FC-1443AB44AACC}"/>
              </a:ext>
            </a:extLst>
          </p:cNvPr>
          <p:cNvCxnSpPr>
            <a:cxnSpLocks/>
            <a:stCxn id="10" idx="3"/>
            <a:endCxn id="39" idx="1"/>
          </p:cNvCxnSpPr>
          <p:nvPr/>
        </p:nvCxnSpPr>
        <p:spPr>
          <a:xfrm>
            <a:off x="4458605" y="3804034"/>
            <a:ext cx="2802593" cy="116394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Verbindingslijn: gekromd 56">
            <a:extLst>
              <a:ext uri="{FF2B5EF4-FFF2-40B4-BE49-F238E27FC236}">
                <a16:creationId xmlns:a16="http://schemas.microsoft.com/office/drawing/2014/main" id="{A1BE00CD-DE41-47C0-A96D-67EB268D6AB0}"/>
              </a:ext>
            </a:extLst>
          </p:cNvPr>
          <p:cNvCxnSpPr>
            <a:cxnSpLocks/>
            <a:stCxn id="38" idx="5"/>
            <a:endCxn id="12" idx="3"/>
          </p:cNvCxnSpPr>
          <p:nvPr/>
        </p:nvCxnSpPr>
        <p:spPr>
          <a:xfrm rot="5400000">
            <a:off x="7375409" y="4996713"/>
            <a:ext cx="253768" cy="1361009"/>
          </a:xfrm>
          <a:prstGeom prst="curvedConnector2">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1" name="Verbindingslijn: gekromd 60">
            <a:extLst>
              <a:ext uri="{FF2B5EF4-FFF2-40B4-BE49-F238E27FC236}">
                <a16:creationId xmlns:a16="http://schemas.microsoft.com/office/drawing/2014/main" id="{9C88307C-F68F-4414-BDE7-CCC558BA58CE}"/>
              </a:ext>
            </a:extLst>
          </p:cNvPr>
          <p:cNvCxnSpPr>
            <a:cxnSpLocks/>
            <a:endCxn id="16" idx="3"/>
          </p:cNvCxnSpPr>
          <p:nvPr/>
        </p:nvCxnSpPr>
        <p:spPr>
          <a:xfrm rot="10800000">
            <a:off x="4305723" y="5758729"/>
            <a:ext cx="853269" cy="1"/>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Stroomdiagram: Opslag met sequentiële toegang 71">
            <a:extLst>
              <a:ext uri="{FF2B5EF4-FFF2-40B4-BE49-F238E27FC236}">
                <a16:creationId xmlns:a16="http://schemas.microsoft.com/office/drawing/2014/main" id="{BC25FF8B-2B6A-4FED-A341-30A143DB7773}"/>
              </a:ext>
            </a:extLst>
          </p:cNvPr>
          <p:cNvSpPr/>
          <p:nvPr/>
        </p:nvSpPr>
        <p:spPr>
          <a:xfrm>
            <a:off x="130071" y="5161067"/>
            <a:ext cx="2281722"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600" dirty="0">
                <a:solidFill>
                  <a:schemeClr val="tx1"/>
                </a:solidFill>
              </a:rPr>
              <a:t>Terugkoppeling rechtstreeks van het BG naar de initiatiefnemer</a:t>
            </a:r>
          </a:p>
        </p:txBody>
      </p:sp>
      <p:cxnSp>
        <p:nvCxnSpPr>
          <p:cNvPr id="84" name="Verbindingslijn: gekromd 83">
            <a:extLst>
              <a:ext uri="{FF2B5EF4-FFF2-40B4-BE49-F238E27FC236}">
                <a16:creationId xmlns:a16="http://schemas.microsoft.com/office/drawing/2014/main" id="{E67AFE13-1022-4100-A1C9-CB923AEFFD94}"/>
              </a:ext>
            </a:extLst>
          </p:cNvPr>
          <p:cNvCxnSpPr>
            <a:cxnSpLocks/>
            <a:stCxn id="33" idx="3"/>
            <a:endCxn id="8" idx="1"/>
          </p:cNvCxnSpPr>
          <p:nvPr/>
        </p:nvCxnSpPr>
        <p:spPr>
          <a:xfrm flipV="1">
            <a:off x="6731675" y="2308586"/>
            <a:ext cx="457507" cy="67753"/>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6" name="Verbindingslijn: gekromd 60">
            <a:extLst>
              <a:ext uri="{FF2B5EF4-FFF2-40B4-BE49-F238E27FC236}">
                <a16:creationId xmlns:a16="http://schemas.microsoft.com/office/drawing/2014/main" id="{9C88307C-F68F-4414-BDE7-CCC558BA58CE}"/>
              </a:ext>
            </a:extLst>
          </p:cNvPr>
          <p:cNvCxnSpPr>
            <a:cxnSpLocks/>
            <a:stCxn id="16" idx="1"/>
            <a:endCxn id="72" idx="3"/>
          </p:cNvCxnSpPr>
          <p:nvPr/>
        </p:nvCxnSpPr>
        <p:spPr>
          <a:xfrm rot="10800000">
            <a:off x="2411794" y="5692848"/>
            <a:ext cx="481635" cy="6588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9" name="Rechthoek: afgeronde hoeken 32">
            <a:extLst>
              <a:ext uri="{FF2B5EF4-FFF2-40B4-BE49-F238E27FC236}">
                <a16:creationId xmlns:a16="http://schemas.microsoft.com/office/drawing/2014/main" id="{EFA0096F-6C75-4469-858C-72BA05A8DAB7}"/>
              </a:ext>
            </a:extLst>
          </p:cNvPr>
          <p:cNvSpPr/>
          <p:nvPr/>
        </p:nvSpPr>
        <p:spPr>
          <a:xfrm>
            <a:off x="4246514" y="1922199"/>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STOP</a:t>
            </a:r>
          </a:p>
        </p:txBody>
      </p:sp>
      <p:sp>
        <p:nvSpPr>
          <p:cNvPr id="80" name="Rechthoek: afgeronde hoeken 32">
            <a:extLst>
              <a:ext uri="{FF2B5EF4-FFF2-40B4-BE49-F238E27FC236}">
                <a16:creationId xmlns:a16="http://schemas.microsoft.com/office/drawing/2014/main" id="{EFA0096F-6C75-4469-858C-72BA05A8DAB7}"/>
              </a:ext>
            </a:extLst>
          </p:cNvPr>
          <p:cNvSpPr/>
          <p:nvPr/>
        </p:nvSpPr>
        <p:spPr>
          <a:xfrm>
            <a:off x="3749241" y="3218554"/>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STTR</a:t>
            </a:r>
          </a:p>
        </p:txBody>
      </p:sp>
      <p:sp>
        <p:nvSpPr>
          <p:cNvPr id="81" name="Rechthoek: afgeronde hoeken 32">
            <a:extLst>
              <a:ext uri="{FF2B5EF4-FFF2-40B4-BE49-F238E27FC236}">
                <a16:creationId xmlns:a16="http://schemas.microsoft.com/office/drawing/2014/main" id="{EFA0096F-6C75-4469-858C-72BA05A8DAB7}"/>
              </a:ext>
            </a:extLst>
          </p:cNvPr>
          <p:cNvSpPr/>
          <p:nvPr/>
        </p:nvSpPr>
        <p:spPr>
          <a:xfrm>
            <a:off x="6788555" y="5949545"/>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STAM</a:t>
            </a:r>
          </a:p>
        </p:txBody>
      </p:sp>
      <p:sp>
        <p:nvSpPr>
          <p:cNvPr id="78" name="Ovaal 77"/>
          <p:cNvSpPr/>
          <p:nvPr/>
        </p:nvSpPr>
        <p:spPr>
          <a:xfrm>
            <a:off x="2147777" y="1412281"/>
            <a:ext cx="7129234" cy="16725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4" name="Afbeelding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8038" y="128950"/>
            <a:ext cx="2033440" cy="685516"/>
          </a:xfrm>
          <a:prstGeom prst="rect">
            <a:avLst/>
          </a:prstGeom>
        </p:spPr>
      </p:pic>
    </p:spTree>
    <p:extLst>
      <p:ext uri="{BB962C8B-B14F-4D97-AF65-F5344CB8AC3E}">
        <p14:creationId xmlns:p14="http://schemas.microsoft.com/office/powerpoint/2010/main" val="1718727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11938C6-C401-453C-8E3A-66BA8D4416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592" y="0"/>
            <a:ext cx="8572500" cy="6858000"/>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268065"/>
              <a:gd name="adj4" fmla="val -2509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1" noProof="0" dirty="0">
                <a:solidFill>
                  <a:prstClr val="black"/>
                </a:solidFill>
                <a:latin typeface="Calibri"/>
              </a:rPr>
              <a:t>De planmaker heeft de </a:t>
            </a:r>
            <a:r>
              <a:rPr lang="nl-NL" b="1" dirty="0">
                <a:solidFill>
                  <a:prstClr val="black"/>
                </a:solidFill>
                <a:latin typeface="Calibri"/>
              </a:rPr>
              <a:t>W</a:t>
            </a:r>
            <a:r>
              <a:rPr lang="nl-NL" b="1" noProof="0" dirty="0" err="1">
                <a:solidFill>
                  <a:prstClr val="black"/>
                </a:solidFill>
                <a:latin typeface="Calibri"/>
              </a:rPr>
              <a:t>aterschapsverordening</a:t>
            </a:r>
            <a:r>
              <a:rPr lang="nl-NL" b="1" noProof="0" dirty="0">
                <a:solidFill>
                  <a:prstClr val="black"/>
                </a:solidFill>
                <a:latin typeface="Calibri"/>
              </a:rPr>
              <a:t> opgesteld in eigen applicatie</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976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hthoek: afgeronde hoeken 10">
            <a:extLst>
              <a:ext uri="{FF2B5EF4-FFF2-40B4-BE49-F238E27FC236}">
                <a16:creationId xmlns:a16="http://schemas.microsoft.com/office/drawing/2014/main" id="{EF59A953-778E-4018-A2D0-871C32F93EBA}"/>
              </a:ext>
            </a:extLst>
          </p:cNvPr>
          <p:cNvSpPr/>
          <p:nvPr/>
        </p:nvSpPr>
        <p:spPr>
          <a:xfrm>
            <a:off x="193431" y="3124572"/>
            <a:ext cx="8697058" cy="1224000"/>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1600" b="1" kern="0" dirty="0">
              <a:solidFill>
                <a:prstClr val="black"/>
              </a:solidFill>
            </a:endParaRPr>
          </a:p>
        </p:txBody>
      </p:sp>
      <p:sp>
        <p:nvSpPr>
          <p:cNvPr id="167" name="Rechthoek 166"/>
          <p:cNvSpPr/>
          <p:nvPr/>
        </p:nvSpPr>
        <p:spPr>
          <a:xfrm>
            <a:off x="250189" y="3477527"/>
            <a:ext cx="4651190" cy="454694"/>
          </a:xfrm>
          <a:prstGeom prst="rect">
            <a:avLst/>
          </a:prstGeom>
          <a:solidFill>
            <a:srgbClr val="39870C">
              <a:alpha val="51000"/>
            </a:srgbClr>
          </a:solidFill>
          <a:ln w="3175" cap="flat" cmpd="sng" algn="ctr">
            <a:noFill/>
            <a:prstDash val="solid"/>
          </a:ln>
          <a:effectLst/>
        </p:spPr>
        <p:txBody>
          <a:bodyPr rtlCol="0" anchor="ctr"/>
          <a:lstStyle/>
          <a:p>
            <a:pPr algn="ctr" fontAlgn="base">
              <a:spcBef>
                <a:spcPct val="0"/>
              </a:spcBef>
              <a:spcAft>
                <a:spcPct val="0"/>
              </a:spcAft>
            </a:pPr>
            <a:endParaRPr lang="nl-NL" sz="1100" kern="0">
              <a:solidFill>
                <a:prstClr val="black">
                  <a:lumMod val="65000"/>
                  <a:lumOff val="35000"/>
                </a:prstClr>
              </a:solidFill>
              <a:latin typeface="Verdana"/>
              <a:cs typeface="Arial"/>
            </a:endParaRPr>
          </a:p>
        </p:txBody>
      </p:sp>
      <p:sp>
        <p:nvSpPr>
          <p:cNvPr id="66" name="Rechthoek: afgeronde hoeken 8">
            <a:extLst>
              <a:ext uri="{FF2B5EF4-FFF2-40B4-BE49-F238E27FC236}">
                <a16:creationId xmlns:a16="http://schemas.microsoft.com/office/drawing/2014/main" id="{91CA2730-8ECF-4964-88D3-D7B822A4C69F}"/>
              </a:ext>
            </a:extLst>
          </p:cNvPr>
          <p:cNvSpPr/>
          <p:nvPr/>
        </p:nvSpPr>
        <p:spPr>
          <a:xfrm>
            <a:off x="193431" y="1157942"/>
            <a:ext cx="8697058" cy="1224000"/>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1600" b="1" kern="0" dirty="0">
              <a:solidFill>
                <a:prstClr val="black"/>
              </a:solidFill>
            </a:endParaRPr>
          </a:p>
        </p:txBody>
      </p:sp>
      <p:sp>
        <p:nvSpPr>
          <p:cNvPr id="74" name="Pijl: rechts 131">
            <a:extLst>
              <a:ext uri="{FF2B5EF4-FFF2-40B4-BE49-F238E27FC236}">
                <a16:creationId xmlns:a16="http://schemas.microsoft.com/office/drawing/2014/main" id="{61F20DF5-F5A5-4A2C-924E-2851C89CB79E}"/>
              </a:ext>
            </a:extLst>
          </p:cNvPr>
          <p:cNvSpPr/>
          <p:nvPr/>
        </p:nvSpPr>
        <p:spPr>
          <a:xfrm>
            <a:off x="4901378" y="3260993"/>
            <a:ext cx="3935892" cy="888089"/>
          </a:xfrm>
          <a:prstGeom prst="rightArrow">
            <a:avLst>
              <a:gd name="adj1" fmla="val 53403"/>
              <a:gd name="adj2" fmla="val 50000"/>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75" name="Rechthoek: afgeronde hoeken 18">
            <a:extLst>
              <a:ext uri="{FF2B5EF4-FFF2-40B4-BE49-F238E27FC236}">
                <a16:creationId xmlns:a16="http://schemas.microsoft.com/office/drawing/2014/main" id="{ACE6A8A9-D3AC-46BB-9019-AE8DA0A79E1F}"/>
              </a:ext>
            </a:extLst>
          </p:cNvPr>
          <p:cNvSpPr/>
          <p:nvPr/>
        </p:nvSpPr>
        <p:spPr>
          <a:xfrm>
            <a:off x="368956" y="3521802"/>
            <a:ext cx="117804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Oriënteren via Regels en Kaart</a:t>
            </a:r>
          </a:p>
        </p:txBody>
      </p:sp>
      <p:sp>
        <p:nvSpPr>
          <p:cNvPr id="76" name="Rechthoek: afgeronde hoeken 19">
            <a:extLst>
              <a:ext uri="{FF2B5EF4-FFF2-40B4-BE49-F238E27FC236}">
                <a16:creationId xmlns:a16="http://schemas.microsoft.com/office/drawing/2014/main" id="{DA0FA9A5-EF43-4594-953E-B4FDCECD6D56}"/>
              </a:ext>
            </a:extLst>
          </p:cNvPr>
          <p:cNvSpPr/>
          <p:nvPr/>
        </p:nvSpPr>
        <p:spPr>
          <a:xfrm>
            <a:off x="1890097"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Oriënteren via</a:t>
            </a:r>
          </a:p>
          <a:p>
            <a:r>
              <a:rPr lang="nl-NL" sz="1100" b="1" kern="0" dirty="0">
                <a:solidFill>
                  <a:prstClr val="white"/>
                </a:solidFill>
              </a:rPr>
              <a:t>Vragenbomen</a:t>
            </a:r>
          </a:p>
        </p:txBody>
      </p:sp>
      <p:sp>
        <p:nvSpPr>
          <p:cNvPr id="77" name="Rechthoek: afgeronde hoeken 20">
            <a:extLst>
              <a:ext uri="{FF2B5EF4-FFF2-40B4-BE49-F238E27FC236}">
                <a16:creationId xmlns:a16="http://schemas.microsoft.com/office/drawing/2014/main" id="{71BEA92A-2F99-44F9-A75A-856639AD9D59}"/>
              </a:ext>
            </a:extLst>
          </p:cNvPr>
          <p:cNvSpPr/>
          <p:nvPr/>
        </p:nvSpPr>
        <p:spPr>
          <a:xfrm>
            <a:off x="3585101" y="3522938"/>
            <a:ext cx="1177293"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Opstellen</a:t>
            </a:r>
          </a:p>
          <a:p>
            <a:r>
              <a:rPr lang="nl-NL" sz="1100" b="1" kern="0" dirty="0">
                <a:solidFill>
                  <a:prstClr val="white"/>
                </a:solidFill>
              </a:rPr>
              <a:t>I</a:t>
            </a:r>
            <a:r>
              <a:rPr lang="nl-NL" sz="1100" b="1" kern="0" dirty="0" err="1">
                <a:solidFill>
                  <a:prstClr val="white"/>
                </a:solidFill>
              </a:rPr>
              <a:t>ndienen</a:t>
            </a:r>
            <a:endParaRPr lang="nl-NL" sz="1100" b="1" kern="0" dirty="0">
              <a:solidFill>
                <a:prstClr val="white"/>
              </a:solidFill>
            </a:endParaRPr>
          </a:p>
        </p:txBody>
      </p:sp>
      <p:sp>
        <p:nvSpPr>
          <p:cNvPr id="78" name="Rechthoek: afgeronde hoeken 21">
            <a:extLst>
              <a:ext uri="{FF2B5EF4-FFF2-40B4-BE49-F238E27FC236}">
                <a16:creationId xmlns:a16="http://schemas.microsoft.com/office/drawing/2014/main" id="{42793EE4-0B20-4307-B9EB-905BBBB02315}"/>
              </a:ext>
            </a:extLst>
          </p:cNvPr>
          <p:cNvSpPr/>
          <p:nvPr/>
        </p:nvSpPr>
        <p:spPr>
          <a:xfrm>
            <a:off x="5004168"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Ontvangen</a:t>
            </a:r>
          </a:p>
          <a:p>
            <a:r>
              <a:rPr lang="nl-NL" sz="1100" b="1" kern="0" dirty="0">
                <a:solidFill>
                  <a:prstClr val="white"/>
                </a:solidFill>
              </a:rPr>
              <a:t>Beoordelen</a:t>
            </a:r>
          </a:p>
        </p:txBody>
      </p:sp>
      <p:sp>
        <p:nvSpPr>
          <p:cNvPr id="79" name="Rechthoek: afgeronde hoeken 22">
            <a:extLst>
              <a:ext uri="{FF2B5EF4-FFF2-40B4-BE49-F238E27FC236}">
                <a16:creationId xmlns:a16="http://schemas.microsoft.com/office/drawing/2014/main" id="{5253BC33-1BCE-4A87-8C40-261B40D8DDCF}"/>
              </a:ext>
            </a:extLst>
          </p:cNvPr>
          <p:cNvSpPr/>
          <p:nvPr/>
        </p:nvSpPr>
        <p:spPr>
          <a:xfrm>
            <a:off x="6156176"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Behandelen</a:t>
            </a:r>
          </a:p>
          <a:p>
            <a:r>
              <a:rPr lang="nl-NL" sz="1100" b="1" kern="0" dirty="0">
                <a:solidFill>
                  <a:prstClr val="white"/>
                </a:solidFill>
              </a:rPr>
              <a:t>S</a:t>
            </a:r>
            <a:r>
              <a:rPr lang="nl-NL" sz="1100" b="1" kern="0" dirty="0" err="1">
                <a:solidFill>
                  <a:prstClr val="white"/>
                </a:solidFill>
              </a:rPr>
              <a:t>amenwerken</a:t>
            </a:r>
            <a:endParaRPr lang="nl-NL" sz="1100" b="1" kern="0" dirty="0">
              <a:solidFill>
                <a:prstClr val="white"/>
              </a:solidFill>
            </a:endParaRPr>
          </a:p>
        </p:txBody>
      </p:sp>
      <p:sp>
        <p:nvSpPr>
          <p:cNvPr id="80" name="Rechthoek: afgeronde hoeken 23">
            <a:extLst>
              <a:ext uri="{FF2B5EF4-FFF2-40B4-BE49-F238E27FC236}">
                <a16:creationId xmlns:a16="http://schemas.microsoft.com/office/drawing/2014/main" id="{352806FF-4007-4B61-9787-451840304FB7}"/>
              </a:ext>
            </a:extLst>
          </p:cNvPr>
          <p:cNvSpPr/>
          <p:nvPr/>
        </p:nvSpPr>
        <p:spPr>
          <a:xfrm>
            <a:off x="7308304" y="352293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Besluiten</a:t>
            </a:r>
          </a:p>
          <a:p>
            <a:r>
              <a:rPr lang="nl-NL" sz="1100" b="1" kern="0" dirty="0">
                <a:solidFill>
                  <a:prstClr val="white"/>
                </a:solidFill>
              </a:rPr>
              <a:t>Bekendmaken</a:t>
            </a:r>
          </a:p>
        </p:txBody>
      </p:sp>
      <p:sp>
        <p:nvSpPr>
          <p:cNvPr id="108" name="Tekstvak 107"/>
          <p:cNvSpPr txBox="1"/>
          <p:nvPr/>
        </p:nvSpPr>
        <p:spPr>
          <a:xfrm>
            <a:off x="197402" y="850603"/>
            <a:ext cx="1920719" cy="307777"/>
          </a:xfrm>
          <a:prstGeom prst="rect">
            <a:avLst/>
          </a:prstGeom>
          <a:noFill/>
        </p:spPr>
        <p:txBody>
          <a:bodyPr wrap="none" rtlCol="0">
            <a:spAutoFit/>
          </a:bodyPr>
          <a:lstStyle/>
          <a:p>
            <a:r>
              <a:rPr lang="nl-NL" sz="1400" b="1" kern="0" dirty="0">
                <a:solidFill>
                  <a:prstClr val="black"/>
                </a:solidFill>
              </a:rPr>
              <a:t>Van plan tot publicatie </a:t>
            </a:r>
          </a:p>
        </p:txBody>
      </p:sp>
      <p:sp>
        <p:nvSpPr>
          <p:cNvPr id="109" name="Tekstvak 108"/>
          <p:cNvSpPr txBox="1"/>
          <p:nvPr/>
        </p:nvSpPr>
        <p:spPr>
          <a:xfrm>
            <a:off x="197401" y="2828788"/>
            <a:ext cx="2018501" cy="307777"/>
          </a:xfrm>
          <a:prstGeom prst="rect">
            <a:avLst/>
          </a:prstGeom>
          <a:noFill/>
        </p:spPr>
        <p:txBody>
          <a:bodyPr wrap="none" rtlCol="0">
            <a:spAutoFit/>
          </a:bodyPr>
          <a:lstStyle/>
          <a:p>
            <a:r>
              <a:rPr lang="nl-NL" sz="1400" b="1" kern="0" dirty="0">
                <a:solidFill>
                  <a:prstClr val="black"/>
                </a:solidFill>
              </a:rPr>
              <a:t>Van idee tot afhandeling</a:t>
            </a:r>
          </a:p>
        </p:txBody>
      </p:sp>
      <p:sp>
        <p:nvSpPr>
          <p:cNvPr id="110" name="Rechthoek: afgeronde hoeken 10">
            <a:extLst>
              <a:ext uri="{FF2B5EF4-FFF2-40B4-BE49-F238E27FC236}">
                <a16:creationId xmlns:a16="http://schemas.microsoft.com/office/drawing/2014/main" id="{EF59A953-778E-4018-A2D0-871C32F93EBA}"/>
              </a:ext>
            </a:extLst>
          </p:cNvPr>
          <p:cNvSpPr/>
          <p:nvPr/>
        </p:nvSpPr>
        <p:spPr>
          <a:xfrm>
            <a:off x="193652" y="5007512"/>
            <a:ext cx="8697058" cy="1224000"/>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nl-NL" sz="1600" b="1" kern="0" dirty="0">
              <a:solidFill>
                <a:prstClr val="black"/>
              </a:solidFill>
            </a:endParaRPr>
          </a:p>
        </p:txBody>
      </p:sp>
      <p:sp>
        <p:nvSpPr>
          <p:cNvPr id="111" name="Pijl: rechts 131">
            <a:extLst>
              <a:ext uri="{FF2B5EF4-FFF2-40B4-BE49-F238E27FC236}">
                <a16:creationId xmlns:a16="http://schemas.microsoft.com/office/drawing/2014/main" id="{61F20DF5-F5A5-4A2C-924E-2851C89CB79E}"/>
              </a:ext>
            </a:extLst>
          </p:cNvPr>
          <p:cNvSpPr/>
          <p:nvPr/>
        </p:nvSpPr>
        <p:spPr>
          <a:xfrm>
            <a:off x="2439622" y="5145742"/>
            <a:ext cx="6407173" cy="951161"/>
          </a:xfrm>
          <a:prstGeom prst="rightArrow">
            <a:avLst/>
          </a:prstGeom>
          <a:solidFill>
            <a:srgbClr val="39870C">
              <a:alpha val="51000"/>
            </a:srgbClr>
          </a:solidFill>
          <a:ln w="3175" cap="flat" cmpd="sng" algn="ctr">
            <a:noFill/>
            <a:prstDash val="solid"/>
          </a:ln>
          <a:effectLst/>
        </p:spPr>
        <p:txBody>
          <a:bodyPr rtlCol="0" anchor="ctr"/>
          <a:lstStyle/>
          <a:p>
            <a:pPr algn="ctr" fontAlgn="base">
              <a:spcBef>
                <a:spcPct val="0"/>
              </a:spcBef>
              <a:spcAft>
                <a:spcPct val="0"/>
              </a:spcAft>
            </a:pPr>
            <a:endParaRPr lang="nl-NL" sz="1100" kern="0" dirty="0">
              <a:solidFill>
                <a:prstClr val="black">
                  <a:lumMod val="65000"/>
                  <a:lumOff val="35000"/>
                </a:prstClr>
              </a:solidFill>
              <a:latin typeface="Verdana"/>
              <a:cs typeface="Arial"/>
            </a:endParaRPr>
          </a:p>
        </p:txBody>
      </p:sp>
      <p:sp>
        <p:nvSpPr>
          <p:cNvPr id="113" name="Rechthoek: afgeronde hoeken 19">
            <a:extLst>
              <a:ext uri="{FF2B5EF4-FFF2-40B4-BE49-F238E27FC236}">
                <a16:creationId xmlns:a16="http://schemas.microsoft.com/office/drawing/2014/main" id="{DA0FA9A5-EF43-4594-953E-B4FDCECD6D56}"/>
              </a:ext>
            </a:extLst>
          </p:cNvPr>
          <p:cNvSpPr/>
          <p:nvPr/>
        </p:nvSpPr>
        <p:spPr>
          <a:xfrm>
            <a:off x="4409120" y="5437777"/>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Bewerken</a:t>
            </a:r>
          </a:p>
        </p:txBody>
      </p:sp>
      <p:sp>
        <p:nvSpPr>
          <p:cNvPr id="114" name="Rechthoek: afgeronde hoeken 20">
            <a:extLst>
              <a:ext uri="{FF2B5EF4-FFF2-40B4-BE49-F238E27FC236}">
                <a16:creationId xmlns:a16="http://schemas.microsoft.com/office/drawing/2014/main" id="{71BEA92A-2F99-44F9-A75A-856639AD9D59}"/>
              </a:ext>
            </a:extLst>
          </p:cNvPr>
          <p:cNvSpPr/>
          <p:nvPr/>
        </p:nvSpPr>
        <p:spPr>
          <a:xfrm>
            <a:off x="5777679" y="5437777"/>
            <a:ext cx="1584329"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Beschikbaar stellen</a:t>
            </a:r>
          </a:p>
        </p:txBody>
      </p:sp>
      <p:sp>
        <p:nvSpPr>
          <p:cNvPr id="124" name="Tekstvak 123"/>
          <p:cNvSpPr txBox="1"/>
          <p:nvPr/>
        </p:nvSpPr>
        <p:spPr>
          <a:xfrm>
            <a:off x="197402" y="4731636"/>
            <a:ext cx="2015295" cy="307777"/>
          </a:xfrm>
          <a:prstGeom prst="rect">
            <a:avLst/>
          </a:prstGeom>
          <a:noFill/>
        </p:spPr>
        <p:txBody>
          <a:bodyPr wrap="none" rtlCol="0">
            <a:spAutoFit/>
          </a:bodyPr>
          <a:lstStyle/>
          <a:p>
            <a:r>
              <a:rPr lang="nl-NL" sz="1400" b="1" kern="0" dirty="0">
                <a:solidFill>
                  <a:prstClr val="black"/>
                </a:solidFill>
              </a:rPr>
              <a:t>Van vraag tot informatie</a:t>
            </a:r>
          </a:p>
        </p:txBody>
      </p:sp>
      <p:sp>
        <p:nvSpPr>
          <p:cNvPr id="2" name="PIJL-OMLAAG 1"/>
          <p:cNvSpPr/>
          <p:nvPr/>
        </p:nvSpPr>
        <p:spPr>
          <a:xfrm>
            <a:off x="2802888" y="2381942"/>
            <a:ext cx="2700000" cy="724504"/>
          </a:xfrm>
          <a:prstGeom prst="downArrow">
            <a:avLst>
              <a:gd name="adj1" fmla="val 78254"/>
              <a:gd name="adj2" fmla="val 70320"/>
            </a:avLst>
          </a:prstGeom>
          <a:solidFill>
            <a:srgbClr val="275937">
              <a:alpha val="51000"/>
            </a:srgbClr>
          </a:solidFill>
          <a:ln w="3175" cap="flat" cmpd="sng" algn="ctr">
            <a:noFill/>
            <a:prstDash val="solid"/>
          </a:ln>
          <a:effectLst/>
        </p:spPr>
        <p:txBody>
          <a:bodyPr rtlCol="0" anchor="ctr"/>
          <a:lstStyle/>
          <a:p>
            <a:pPr algn="ctr" fontAlgn="base">
              <a:spcBef>
                <a:spcPct val="0"/>
              </a:spcBef>
              <a:spcAft>
                <a:spcPct val="0"/>
              </a:spcAft>
            </a:pPr>
            <a:r>
              <a:rPr lang="nl-NL" sz="1000" b="1" kern="0" dirty="0">
                <a:solidFill>
                  <a:prstClr val="white"/>
                </a:solidFill>
                <a:latin typeface="Verdana"/>
                <a:cs typeface="Arial"/>
              </a:rPr>
              <a:t>Wat mag hier?</a:t>
            </a:r>
          </a:p>
        </p:txBody>
      </p:sp>
      <p:sp>
        <p:nvSpPr>
          <p:cNvPr id="55" name="Rechthoek 54"/>
          <p:cNvSpPr/>
          <p:nvPr/>
        </p:nvSpPr>
        <p:spPr>
          <a:xfrm>
            <a:off x="251995" y="1524485"/>
            <a:ext cx="6295112" cy="4546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solidFill>
                <a:prstClr val="white"/>
              </a:solidFill>
            </a:endParaRPr>
          </a:p>
        </p:txBody>
      </p:sp>
      <p:sp>
        <p:nvSpPr>
          <p:cNvPr id="56" name="Pijl: rechts 130">
            <a:extLst>
              <a:ext uri="{FF2B5EF4-FFF2-40B4-BE49-F238E27FC236}">
                <a16:creationId xmlns:a16="http://schemas.microsoft.com/office/drawing/2014/main" id="{B2F0DB83-F932-4891-8A09-2319D6E5E881}"/>
              </a:ext>
            </a:extLst>
          </p:cNvPr>
          <p:cNvSpPr/>
          <p:nvPr/>
        </p:nvSpPr>
        <p:spPr>
          <a:xfrm>
            <a:off x="6547106" y="1281997"/>
            <a:ext cx="2290164" cy="951161"/>
          </a:xfrm>
          <a:prstGeom prst="rightArrow">
            <a:avLst/>
          </a:prstGeom>
          <a:solidFill>
            <a:srgbClr val="39870C">
              <a:alpha val="51000"/>
            </a:srgbClr>
          </a:solidFill>
          <a:ln w="3175" cap="flat" cmpd="sng" algn="ctr">
            <a:noFill/>
            <a:prstDash val="solid"/>
          </a:ln>
          <a:effectLst/>
        </p:spPr>
        <p:txBody>
          <a:bodyPr rtlCol="0" anchor="ctr"/>
          <a:lstStyle/>
          <a:p>
            <a:pPr algn="ctr" fontAlgn="base">
              <a:spcBef>
                <a:spcPct val="0"/>
              </a:spcBef>
              <a:spcAft>
                <a:spcPct val="0"/>
              </a:spcAft>
            </a:pPr>
            <a:endParaRPr lang="nl-NL" sz="1100" kern="0" dirty="0">
              <a:solidFill>
                <a:prstClr val="black"/>
              </a:solidFill>
              <a:latin typeface="Verdana"/>
              <a:cs typeface="Arial"/>
            </a:endParaRPr>
          </a:p>
        </p:txBody>
      </p:sp>
      <p:sp>
        <p:nvSpPr>
          <p:cNvPr id="57" name="Rechthoek: afgeronde hoeken 13">
            <a:extLst>
              <a:ext uri="{FF2B5EF4-FFF2-40B4-BE49-F238E27FC236}">
                <a16:creationId xmlns:a16="http://schemas.microsoft.com/office/drawing/2014/main" id="{A7DF6064-8438-4236-9ACB-10F8165D955E}"/>
              </a:ext>
            </a:extLst>
          </p:cNvPr>
          <p:cNvSpPr/>
          <p:nvPr/>
        </p:nvSpPr>
        <p:spPr>
          <a:xfrm>
            <a:off x="361719" y="1571832"/>
            <a:ext cx="131283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Gebiedsoriëntatie</a:t>
            </a:r>
          </a:p>
          <a:p>
            <a:r>
              <a:rPr lang="nl-NL" sz="1100" b="1" kern="0" dirty="0">
                <a:solidFill>
                  <a:prstClr val="white"/>
                </a:solidFill>
              </a:rPr>
              <a:t>Gebiedsanalyse</a:t>
            </a:r>
          </a:p>
        </p:txBody>
      </p:sp>
      <p:sp>
        <p:nvSpPr>
          <p:cNvPr id="58" name="Rechthoek: afgeronde hoeken 14">
            <a:extLst>
              <a:ext uri="{FF2B5EF4-FFF2-40B4-BE49-F238E27FC236}">
                <a16:creationId xmlns:a16="http://schemas.microsoft.com/office/drawing/2014/main" id="{E19A175C-DD3F-44B4-9270-CC255E386D7B}"/>
              </a:ext>
            </a:extLst>
          </p:cNvPr>
          <p:cNvSpPr/>
          <p:nvPr/>
        </p:nvSpPr>
        <p:spPr>
          <a:xfrm>
            <a:off x="1875525" y="1571832"/>
            <a:ext cx="146647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Opstellen </a:t>
            </a:r>
          </a:p>
          <a:p>
            <a:r>
              <a:rPr lang="nl-NL" sz="1100" b="1" kern="0" dirty="0">
                <a:solidFill>
                  <a:prstClr val="white"/>
                </a:solidFill>
              </a:rPr>
              <a:t>Omgevingsdocument</a:t>
            </a:r>
          </a:p>
        </p:txBody>
      </p:sp>
      <p:sp>
        <p:nvSpPr>
          <p:cNvPr id="59" name="Rechthoek: afgeronde hoeken 16">
            <a:extLst>
              <a:ext uri="{FF2B5EF4-FFF2-40B4-BE49-F238E27FC236}">
                <a16:creationId xmlns:a16="http://schemas.microsoft.com/office/drawing/2014/main" id="{B85B69CE-53BF-4404-9D62-D5CA2E127D0D}"/>
              </a:ext>
            </a:extLst>
          </p:cNvPr>
          <p:cNvSpPr/>
          <p:nvPr/>
        </p:nvSpPr>
        <p:spPr>
          <a:xfrm>
            <a:off x="5137605" y="1571832"/>
            <a:ext cx="1190561"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Samenwerken</a:t>
            </a:r>
          </a:p>
          <a:p>
            <a:r>
              <a:rPr lang="nl-NL" sz="1100" b="1" kern="0" dirty="0">
                <a:solidFill>
                  <a:prstClr val="white"/>
                </a:solidFill>
              </a:rPr>
              <a:t>Besluiten</a:t>
            </a:r>
          </a:p>
        </p:txBody>
      </p:sp>
      <p:sp>
        <p:nvSpPr>
          <p:cNvPr id="60" name="Rechthoek: afgeronde hoeken 17">
            <a:extLst>
              <a:ext uri="{FF2B5EF4-FFF2-40B4-BE49-F238E27FC236}">
                <a16:creationId xmlns:a16="http://schemas.microsoft.com/office/drawing/2014/main" id="{606D16D7-E2E7-4D81-8430-1967DABB7465}"/>
              </a:ext>
            </a:extLst>
          </p:cNvPr>
          <p:cNvSpPr/>
          <p:nvPr/>
        </p:nvSpPr>
        <p:spPr>
          <a:xfrm>
            <a:off x="6820484" y="1571832"/>
            <a:ext cx="1378779"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Bekendmaken</a:t>
            </a:r>
          </a:p>
          <a:p>
            <a:r>
              <a:rPr lang="nl-NL" sz="1100" b="1" kern="0" dirty="0">
                <a:solidFill>
                  <a:prstClr val="white"/>
                </a:solidFill>
              </a:rPr>
              <a:t>Beschikbaar stellen</a:t>
            </a:r>
          </a:p>
        </p:txBody>
      </p:sp>
      <p:sp>
        <p:nvSpPr>
          <p:cNvPr id="61" name="Rechthoek: afgeronde hoeken 14">
            <a:extLst>
              <a:ext uri="{FF2B5EF4-FFF2-40B4-BE49-F238E27FC236}">
                <a16:creationId xmlns:a16="http://schemas.microsoft.com/office/drawing/2014/main" id="{E19A175C-DD3F-44B4-9270-CC255E386D7B}"/>
              </a:ext>
            </a:extLst>
          </p:cNvPr>
          <p:cNvSpPr/>
          <p:nvPr/>
        </p:nvSpPr>
        <p:spPr>
          <a:xfrm>
            <a:off x="3560802" y="1571832"/>
            <a:ext cx="1394932"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Opstellen Vragenbomen</a:t>
            </a:r>
          </a:p>
        </p:txBody>
      </p:sp>
      <p:sp>
        <p:nvSpPr>
          <p:cNvPr id="29" name="Rechthoek 28"/>
          <p:cNvSpPr/>
          <p:nvPr/>
        </p:nvSpPr>
        <p:spPr>
          <a:xfrm>
            <a:off x="191630" y="5393973"/>
            <a:ext cx="2238467" cy="4546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prstClr val="white"/>
              </a:solidFill>
            </a:endParaRPr>
          </a:p>
        </p:txBody>
      </p:sp>
      <p:sp>
        <p:nvSpPr>
          <p:cNvPr id="3" name="PIJL-OMHOOG 2"/>
          <p:cNvSpPr/>
          <p:nvPr/>
        </p:nvSpPr>
        <p:spPr>
          <a:xfrm>
            <a:off x="2802888" y="4359512"/>
            <a:ext cx="2700000" cy="648000"/>
          </a:xfrm>
          <a:prstGeom prst="upArrow">
            <a:avLst>
              <a:gd name="adj1" fmla="val 74670"/>
              <a:gd name="adj2" fmla="val 66933"/>
            </a:avLst>
          </a:prstGeom>
          <a:solidFill>
            <a:srgbClr val="275937">
              <a:alpha val="51000"/>
            </a:srgbClr>
          </a:solidFill>
          <a:ln w="3175" cap="flat" cmpd="sng" algn="ctr">
            <a:noFill/>
            <a:prstDash val="solid"/>
          </a:ln>
          <a:effectLst/>
        </p:spPr>
        <p:txBody>
          <a:bodyPr rtlCol="0" anchor="ctr"/>
          <a:lstStyle/>
          <a:p>
            <a:pPr algn="ctr" fontAlgn="base">
              <a:spcBef>
                <a:spcPct val="0"/>
              </a:spcBef>
              <a:spcAft>
                <a:spcPct val="0"/>
              </a:spcAft>
            </a:pPr>
            <a:r>
              <a:rPr lang="nl-NL" sz="1000" b="1" kern="0" dirty="0">
                <a:solidFill>
                  <a:prstClr val="white"/>
                </a:solidFill>
                <a:latin typeface="Verdana"/>
                <a:cs typeface="Arial"/>
              </a:rPr>
              <a:t>Wat kan hier?</a:t>
            </a:r>
          </a:p>
        </p:txBody>
      </p:sp>
      <p:sp>
        <p:nvSpPr>
          <p:cNvPr id="30" name="Rechthoek: afgeronde hoeken 18">
            <a:extLst>
              <a:ext uri="{FF2B5EF4-FFF2-40B4-BE49-F238E27FC236}">
                <a16:creationId xmlns:a16="http://schemas.microsoft.com/office/drawing/2014/main" id="{ACE6A8A9-D3AC-46BB-9019-AE8DA0A79E1F}"/>
              </a:ext>
            </a:extLst>
          </p:cNvPr>
          <p:cNvSpPr/>
          <p:nvPr/>
        </p:nvSpPr>
        <p:spPr>
          <a:xfrm>
            <a:off x="376491" y="5436641"/>
            <a:ext cx="151360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Inwinnen</a:t>
            </a:r>
          </a:p>
          <a:p>
            <a:r>
              <a:rPr lang="nl-NL" sz="1100" b="1" kern="0" dirty="0">
                <a:solidFill>
                  <a:prstClr val="white"/>
                </a:solidFill>
              </a:rPr>
              <a:t>Beschikbaar stellen</a:t>
            </a:r>
          </a:p>
        </p:txBody>
      </p:sp>
      <p:sp>
        <p:nvSpPr>
          <p:cNvPr id="31" name="Rechthoek: afgeronde hoeken 18">
            <a:extLst>
              <a:ext uri="{FF2B5EF4-FFF2-40B4-BE49-F238E27FC236}">
                <a16:creationId xmlns:a16="http://schemas.microsoft.com/office/drawing/2014/main" id="{ACE6A8A9-D3AC-46BB-9019-AE8DA0A79E1F}"/>
              </a:ext>
            </a:extLst>
          </p:cNvPr>
          <p:cNvSpPr/>
          <p:nvPr/>
        </p:nvSpPr>
        <p:spPr>
          <a:xfrm>
            <a:off x="2850513" y="5437777"/>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100" b="1" kern="0" dirty="0">
                <a:solidFill>
                  <a:prstClr val="white"/>
                </a:solidFill>
              </a:rPr>
              <a:t>Inwinnen</a:t>
            </a:r>
          </a:p>
        </p:txBody>
      </p:sp>
      <p:sp>
        <p:nvSpPr>
          <p:cNvPr id="32" name="Rechthoek 31"/>
          <p:cNvSpPr/>
          <p:nvPr/>
        </p:nvSpPr>
        <p:spPr>
          <a:xfrm>
            <a:off x="6351876" y="579896"/>
            <a:ext cx="2508021" cy="248129"/>
          </a:xfrm>
          <a:prstGeom prst="rect">
            <a:avLst/>
          </a:prstGeom>
          <a:solidFill>
            <a:srgbClr val="39870C">
              <a:alpha val="51000"/>
            </a:srgbClr>
          </a:solidFill>
          <a:ln w="3175" cap="flat" cmpd="sng" algn="ctr">
            <a:noFill/>
            <a:prstDash val="solid"/>
          </a:ln>
          <a:effectLst/>
        </p:spPr>
        <p:txBody>
          <a:bodyPr rtlCol="0" anchor="ctr"/>
          <a:lstStyle/>
          <a:p>
            <a:pPr fontAlgn="base">
              <a:spcBef>
                <a:spcPct val="0"/>
              </a:spcBef>
              <a:spcAft>
                <a:spcPct val="0"/>
              </a:spcAft>
            </a:pPr>
            <a:r>
              <a:rPr lang="nl-NL" sz="1400" b="1" kern="0" dirty="0">
                <a:latin typeface="+mj-lt"/>
                <a:cs typeface="Arial"/>
              </a:rPr>
              <a:t>DSO-Landelijke voorziening</a:t>
            </a:r>
          </a:p>
        </p:txBody>
      </p:sp>
      <p:sp>
        <p:nvSpPr>
          <p:cNvPr id="33" name="Rechthoek 32"/>
          <p:cNvSpPr/>
          <p:nvPr/>
        </p:nvSpPr>
        <p:spPr>
          <a:xfrm>
            <a:off x="6331425" y="286716"/>
            <a:ext cx="2508021" cy="24812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nl-NL" sz="1400" b="1" dirty="0">
                <a:solidFill>
                  <a:schemeClr val="tx1"/>
                </a:solidFill>
                <a:latin typeface="+mj-lt"/>
              </a:rPr>
              <a:t>DSO-Lokale applicaties</a:t>
            </a:r>
          </a:p>
        </p:txBody>
      </p:sp>
    </p:spTree>
    <p:extLst>
      <p:ext uri="{BB962C8B-B14F-4D97-AF65-F5344CB8AC3E}">
        <p14:creationId xmlns:p14="http://schemas.microsoft.com/office/powerpoint/2010/main" val="30410221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4E434C2-0B69-43BE-B960-3FDB80365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268065"/>
              <a:gd name="adj4" fmla="val -2509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Door een plek op de kaart en een activiteit (brug aanleggen) te selecteren ....</a:t>
            </a:r>
            <a:endParaRPr kumimoji="0" lang="nl-NL" sz="18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209513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9AA1C7D-CC60-4240-A849-EE468456E6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711"/>
              <a:gd name="adj4" fmla="val -3238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ziet hij de juridische regels over die activiteit op die locatie</a:t>
            </a:r>
          </a:p>
        </p:txBody>
      </p:sp>
    </p:spTree>
    <p:extLst>
      <p:ext uri="{BB962C8B-B14F-4D97-AF65-F5344CB8AC3E}">
        <p14:creationId xmlns:p14="http://schemas.microsoft.com/office/powerpoint/2010/main" val="4132881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A1EDCBBB-9D1F-43E9-AEC6-9083DEBB0B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711"/>
              <a:gd name="adj4" fmla="val -3238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krijgt hij de juridische regels over die activiteit op die locatie</a:t>
            </a:r>
          </a:p>
        </p:txBody>
      </p:sp>
    </p:spTree>
    <p:extLst>
      <p:ext uri="{BB962C8B-B14F-4D97-AF65-F5344CB8AC3E}">
        <p14:creationId xmlns:p14="http://schemas.microsoft.com/office/powerpoint/2010/main" val="3012294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CDBE7F2-FBFE-4809-A04F-45C7B0E8A6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52894" y="5762846"/>
            <a:ext cx="3859618" cy="953377"/>
          </a:xfrm>
          <a:prstGeom prst="borderCallout1">
            <a:avLst>
              <a:gd name="adj1" fmla="val -14825"/>
              <a:gd name="adj2" fmla="val 72488"/>
              <a:gd name="adj3" fmla="val -479963"/>
              <a:gd name="adj4" fmla="val 14553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Regels over ‘brug aanleggen’ worden bij elkaar gebracht  in een document (de </a:t>
            </a:r>
            <a:r>
              <a:rPr lang="nl-NL" b="1" dirty="0" err="1">
                <a:solidFill>
                  <a:schemeClr val="tx1"/>
                </a:solidFill>
              </a:rPr>
              <a:t>waterschapsverordening</a:t>
            </a:r>
            <a:r>
              <a:rPr lang="nl-NL" b="1" dirty="0">
                <a:solidFill>
                  <a:schemeClr val="tx1"/>
                </a:solidFill>
              </a:rPr>
              <a:t>)</a:t>
            </a:r>
          </a:p>
        </p:txBody>
      </p:sp>
    </p:spTree>
    <p:extLst>
      <p:ext uri="{BB962C8B-B14F-4D97-AF65-F5344CB8AC3E}">
        <p14:creationId xmlns:p14="http://schemas.microsoft.com/office/powerpoint/2010/main" val="3078866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B4A0004-04C8-4E9C-A7D6-0E9A43FFBF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52894" y="5762846"/>
            <a:ext cx="3561905" cy="953377"/>
          </a:xfrm>
          <a:prstGeom prst="borderCallout1">
            <a:avLst>
              <a:gd name="adj1" fmla="val -14825"/>
              <a:gd name="adj2" fmla="val 72488"/>
              <a:gd name="adj3" fmla="val -336512"/>
              <a:gd name="adj4" fmla="val 12343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De </a:t>
            </a:r>
            <a:r>
              <a:rPr lang="nl-NL" b="1" dirty="0" err="1">
                <a:solidFill>
                  <a:schemeClr val="tx1"/>
                </a:solidFill>
              </a:rPr>
              <a:t>waterschapsverordening</a:t>
            </a:r>
            <a:r>
              <a:rPr lang="nl-NL" b="1" dirty="0">
                <a:solidFill>
                  <a:schemeClr val="tx1"/>
                </a:solidFill>
              </a:rPr>
              <a:t> wordt als besluit aangeboden aan het LVBB en </a:t>
            </a:r>
            <a:r>
              <a:rPr lang="nl-NL" b="1" dirty="0" err="1">
                <a:solidFill>
                  <a:schemeClr val="tx1"/>
                </a:solidFill>
              </a:rPr>
              <a:t>doorgeleverd</a:t>
            </a:r>
            <a:r>
              <a:rPr lang="nl-NL" b="1" dirty="0">
                <a:solidFill>
                  <a:schemeClr val="tx1"/>
                </a:solidFill>
              </a:rPr>
              <a:t> aan DSO-LV</a:t>
            </a:r>
          </a:p>
        </p:txBody>
      </p:sp>
      <p:pic>
        <p:nvPicPr>
          <p:cNvPr id="4" name="Afbeelding 3">
            <a:extLst>
              <a:ext uri="{FF2B5EF4-FFF2-40B4-BE49-F238E27FC236}">
                <a16:creationId xmlns:a16="http://schemas.microsoft.com/office/drawing/2014/main" id="{3B4A0004-04C8-4E9C-A7D6-0E9A43FFBF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48891" y="1036721"/>
            <a:ext cx="4198719" cy="1844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43504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9B536F4-CCEA-476F-9916-C3B17E7645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99" y="56679"/>
            <a:ext cx="8973802" cy="6744641"/>
          </a:xfrm>
          <a:prstGeom prst="rect">
            <a:avLst/>
          </a:prstGeom>
        </p:spPr>
      </p:pic>
      <p:sp>
        <p:nvSpPr>
          <p:cNvPr id="6"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111929"/>
              <a:gd name="adj4" fmla="val -3550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Bij het aanbieden aan het LVBB is gebruik gemaakt van het previewportaal</a:t>
            </a:r>
            <a:endParaRPr lang="nl-NL" b="1" dirty="0"/>
          </a:p>
        </p:txBody>
      </p:sp>
    </p:spTree>
    <p:extLst>
      <p:ext uri="{BB962C8B-B14F-4D97-AF65-F5344CB8AC3E}">
        <p14:creationId xmlns:p14="http://schemas.microsoft.com/office/powerpoint/2010/main" val="32517088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76773A0-BA6A-4A21-8AD2-1B273EE39A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81246"/>
            <a:ext cx="9144000" cy="3895507"/>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111929"/>
              <a:gd name="adj4" fmla="val -3550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De </a:t>
            </a:r>
            <a:r>
              <a:rPr lang="nl-NL" b="1" dirty="0" err="1">
                <a:solidFill>
                  <a:schemeClr val="tx1"/>
                </a:solidFill>
              </a:rPr>
              <a:t>Waterschapsverordening</a:t>
            </a:r>
            <a:r>
              <a:rPr lang="nl-NL" b="1" dirty="0">
                <a:solidFill>
                  <a:schemeClr val="tx1"/>
                </a:solidFill>
              </a:rPr>
              <a:t> wordt nu bekendgemaakt en gepubliceerd</a:t>
            </a:r>
            <a:endParaRPr lang="nl-NL" b="1" dirty="0"/>
          </a:p>
        </p:txBody>
      </p:sp>
    </p:spTree>
    <p:extLst>
      <p:ext uri="{BB962C8B-B14F-4D97-AF65-F5344CB8AC3E}">
        <p14:creationId xmlns:p14="http://schemas.microsoft.com/office/powerpoint/2010/main" val="1357340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4F8EBAC-B0C4-4D11-8A3D-1ABDA1FA52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768" y="0"/>
            <a:ext cx="8270464" cy="6858000"/>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14095"/>
              <a:gd name="adj4" fmla="val -5632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De LVBB toont de juridische regels in de verordening inclusief werkingsgebieden</a:t>
            </a:r>
            <a:endParaRPr lang="nl-NL" b="1" dirty="0"/>
          </a:p>
        </p:txBody>
      </p:sp>
    </p:spTree>
    <p:extLst>
      <p:ext uri="{BB962C8B-B14F-4D97-AF65-F5344CB8AC3E}">
        <p14:creationId xmlns:p14="http://schemas.microsoft.com/office/powerpoint/2010/main" val="19934406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A0520-DF73-4CCD-B415-6664EC1A4C42}"/>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89D6F077-1FDE-414C-BC39-8EBB56DA49E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8275897" cy="6858000"/>
          </a:xfrm>
        </p:spPr>
      </p:pic>
      <p:sp>
        <p:nvSpPr>
          <p:cNvPr id="7"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14095"/>
              <a:gd name="adj4" fmla="val -5632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In de </a:t>
            </a:r>
            <a:r>
              <a:rPr lang="nl-NL" b="1" dirty="0" err="1">
                <a:solidFill>
                  <a:schemeClr val="tx1"/>
                </a:solidFill>
              </a:rPr>
              <a:t>Waterschapsverordening</a:t>
            </a:r>
            <a:r>
              <a:rPr lang="nl-NL" b="1" dirty="0">
                <a:solidFill>
                  <a:schemeClr val="tx1"/>
                </a:solidFill>
              </a:rPr>
              <a:t> van Delfland bevonden </a:t>
            </a:r>
            <a:r>
              <a:rPr lang="nl-NL" b="1">
                <a:solidFill>
                  <a:schemeClr val="tx1"/>
                </a:solidFill>
              </a:rPr>
              <a:t>zich 38 </a:t>
            </a:r>
            <a:r>
              <a:rPr lang="nl-NL" b="1" dirty="0">
                <a:solidFill>
                  <a:schemeClr val="tx1"/>
                </a:solidFill>
              </a:rPr>
              <a:t>werkingsgebieden!</a:t>
            </a:r>
            <a:endParaRPr lang="nl-NL" b="1" dirty="0"/>
          </a:p>
        </p:txBody>
      </p:sp>
    </p:spTree>
    <p:extLst>
      <p:ext uri="{BB962C8B-B14F-4D97-AF65-F5344CB8AC3E}">
        <p14:creationId xmlns:p14="http://schemas.microsoft.com/office/powerpoint/2010/main" val="2449584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85507"/>
            <a:ext cx="9144000" cy="4555357"/>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159884"/>
              <a:gd name="adj4" fmla="val -7054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Ook in het DSO-LV is de </a:t>
            </a:r>
            <a:r>
              <a:rPr lang="nl-NL" b="1" dirty="0" err="1">
                <a:solidFill>
                  <a:schemeClr val="tx1"/>
                </a:solidFill>
              </a:rPr>
              <a:t>waterschapsverordening</a:t>
            </a:r>
            <a:r>
              <a:rPr lang="nl-NL" b="1" dirty="0">
                <a:solidFill>
                  <a:schemeClr val="tx1"/>
                </a:solidFill>
              </a:rPr>
              <a:t> nu direct te zien en raadplegen</a:t>
            </a:r>
            <a:endParaRPr lang="nl-NL" b="1" dirty="0"/>
          </a:p>
        </p:txBody>
      </p:sp>
    </p:spTree>
    <p:extLst>
      <p:ext uri="{BB962C8B-B14F-4D97-AF65-F5344CB8AC3E}">
        <p14:creationId xmlns:p14="http://schemas.microsoft.com/office/powerpoint/2010/main" val="212195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hthoek: afgeronde hoeken 10">
            <a:extLst>
              <a:ext uri="{FF2B5EF4-FFF2-40B4-BE49-F238E27FC236}">
                <a16:creationId xmlns:a16="http://schemas.microsoft.com/office/drawing/2014/main" id="{EF59A953-778E-4018-A2D0-871C32F93EBA}"/>
              </a:ext>
            </a:extLst>
          </p:cNvPr>
          <p:cNvSpPr/>
          <p:nvPr/>
        </p:nvSpPr>
        <p:spPr>
          <a:xfrm>
            <a:off x="193431" y="3345226"/>
            <a:ext cx="8697058" cy="866096"/>
          </a:xfrm>
          <a:prstGeom prst="roundRect">
            <a:avLst/>
          </a:prstGeom>
          <a:solidFill>
            <a:sysClr val="window" lastClr="FFFFFF">
              <a:lumMod val="7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167" name="Rechthoek 166"/>
          <p:cNvSpPr/>
          <p:nvPr/>
        </p:nvSpPr>
        <p:spPr>
          <a:xfrm>
            <a:off x="206298" y="3506787"/>
            <a:ext cx="4801410" cy="454694"/>
          </a:xfrm>
          <a:prstGeom prst="rect">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a:ln>
                <a:noFill/>
              </a:ln>
              <a:solidFill>
                <a:prstClr val="black">
                  <a:lumMod val="65000"/>
                  <a:lumOff val="35000"/>
                </a:prstClr>
              </a:solidFill>
              <a:effectLst/>
              <a:uLnTx/>
              <a:uFillTx/>
              <a:latin typeface="Verdana"/>
              <a:ea typeface="+mn-ea"/>
              <a:cs typeface="Arial"/>
            </a:endParaRPr>
          </a:p>
        </p:txBody>
      </p:sp>
      <p:sp>
        <p:nvSpPr>
          <p:cNvPr id="66" name="Rechthoek: afgeronde hoeken 8">
            <a:extLst>
              <a:ext uri="{FF2B5EF4-FFF2-40B4-BE49-F238E27FC236}">
                <a16:creationId xmlns:a16="http://schemas.microsoft.com/office/drawing/2014/main" id="{91CA2730-8ECF-4964-88D3-D7B822A4C69F}"/>
              </a:ext>
            </a:extLst>
          </p:cNvPr>
          <p:cNvSpPr/>
          <p:nvPr/>
        </p:nvSpPr>
        <p:spPr>
          <a:xfrm>
            <a:off x="193431" y="1157944"/>
            <a:ext cx="8697058" cy="870392"/>
          </a:xfrm>
          <a:prstGeom prst="roundRect">
            <a:avLst/>
          </a:prstGeom>
          <a:solidFill>
            <a:sysClr val="window" lastClr="FFFFFF">
              <a:lumMod val="7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147" name="Rechthoek 146"/>
          <p:cNvSpPr/>
          <p:nvPr/>
        </p:nvSpPr>
        <p:spPr>
          <a:xfrm>
            <a:off x="197402" y="1331574"/>
            <a:ext cx="6822871" cy="4546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hthoek: afgeronde hoeken 78">
            <a:extLst>
              <a:ext uri="{FF2B5EF4-FFF2-40B4-BE49-F238E27FC236}">
                <a16:creationId xmlns:a16="http://schemas.microsoft.com/office/drawing/2014/main" id="{8EC7A32D-C7AC-4D8D-88D2-E831337BE1FD}"/>
              </a:ext>
            </a:extLst>
          </p:cNvPr>
          <p:cNvSpPr/>
          <p:nvPr/>
        </p:nvSpPr>
        <p:spPr>
          <a:xfrm>
            <a:off x="193431" y="2401733"/>
            <a:ext cx="8697058" cy="469048"/>
          </a:xfrm>
          <a:prstGeom prst="roundRect">
            <a:avLst/>
          </a:prstGeom>
          <a:solidFill>
            <a:schemeClr val="bg1">
              <a:lumMod val="8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lumMod val="65000"/>
                    <a:lumOff val="35000"/>
                  </a:prstClr>
                </a:solidFill>
                <a:effectLst/>
                <a:uLnTx/>
                <a:uFillTx/>
                <a:latin typeface="Calibri"/>
                <a:ea typeface="+mn-ea"/>
                <a:cs typeface="+mn-cs"/>
              </a:rPr>
              <a:t>DSO content</a:t>
            </a:r>
          </a:p>
        </p:txBody>
      </p:sp>
      <p:sp>
        <p:nvSpPr>
          <p:cNvPr id="67" name="Pijl: rechts 130">
            <a:extLst>
              <a:ext uri="{FF2B5EF4-FFF2-40B4-BE49-F238E27FC236}">
                <a16:creationId xmlns:a16="http://schemas.microsoft.com/office/drawing/2014/main" id="{B2F0DB83-F932-4891-8A09-2319D6E5E881}"/>
              </a:ext>
            </a:extLst>
          </p:cNvPr>
          <p:cNvSpPr/>
          <p:nvPr/>
        </p:nvSpPr>
        <p:spPr>
          <a:xfrm>
            <a:off x="7020273" y="1077177"/>
            <a:ext cx="1778399" cy="951161"/>
          </a:xfrm>
          <a:prstGeom prst="rightArrow">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solidFill>
              <a:effectLst/>
              <a:uLnTx/>
              <a:uFillTx/>
              <a:latin typeface="Verdana"/>
              <a:ea typeface="+mn-ea"/>
              <a:cs typeface="Arial"/>
            </a:endParaRPr>
          </a:p>
        </p:txBody>
      </p:sp>
      <p:sp>
        <p:nvSpPr>
          <p:cNvPr id="69" name="Rechthoek: afgeronde hoeken 13">
            <a:extLst>
              <a:ext uri="{FF2B5EF4-FFF2-40B4-BE49-F238E27FC236}">
                <a16:creationId xmlns:a16="http://schemas.microsoft.com/office/drawing/2014/main" id="{A7DF6064-8438-4236-9ACB-10F8165D955E}"/>
              </a:ext>
            </a:extLst>
          </p:cNvPr>
          <p:cNvSpPr/>
          <p:nvPr/>
        </p:nvSpPr>
        <p:spPr>
          <a:xfrm>
            <a:off x="310514" y="1367012"/>
            <a:ext cx="131283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Gebiedsoriëntatie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Gebiedsanalyse</a:t>
            </a:r>
          </a:p>
        </p:txBody>
      </p:sp>
      <p:sp>
        <p:nvSpPr>
          <p:cNvPr id="70" name="Rechthoek: afgeronde hoeken 14">
            <a:extLst>
              <a:ext uri="{FF2B5EF4-FFF2-40B4-BE49-F238E27FC236}">
                <a16:creationId xmlns:a16="http://schemas.microsoft.com/office/drawing/2014/main" id="{E19A175C-DD3F-44B4-9270-CC255E386D7B}"/>
              </a:ext>
            </a:extLst>
          </p:cNvPr>
          <p:cNvSpPr/>
          <p:nvPr/>
        </p:nvSpPr>
        <p:spPr>
          <a:xfrm>
            <a:off x="2168124" y="1367012"/>
            <a:ext cx="146647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Opstellen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Omgevingsdocument</a:t>
            </a:r>
          </a:p>
        </p:txBody>
      </p:sp>
      <p:sp>
        <p:nvSpPr>
          <p:cNvPr id="73" name="Rechthoek: afgeronde hoeken 17">
            <a:extLst>
              <a:ext uri="{FF2B5EF4-FFF2-40B4-BE49-F238E27FC236}">
                <a16:creationId xmlns:a16="http://schemas.microsoft.com/office/drawing/2014/main" id="{606D16D7-E2E7-4D81-8430-1967DABB7465}"/>
              </a:ext>
            </a:extLst>
          </p:cNvPr>
          <p:cNvSpPr/>
          <p:nvPr/>
        </p:nvSpPr>
        <p:spPr>
          <a:xfrm>
            <a:off x="7164289" y="1367012"/>
            <a:ext cx="1378779"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Bekendmaken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74" name="Pijl: rechts 131">
            <a:extLst>
              <a:ext uri="{FF2B5EF4-FFF2-40B4-BE49-F238E27FC236}">
                <a16:creationId xmlns:a16="http://schemas.microsoft.com/office/drawing/2014/main" id="{61F20DF5-F5A5-4A2C-924E-2851C89CB79E}"/>
              </a:ext>
            </a:extLst>
          </p:cNvPr>
          <p:cNvSpPr/>
          <p:nvPr/>
        </p:nvSpPr>
        <p:spPr>
          <a:xfrm>
            <a:off x="5007709" y="3260163"/>
            <a:ext cx="3790961" cy="95116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Rechthoek: afgeronde hoeken 18">
            <a:extLst>
              <a:ext uri="{FF2B5EF4-FFF2-40B4-BE49-F238E27FC236}">
                <a16:creationId xmlns:a16="http://schemas.microsoft.com/office/drawing/2014/main" id="{ACE6A8A9-D3AC-46BB-9019-AE8DA0A79E1F}"/>
              </a:ext>
            </a:extLst>
          </p:cNvPr>
          <p:cNvSpPr/>
          <p:nvPr/>
        </p:nvSpPr>
        <p:spPr>
          <a:xfrm>
            <a:off x="427476" y="3551062"/>
            <a:ext cx="117804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Oriënteren via Regels en Kaart</a:t>
            </a:r>
          </a:p>
        </p:txBody>
      </p:sp>
      <p:sp>
        <p:nvSpPr>
          <p:cNvPr id="76" name="Rechthoek: afgeronde hoeken 19">
            <a:extLst>
              <a:ext uri="{FF2B5EF4-FFF2-40B4-BE49-F238E27FC236}">
                <a16:creationId xmlns:a16="http://schemas.microsoft.com/office/drawing/2014/main" id="{DA0FA9A5-EF43-4594-953E-B4FDCECD6D56}"/>
              </a:ext>
            </a:extLst>
          </p:cNvPr>
          <p:cNvSpPr/>
          <p:nvPr/>
        </p:nvSpPr>
        <p:spPr>
          <a:xfrm>
            <a:off x="2270477" y="3552198"/>
            <a:ext cx="1080000"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Oriënteren 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Vragenbomen</a:t>
            </a:r>
          </a:p>
        </p:txBody>
      </p:sp>
      <p:sp>
        <p:nvSpPr>
          <p:cNvPr id="77" name="Rechthoek: afgeronde hoeken 20">
            <a:extLst>
              <a:ext uri="{FF2B5EF4-FFF2-40B4-BE49-F238E27FC236}">
                <a16:creationId xmlns:a16="http://schemas.microsoft.com/office/drawing/2014/main" id="{71BEA92A-2F99-44F9-A75A-856639AD9D59}"/>
              </a:ext>
            </a:extLst>
          </p:cNvPr>
          <p:cNvSpPr/>
          <p:nvPr/>
        </p:nvSpPr>
        <p:spPr>
          <a:xfrm>
            <a:off x="3699643" y="3552198"/>
            <a:ext cx="1177293"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Opstellen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I</a:t>
            </a:r>
            <a:r>
              <a:rPr kumimoji="0" lang="nl-NL" sz="1100" b="1" i="0" u="none" strike="noStrike" kern="0" cap="none" spc="0" normalizeH="0" baseline="0" noProof="0" dirty="0" err="1">
                <a:ln>
                  <a:noFill/>
                </a:ln>
                <a:solidFill>
                  <a:prstClr val="white"/>
                </a:solidFill>
                <a:effectLst/>
                <a:uLnTx/>
                <a:uFillTx/>
                <a:latin typeface="Calibri"/>
                <a:ea typeface="+mn-ea"/>
                <a:cs typeface="+mn-cs"/>
              </a:rPr>
              <a:t>ndienen</a:t>
            </a:r>
            <a:endParaRPr kumimoji="0" lang="nl-NL" sz="1100" b="1" i="0" u="none" strike="noStrike" kern="0" cap="none" spc="0" normalizeH="0" baseline="0" noProof="0" dirty="0">
              <a:ln>
                <a:noFill/>
              </a:ln>
              <a:solidFill>
                <a:prstClr val="white"/>
              </a:solidFill>
              <a:effectLst/>
              <a:uLnTx/>
              <a:uFillTx/>
              <a:latin typeface="Calibri"/>
              <a:ea typeface="+mn-ea"/>
              <a:cs typeface="+mn-cs"/>
            </a:endParaRPr>
          </a:p>
        </p:txBody>
      </p:sp>
      <p:sp>
        <p:nvSpPr>
          <p:cNvPr id="78" name="Rechthoek: afgeronde hoeken 21">
            <a:extLst>
              <a:ext uri="{FF2B5EF4-FFF2-40B4-BE49-F238E27FC236}">
                <a16:creationId xmlns:a16="http://schemas.microsoft.com/office/drawing/2014/main" id="{42793EE4-0B20-4307-B9EB-905BBBB02315}"/>
              </a:ext>
            </a:extLst>
          </p:cNvPr>
          <p:cNvSpPr/>
          <p:nvPr/>
        </p:nvSpPr>
        <p:spPr>
          <a:xfrm>
            <a:off x="5148751" y="355219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Ontvangen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Beoordelen</a:t>
            </a:r>
          </a:p>
        </p:txBody>
      </p:sp>
      <p:sp>
        <p:nvSpPr>
          <p:cNvPr id="79" name="Rechthoek: afgeronde hoeken 22">
            <a:extLst>
              <a:ext uri="{FF2B5EF4-FFF2-40B4-BE49-F238E27FC236}">
                <a16:creationId xmlns:a16="http://schemas.microsoft.com/office/drawing/2014/main" id="{5253BC33-1BCE-4A87-8C40-261B40D8DDCF}"/>
              </a:ext>
            </a:extLst>
          </p:cNvPr>
          <p:cNvSpPr/>
          <p:nvPr/>
        </p:nvSpPr>
        <p:spPr>
          <a:xfrm>
            <a:off x="6317166" y="355219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Behandelen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S</a:t>
            </a:r>
            <a:r>
              <a:rPr kumimoji="0" lang="nl-NL" sz="1100" b="1" i="0" u="none" strike="noStrike" kern="0" cap="none" spc="0" normalizeH="0" baseline="0" noProof="0" dirty="0" err="1">
                <a:ln>
                  <a:noFill/>
                </a:ln>
                <a:solidFill>
                  <a:prstClr val="white"/>
                </a:solidFill>
                <a:effectLst/>
                <a:uLnTx/>
                <a:uFillTx/>
                <a:latin typeface="Calibri"/>
                <a:ea typeface="+mn-ea"/>
                <a:cs typeface="+mn-cs"/>
              </a:rPr>
              <a:t>amenwerken</a:t>
            </a:r>
            <a:endParaRPr kumimoji="0" lang="nl-NL" sz="1100" b="1" i="0" u="none" strike="noStrike" kern="0" cap="none" spc="0" normalizeH="0" baseline="0" noProof="0" dirty="0">
              <a:ln>
                <a:noFill/>
              </a:ln>
              <a:solidFill>
                <a:prstClr val="white"/>
              </a:solidFill>
              <a:effectLst/>
              <a:uLnTx/>
              <a:uFillTx/>
              <a:latin typeface="Calibri"/>
              <a:ea typeface="+mn-ea"/>
              <a:cs typeface="+mn-cs"/>
            </a:endParaRPr>
          </a:p>
        </p:txBody>
      </p:sp>
      <p:sp>
        <p:nvSpPr>
          <p:cNvPr id="80" name="Rechthoek: afgeronde hoeken 23">
            <a:extLst>
              <a:ext uri="{FF2B5EF4-FFF2-40B4-BE49-F238E27FC236}">
                <a16:creationId xmlns:a16="http://schemas.microsoft.com/office/drawing/2014/main" id="{352806FF-4007-4B61-9787-451840304FB7}"/>
              </a:ext>
            </a:extLst>
          </p:cNvPr>
          <p:cNvSpPr/>
          <p:nvPr/>
        </p:nvSpPr>
        <p:spPr>
          <a:xfrm>
            <a:off x="7481345" y="3552198"/>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Besluiten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Bekendmaken</a:t>
            </a:r>
          </a:p>
        </p:txBody>
      </p:sp>
      <p:sp>
        <p:nvSpPr>
          <p:cNvPr id="81" name="Rechthoek: afgeronde hoeken 30">
            <a:extLst>
              <a:ext uri="{FF2B5EF4-FFF2-40B4-BE49-F238E27FC236}">
                <a16:creationId xmlns:a16="http://schemas.microsoft.com/office/drawing/2014/main" id="{7CF515AC-6F0B-49DB-9293-950509FAB88A}"/>
              </a:ext>
            </a:extLst>
          </p:cNvPr>
          <p:cNvSpPr/>
          <p:nvPr/>
        </p:nvSpPr>
        <p:spPr>
          <a:xfrm>
            <a:off x="502668" y="2452295"/>
            <a:ext cx="929618" cy="360000"/>
          </a:xfrm>
          <a:prstGeom prst="roundRect">
            <a:avLst/>
          </a:prstGeom>
          <a:solidFill>
            <a:sysClr val="window" lastClr="FFFFFF"/>
          </a:solidFill>
          <a:ln w="28575" cap="flat" cmpd="sng" algn="ctr">
            <a:solidFill>
              <a:srgbClr val="FFFF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Omgevings-documenten</a:t>
            </a:r>
          </a:p>
        </p:txBody>
      </p:sp>
      <p:sp>
        <p:nvSpPr>
          <p:cNvPr id="82" name="Rechthoek: afgeronde hoeken 31">
            <a:extLst>
              <a:ext uri="{FF2B5EF4-FFF2-40B4-BE49-F238E27FC236}">
                <a16:creationId xmlns:a16="http://schemas.microsoft.com/office/drawing/2014/main" id="{FE4CAC7C-B9C0-47C9-91AA-2CC5266E6033}"/>
              </a:ext>
            </a:extLst>
          </p:cNvPr>
          <p:cNvSpPr/>
          <p:nvPr/>
        </p:nvSpPr>
        <p:spPr>
          <a:xfrm>
            <a:off x="1516037" y="2443040"/>
            <a:ext cx="929618" cy="360000"/>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Catalogus</a:t>
            </a:r>
          </a:p>
        </p:txBody>
      </p:sp>
      <p:sp>
        <p:nvSpPr>
          <p:cNvPr id="83" name="Rechthoek: afgeronde hoeken 32">
            <a:extLst>
              <a:ext uri="{FF2B5EF4-FFF2-40B4-BE49-F238E27FC236}">
                <a16:creationId xmlns:a16="http://schemas.microsoft.com/office/drawing/2014/main" id="{EFA0096F-6C75-4469-858C-72BA05A8DAB7}"/>
              </a:ext>
            </a:extLst>
          </p:cNvPr>
          <p:cNvSpPr/>
          <p:nvPr/>
        </p:nvSpPr>
        <p:spPr>
          <a:xfrm>
            <a:off x="2560672" y="2443040"/>
            <a:ext cx="929618" cy="360000"/>
          </a:xfrm>
          <a:prstGeom prst="roundRect">
            <a:avLst/>
          </a:prstGeom>
          <a:solidFill>
            <a:sysClr val="window" lastClr="FFFFFF"/>
          </a:solidFill>
          <a:ln w="28575" cap="flat" cmpd="sng" algn="ctr">
            <a:solidFill>
              <a:srgbClr val="FFFF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Toepasbare regels</a:t>
            </a:r>
          </a:p>
        </p:txBody>
      </p:sp>
      <p:sp>
        <p:nvSpPr>
          <p:cNvPr id="84" name="Rechthoek: afgeronde hoeken 33">
            <a:extLst>
              <a:ext uri="{FF2B5EF4-FFF2-40B4-BE49-F238E27FC236}">
                <a16:creationId xmlns:a16="http://schemas.microsoft.com/office/drawing/2014/main" id="{C3AA74D0-312C-4CF4-B62B-82842732AEA7}"/>
              </a:ext>
            </a:extLst>
          </p:cNvPr>
          <p:cNvSpPr/>
          <p:nvPr/>
        </p:nvSpPr>
        <p:spPr>
          <a:xfrm>
            <a:off x="3599204" y="2443040"/>
            <a:ext cx="929618" cy="360000"/>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Aanvragen / Meldingen</a:t>
            </a:r>
          </a:p>
        </p:txBody>
      </p:sp>
      <p:sp>
        <p:nvSpPr>
          <p:cNvPr id="85" name="Rechthoek: afgeronde hoeken 34">
            <a:extLst>
              <a:ext uri="{FF2B5EF4-FFF2-40B4-BE49-F238E27FC236}">
                <a16:creationId xmlns:a16="http://schemas.microsoft.com/office/drawing/2014/main" id="{BB112095-9765-4302-86C5-18E7C3BB6917}"/>
              </a:ext>
            </a:extLst>
          </p:cNvPr>
          <p:cNvSpPr/>
          <p:nvPr/>
        </p:nvSpPr>
        <p:spPr>
          <a:xfrm>
            <a:off x="6163804" y="2443040"/>
            <a:ext cx="929618"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Werkmap</a:t>
            </a:r>
          </a:p>
        </p:txBody>
      </p:sp>
      <p:sp>
        <p:nvSpPr>
          <p:cNvPr id="108" name="Tekstvak 107"/>
          <p:cNvSpPr txBox="1"/>
          <p:nvPr/>
        </p:nvSpPr>
        <p:spPr>
          <a:xfrm>
            <a:off x="197402" y="850603"/>
            <a:ext cx="19207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plan tot publicatie </a:t>
            </a:r>
          </a:p>
        </p:txBody>
      </p:sp>
      <p:sp>
        <p:nvSpPr>
          <p:cNvPr id="109" name="Tekstvak 108"/>
          <p:cNvSpPr txBox="1"/>
          <p:nvPr/>
        </p:nvSpPr>
        <p:spPr>
          <a:xfrm>
            <a:off x="197401" y="3079983"/>
            <a:ext cx="2018501"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idee tot afhandeling</a:t>
            </a:r>
          </a:p>
        </p:txBody>
      </p:sp>
      <p:sp>
        <p:nvSpPr>
          <p:cNvPr id="125" name="Rechthoek: afgeronde hoeken 78">
            <a:extLst>
              <a:ext uri="{FF2B5EF4-FFF2-40B4-BE49-F238E27FC236}">
                <a16:creationId xmlns:a16="http://schemas.microsoft.com/office/drawing/2014/main" id="{8EC7A32D-C7AC-4D8D-88D2-E831337BE1FD}"/>
              </a:ext>
            </a:extLst>
          </p:cNvPr>
          <p:cNvSpPr/>
          <p:nvPr/>
        </p:nvSpPr>
        <p:spPr>
          <a:xfrm>
            <a:off x="193431" y="4468028"/>
            <a:ext cx="8697058" cy="469048"/>
          </a:xfrm>
          <a:prstGeom prst="roundRect">
            <a:avLst/>
          </a:prstGeom>
          <a:solidFill>
            <a:schemeClr val="bg1">
              <a:lumMod val="8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lumMod val="65000"/>
                    <a:lumOff val="35000"/>
                  </a:prstClr>
                </a:solidFill>
                <a:effectLst/>
                <a:uLnTx/>
                <a:uFillTx/>
                <a:latin typeface="Calibri"/>
                <a:ea typeface="+mn-ea"/>
                <a:cs typeface="+mn-cs"/>
              </a:rPr>
              <a:t>Informatie-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lumMod val="65000"/>
                    <a:lumOff val="35000"/>
                  </a:prstClr>
                </a:solidFill>
                <a:effectLst/>
                <a:uLnTx/>
                <a:uFillTx/>
                <a:latin typeface="Calibri"/>
                <a:ea typeface="+mn-ea"/>
                <a:cs typeface="+mn-cs"/>
              </a:rPr>
              <a:t>producten</a:t>
            </a:r>
          </a:p>
        </p:txBody>
      </p:sp>
      <p:sp>
        <p:nvSpPr>
          <p:cNvPr id="127" name="Rechthoek: afgeronde hoeken 31">
            <a:extLst>
              <a:ext uri="{FF2B5EF4-FFF2-40B4-BE49-F238E27FC236}">
                <a16:creationId xmlns:a16="http://schemas.microsoft.com/office/drawing/2014/main" id="{FE4CAC7C-B9C0-47C9-91AA-2CC5266E6033}"/>
              </a:ext>
            </a:extLst>
          </p:cNvPr>
          <p:cNvSpPr/>
          <p:nvPr/>
        </p:nvSpPr>
        <p:spPr>
          <a:xfrm>
            <a:off x="2498289" y="4523911"/>
            <a:ext cx="1432224"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Ruimte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Bestemmingsplannen</a:t>
            </a:r>
          </a:p>
        </p:txBody>
      </p:sp>
      <p:sp>
        <p:nvSpPr>
          <p:cNvPr id="170" name="Rechthoek: afgeronde hoeken 31">
            <a:extLst>
              <a:ext uri="{FF2B5EF4-FFF2-40B4-BE49-F238E27FC236}">
                <a16:creationId xmlns:a16="http://schemas.microsoft.com/office/drawing/2014/main" id="{FE4CAC7C-B9C0-47C9-91AA-2CC5266E6033}"/>
              </a:ext>
            </a:extLst>
          </p:cNvPr>
          <p:cNvSpPr/>
          <p:nvPr/>
        </p:nvSpPr>
        <p:spPr>
          <a:xfrm>
            <a:off x="503485" y="4522552"/>
            <a:ext cx="928800" cy="360000"/>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BGT, BAG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o</a:t>
            </a:r>
            <a:r>
              <a:rPr kumimoji="0" lang="nl-NL" sz="1000" b="1" i="0" u="none" strike="noStrike" kern="0" cap="none" spc="0" normalizeH="0" baseline="0" noProof="0" dirty="0" err="1">
                <a:ln>
                  <a:noFill/>
                </a:ln>
                <a:solidFill>
                  <a:prstClr val="black"/>
                </a:solidFill>
                <a:effectLst/>
                <a:uLnTx/>
                <a:uFillTx/>
                <a:latin typeface="Calibri"/>
                <a:ea typeface="+mn-ea"/>
                <a:cs typeface="+mn-cs"/>
              </a:rPr>
              <a:t>ndergrond</a:t>
            </a:r>
            <a:endParaRPr kumimoji="0" lang="nl-NL" sz="1000" b="1" i="0" u="none" strike="noStrike" kern="0" cap="none" spc="0" normalizeH="0" baseline="0" noProof="0" dirty="0">
              <a:ln>
                <a:noFill/>
              </a:ln>
              <a:solidFill>
                <a:prstClr val="black"/>
              </a:solidFill>
              <a:effectLst/>
              <a:uLnTx/>
              <a:uFillTx/>
              <a:latin typeface="Calibri"/>
              <a:ea typeface="+mn-ea"/>
              <a:cs typeface="+mn-cs"/>
            </a:endParaRPr>
          </a:p>
        </p:txBody>
      </p:sp>
      <p:sp>
        <p:nvSpPr>
          <p:cNvPr id="57" name="Rechthoek: afgeronde hoeken 31">
            <a:extLst>
              <a:ext uri="{FF2B5EF4-FFF2-40B4-BE49-F238E27FC236}">
                <a16:creationId xmlns:a16="http://schemas.microsoft.com/office/drawing/2014/main" id="{FE4CAC7C-B9C0-47C9-91AA-2CC5266E6033}"/>
              </a:ext>
            </a:extLst>
          </p:cNvPr>
          <p:cNvSpPr/>
          <p:nvPr/>
        </p:nvSpPr>
        <p:spPr>
          <a:xfrm>
            <a:off x="5148751" y="4522552"/>
            <a:ext cx="1353632"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Generieke Digitale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Infrastructuur</a:t>
            </a:r>
          </a:p>
        </p:txBody>
      </p:sp>
      <p:cxnSp>
        <p:nvCxnSpPr>
          <p:cNvPr id="97" name="Verbindingslijn: gebogen 46">
            <a:extLst>
              <a:ext uri="{FF2B5EF4-FFF2-40B4-BE49-F238E27FC236}">
                <a16:creationId xmlns:a16="http://schemas.microsoft.com/office/drawing/2014/main" id="{CD053DEE-BF46-4C26-94C3-13485E70F0F6}"/>
              </a:ext>
            </a:extLst>
          </p:cNvPr>
          <p:cNvCxnSpPr>
            <a:cxnSpLocks/>
            <a:stCxn id="50" idx="2"/>
            <a:endCxn id="83" idx="0"/>
          </p:cNvCxnSpPr>
          <p:nvPr/>
        </p:nvCxnSpPr>
        <p:spPr>
          <a:xfrm rot="5400000">
            <a:off x="3459421" y="1293073"/>
            <a:ext cx="716028" cy="1583907"/>
          </a:xfrm>
          <a:prstGeom prst="bentConnector3">
            <a:avLst>
              <a:gd name="adj1" fmla="val 50000"/>
            </a:avLst>
          </a:prstGeom>
          <a:noFill/>
          <a:ln w="38100" cap="flat" cmpd="sng" algn="ctr">
            <a:noFill/>
            <a:prstDash val="solid"/>
            <a:miter lim="800000"/>
            <a:headEnd type="triangle"/>
            <a:tailEnd type="triangle"/>
          </a:ln>
          <a:effectLst/>
        </p:spPr>
      </p:cxnSp>
      <p:sp>
        <p:nvSpPr>
          <p:cNvPr id="49" name="Rechthoek: afgeronde hoeken 16">
            <a:extLst>
              <a:ext uri="{FF2B5EF4-FFF2-40B4-BE49-F238E27FC236}">
                <a16:creationId xmlns:a16="http://schemas.microsoft.com/office/drawing/2014/main" id="{B85B69CE-53BF-4404-9D62-D5CA2E127D0D}"/>
              </a:ext>
            </a:extLst>
          </p:cNvPr>
          <p:cNvSpPr/>
          <p:nvPr/>
        </p:nvSpPr>
        <p:spPr>
          <a:xfrm>
            <a:off x="5693545" y="1367012"/>
            <a:ext cx="1190561"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Samenwerken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Besluiten</a:t>
            </a:r>
          </a:p>
        </p:txBody>
      </p:sp>
      <p:sp>
        <p:nvSpPr>
          <p:cNvPr id="50" name="Rechthoek: afgeronde hoeken 14">
            <a:extLst>
              <a:ext uri="{FF2B5EF4-FFF2-40B4-BE49-F238E27FC236}">
                <a16:creationId xmlns:a16="http://schemas.microsoft.com/office/drawing/2014/main" id="{E19A175C-DD3F-44B4-9270-CC255E386D7B}"/>
              </a:ext>
            </a:extLst>
          </p:cNvPr>
          <p:cNvSpPr/>
          <p:nvPr/>
        </p:nvSpPr>
        <p:spPr>
          <a:xfrm>
            <a:off x="3911922" y="1367012"/>
            <a:ext cx="1394932" cy="360000"/>
          </a:xfrm>
          <a:prstGeom prst="roundRect">
            <a:avLst/>
          </a:prstGeom>
          <a:solidFill>
            <a:srgbClr val="70AD47">
              <a:lumMod val="50000"/>
            </a:srgb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Opstellen Vragenbomen</a:t>
            </a:r>
          </a:p>
        </p:txBody>
      </p:sp>
      <p:sp>
        <p:nvSpPr>
          <p:cNvPr id="54" name="Rechthoek: afgeronde hoeken 10">
            <a:extLst>
              <a:ext uri="{FF2B5EF4-FFF2-40B4-BE49-F238E27FC236}">
                <a16:creationId xmlns:a16="http://schemas.microsoft.com/office/drawing/2014/main" id="{EF59A953-778E-4018-A2D0-871C32F93EBA}"/>
              </a:ext>
            </a:extLst>
          </p:cNvPr>
          <p:cNvSpPr/>
          <p:nvPr/>
        </p:nvSpPr>
        <p:spPr>
          <a:xfrm>
            <a:off x="186336" y="5369034"/>
            <a:ext cx="8697058" cy="866096"/>
          </a:xfrm>
          <a:prstGeom prst="roundRect">
            <a:avLst/>
          </a:prstGeom>
          <a:solidFill>
            <a:sysClr val="window" lastClr="FFFFFF">
              <a:lumMod val="7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0" cap="none" spc="0" normalizeH="0" baseline="0" noProof="0" dirty="0">
              <a:ln>
                <a:noFill/>
              </a:ln>
              <a:solidFill>
                <a:prstClr val="black"/>
              </a:solidFill>
              <a:effectLst/>
              <a:uLnTx/>
              <a:uFillTx/>
              <a:latin typeface="Calibri"/>
              <a:ea typeface="+mn-ea"/>
              <a:cs typeface="+mn-cs"/>
            </a:endParaRPr>
          </a:p>
        </p:txBody>
      </p:sp>
      <p:sp>
        <p:nvSpPr>
          <p:cNvPr id="55" name="Pijl: rechts 131">
            <a:extLst>
              <a:ext uri="{FF2B5EF4-FFF2-40B4-BE49-F238E27FC236}">
                <a16:creationId xmlns:a16="http://schemas.microsoft.com/office/drawing/2014/main" id="{61F20DF5-F5A5-4A2C-924E-2851C89CB79E}"/>
              </a:ext>
            </a:extLst>
          </p:cNvPr>
          <p:cNvSpPr/>
          <p:nvPr/>
        </p:nvSpPr>
        <p:spPr>
          <a:xfrm>
            <a:off x="2439622" y="5355292"/>
            <a:ext cx="6407173" cy="951161"/>
          </a:xfrm>
          <a:prstGeom prst="rightArrow">
            <a:avLst/>
          </a:prstGeom>
          <a:solidFill>
            <a:srgbClr val="39870C">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56" name="Rechthoek: afgeronde hoeken 19">
            <a:extLst>
              <a:ext uri="{FF2B5EF4-FFF2-40B4-BE49-F238E27FC236}">
                <a16:creationId xmlns:a16="http://schemas.microsoft.com/office/drawing/2014/main" id="{DA0FA9A5-EF43-4594-953E-B4FDCECD6D56}"/>
              </a:ext>
            </a:extLst>
          </p:cNvPr>
          <p:cNvSpPr/>
          <p:nvPr/>
        </p:nvSpPr>
        <p:spPr>
          <a:xfrm>
            <a:off x="4409120" y="5647327"/>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Bewerken</a:t>
            </a:r>
          </a:p>
        </p:txBody>
      </p:sp>
      <p:sp>
        <p:nvSpPr>
          <p:cNvPr id="58" name="Rechthoek: afgeronde hoeken 20">
            <a:extLst>
              <a:ext uri="{FF2B5EF4-FFF2-40B4-BE49-F238E27FC236}">
                <a16:creationId xmlns:a16="http://schemas.microsoft.com/office/drawing/2014/main" id="{71BEA92A-2F99-44F9-A75A-856639AD9D59}"/>
              </a:ext>
            </a:extLst>
          </p:cNvPr>
          <p:cNvSpPr/>
          <p:nvPr/>
        </p:nvSpPr>
        <p:spPr>
          <a:xfrm>
            <a:off x="5777679" y="5647327"/>
            <a:ext cx="1584329"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61" name="Rechthoek 60"/>
          <p:cNvSpPr/>
          <p:nvPr/>
        </p:nvSpPr>
        <p:spPr>
          <a:xfrm>
            <a:off x="191630" y="5603523"/>
            <a:ext cx="2238467" cy="4546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hthoek: afgeronde hoeken 18">
            <a:extLst>
              <a:ext uri="{FF2B5EF4-FFF2-40B4-BE49-F238E27FC236}">
                <a16:creationId xmlns:a16="http://schemas.microsoft.com/office/drawing/2014/main" id="{ACE6A8A9-D3AC-46BB-9019-AE8DA0A79E1F}"/>
              </a:ext>
            </a:extLst>
          </p:cNvPr>
          <p:cNvSpPr/>
          <p:nvPr/>
        </p:nvSpPr>
        <p:spPr>
          <a:xfrm>
            <a:off x="376491" y="5646191"/>
            <a:ext cx="1513606"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Inwinnen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64" name="Rechthoek: afgeronde hoeken 18">
            <a:extLst>
              <a:ext uri="{FF2B5EF4-FFF2-40B4-BE49-F238E27FC236}">
                <a16:creationId xmlns:a16="http://schemas.microsoft.com/office/drawing/2014/main" id="{ACE6A8A9-D3AC-46BB-9019-AE8DA0A79E1F}"/>
              </a:ext>
            </a:extLst>
          </p:cNvPr>
          <p:cNvSpPr/>
          <p:nvPr/>
        </p:nvSpPr>
        <p:spPr>
          <a:xfrm>
            <a:off x="2850513" y="5647327"/>
            <a:ext cx="1080000" cy="360000"/>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dirty="0">
                <a:ln>
                  <a:noFill/>
                </a:ln>
                <a:solidFill>
                  <a:prstClr val="white"/>
                </a:solidFill>
                <a:effectLst/>
                <a:uLnTx/>
                <a:uFillTx/>
                <a:latin typeface="Calibri"/>
                <a:ea typeface="+mn-ea"/>
                <a:cs typeface="+mn-cs"/>
              </a:rPr>
              <a:t>Inwinnen</a:t>
            </a:r>
          </a:p>
        </p:txBody>
      </p:sp>
      <p:sp>
        <p:nvSpPr>
          <p:cNvPr id="71" name="Tekstvak 70"/>
          <p:cNvSpPr txBox="1"/>
          <p:nvPr/>
        </p:nvSpPr>
        <p:spPr>
          <a:xfrm>
            <a:off x="197402" y="5093158"/>
            <a:ext cx="2015295" cy="30777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vraag tot informatie</a:t>
            </a:r>
          </a:p>
        </p:txBody>
      </p:sp>
      <p:cxnSp>
        <p:nvCxnSpPr>
          <p:cNvPr id="86" name="Verbindingslijn: gebogen 46">
            <a:extLst>
              <a:ext uri="{FF2B5EF4-FFF2-40B4-BE49-F238E27FC236}">
                <a16:creationId xmlns:a16="http://schemas.microsoft.com/office/drawing/2014/main" id="{CD053DEE-BF46-4C26-94C3-13485E70F0F6}"/>
              </a:ext>
            </a:extLst>
          </p:cNvPr>
          <p:cNvCxnSpPr>
            <a:cxnSpLocks/>
            <a:stCxn id="83" idx="2"/>
            <a:endCxn id="76" idx="0"/>
          </p:cNvCxnSpPr>
          <p:nvPr/>
        </p:nvCxnSpPr>
        <p:spPr>
          <a:xfrm rot="5400000">
            <a:off x="2543400" y="3070117"/>
            <a:ext cx="749158" cy="215004"/>
          </a:xfrm>
          <a:prstGeom prst="bentConnector3">
            <a:avLst>
              <a:gd name="adj1" fmla="val 50000"/>
            </a:avLst>
          </a:prstGeom>
          <a:noFill/>
          <a:ln w="38100" cap="flat" cmpd="sng" algn="ctr">
            <a:noFill/>
            <a:prstDash val="solid"/>
            <a:miter lim="800000"/>
            <a:headEnd type="triangle"/>
            <a:tailEnd type="triangle"/>
          </a:ln>
          <a:effectLst/>
        </p:spPr>
      </p:cxnSp>
      <p:sp>
        <p:nvSpPr>
          <p:cNvPr id="46" name="Rechthoek: afgeronde hoeken 34">
            <a:extLst>
              <a:ext uri="{FF2B5EF4-FFF2-40B4-BE49-F238E27FC236}">
                <a16:creationId xmlns:a16="http://schemas.microsoft.com/office/drawing/2014/main" id="{BB112095-9765-4302-86C5-18E7C3BB6917}"/>
              </a:ext>
            </a:extLst>
          </p:cNvPr>
          <p:cNvSpPr/>
          <p:nvPr/>
        </p:nvSpPr>
        <p:spPr>
          <a:xfrm>
            <a:off x="4644371" y="2442558"/>
            <a:ext cx="929618" cy="360000"/>
          </a:xfrm>
          <a:prstGeom prst="roundRect">
            <a:avLst/>
          </a:prstGeom>
          <a:solidFill>
            <a:sysClr val="window" lastClr="FFFFFF"/>
          </a:solidFill>
          <a:ln w="952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Projectmap</a:t>
            </a:r>
          </a:p>
        </p:txBody>
      </p:sp>
      <p:sp>
        <p:nvSpPr>
          <p:cNvPr id="53" name="Rechthoek: afgeronde hoeken 32">
            <a:extLst>
              <a:ext uri="{FF2B5EF4-FFF2-40B4-BE49-F238E27FC236}">
                <a16:creationId xmlns:a16="http://schemas.microsoft.com/office/drawing/2014/main" id="{EFA0096F-6C75-4469-858C-72BA05A8DAB7}"/>
              </a:ext>
            </a:extLst>
          </p:cNvPr>
          <p:cNvSpPr/>
          <p:nvPr/>
        </p:nvSpPr>
        <p:spPr>
          <a:xfrm>
            <a:off x="593506" y="1979217"/>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STOP</a:t>
            </a:r>
          </a:p>
        </p:txBody>
      </p:sp>
      <p:sp>
        <p:nvSpPr>
          <p:cNvPr id="60" name="Rechthoek: afgeronde hoeken 32">
            <a:extLst>
              <a:ext uri="{FF2B5EF4-FFF2-40B4-BE49-F238E27FC236}">
                <a16:creationId xmlns:a16="http://schemas.microsoft.com/office/drawing/2014/main" id="{EFA0096F-6C75-4469-858C-72BA05A8DAB7}"/>
              </a:ext>
            </a:extLst>
          </p:cNvPr>
          <p:cNvSpPr/>
          <p:nvPr/>
        </p:nvSpPr>
        <p:spPr>
          <a:xfrm>
            <a:off x="2279791" y="2976090"/>
            <a:ext cx="1163918" cy="277457"/>
          </a:xfrm>
          <a:prstGeom prst="roundRect">
            <a:avLst/>
          </a:prstGeom>
          <a:solidFill>
            <a:sysClr val="window" lastClr="FFFFFF"/>
          </a:solidFill>
          <a:ln w="285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Conclusieservice</a:t>
            </a:r>
          </a:p>
        </p:txBody>
      </p:sp>
      <p:cxnSp>
        <p:nvCxnSpPr>
          <p:cNvPr id="51" name="Verbindingslijn: gebogen 46">
            <a:extLst>
              <a:ext uri="{FF2B5EF4-FFF2-40B4-BE49-F238E27FC236}">
                <a16:creationId xmlns:a16="http://schemas.microsoft.com/office/drawing/2014/main" id="{CD053DEE-BF46-4C26-94C3-13485E70F0F6}"/>
              </a:ext>
            </a:extLst>
          </p:cNvPr>
          <p:cNvCxnSpPr>
            <a:cxnSpLocks/>
            <a:stCxn id="50" idx="1"/>
            <a:endCxn id="81" idx="0"/>
          </p:cNvCxnSpPr>
          <p:nvPr/>
        </p:nvCxnSpPr>
        <p:spPr>
          <a:xfrm rot="10800000" flipV="1">
            <a:off x="967478" y="1547011"/>
            <a:ext cx="2944445" cy="905283"/>
          </a:xfrm>
          <a:prstGeom prst="bentConnector2">
            <a:avLst/>
          </a:prstGeom>
          <a:noFill/>
          <a:ln w="38100" cap="flat" cmpd="sng" algn="ctr">
            <a:noFill/>
            <a:prstDash val="solid"/>
            <a:miter lim="800000"/>
            <a:headEnd type="triangle"/>
            <a:tailEnd type="triangle"/>
          </a:ln>
          <a:effectLst/>
        </p:spPr>
      </p:cxnSp>
      <p:cxnSp>
        <p:nvCxnSpPr>
          <p:cNvPr id="87" name="Verbindingslijn: gebogen 46">
            <a:extLst>
              <a:ext uri="{FF2B5EF4-FFF2-40B4-BE49-F238E27FC236}">
                <a16:creationId xmlns:a16="http://schemas.microsoft.com/office/drawing/2014/main" id="{CD053DEE-BF46-4C26-94C3-13485E70F0F6}"/>
              </a:ext>
            </a:extLst>
          </p:cNvPr>
          <p:cNvCxnSpPr>
            <a:cxnSpLocks/>
            <a:stCxn id="60" idx="1"/>
            <a:endCxn id="72" idx="0"/>
          </p:cNvCxnSpPr>
          <p:nvPr/>
        </p:nvCxnSpPr>
        <p:spPr>
          <a:xfrm rot="10800000" flipH="1" flipV="1">
            <a:off x="2279790" y="3114819"/>
            <a:ext cx="3702937" cy="2537056"/>
          </a:xfrm>
          <a:prstGeom prst="bentConnector4">
            <a:avLst>
              <a:gd name="adj1" fmla="val -6173"/>
              <a:gd name="adj2" fmla="val 81651"/>
            </a:avLst>
          </a:prstGeom>
          <a:noFill/>
          <a:ln w="38100" cap="flat" cmpd="sng" algn="ctr">
            <a:noFill/>
            <a:prstDash val="solid"/>
            <a:miter lim="800000"/>
            <a:headEnd type="triangle"/>
            <a:tailEnd type="triangle"/>
          </a:ln>
          <a:effectLst/>
        </p:spPr>
      </p:cxnSp>
      <p:sp>
        <p:nvSpPr>
          <p:cNvPr id="59" name="Lijntoelichting 1 7">
            <a:extLst>
              <a:ext uri="{FF2B5EF4-FFF2-40B4-BE49-F238E27FC236}">
                <a16:creationId xmlns:a16="http://schemas.microsoft.com/office/drawing/2014/main" id="{ADE01407-E8BF-429E-BE41-8EC7B2F5EDF9}"/>
              </a:ext>
            </a:extLst>
          </p:cNvPr>
          <p:cNvSpPr/>
          <p:nvPr/>
        </p:nvSpPr>
        <p:spPr>
          <a:xfrm>
            <a:off x="1629349" y="703391"/>
            <a:ext cx="1601495" cy="541354"/>
          </a:xfrm>
          <a:prstGeom prst="borderCallout1">
            <a:avLst>
              <a:gd name="adj1" fmla="val 100613"/>
              <a:gd name="adj2" fmla="val 37321"/>
              <a:gd name="adj3" fmla="val 170364"/>
              <a:gd name="adj4" fmla="val 4164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Plansysteem</a:t>
            </a:r>
          </a:p>
        </p:txBody>
      </p:sp>
      <p:sp>
        <p:nvSpPr>
          <p:cNvPr id="88" name="Lijntoelichting 1 7">
            <a:extLst>
              <a:ext uri="{FF2B5EF4-FFF2-40B4-BE49-F238E27FC236}">
                <a16:creationId xmlns:a16="http://schemas.microsoft.com/office/drawing/2014/main" id="{ADE01407-E8BF-429E-BE41-8EC7B2F5EDF9}"/>
              </a:ext>
            </a:extLst>
          </p:cNvPr>
          <p:cNvSpPr/>
          <p:nvPr/>
        </p:nvSpPr>
        <p:spPr>
          <a:xfrm>
            <a:off x="3550068" y="710788"/>
            <a:ext cx="1601495" cy="541354"/>
          </a:xfrm>
          <a:prstGeom prst="borderCallout1">
            <a:avLst>
              <a:gd name="adj1" fmla="val 100613"/>
              <a:gd name="adj2" fmla="val 37321"/>
              <a:gd name="adj3" fmla="val 161234"/>
              <a:gd name="adj4" fmla="val 28529"/>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Tools voor vragenbomen</a:t>
            </a:r>
          </a:p>
        </p:txBody>
      </p:sp>
      <p:sp>
        <p:nvSpPr>
          <p:cNvPr id="89" name="Lijntoelichting 1 7">
            <a:extLst>
              <a:ext uri="{FF2B5EF4-FFF2-40B4-BE49-F238E27FC236}">
                <a16:creationId xmlns:a16="http://schemas.microsoft.com/office/drawing/2014/main" id="{ADE01407-E8BF-429E-BE41-8EC7B2F5EDF9}"/>
              </a:ext>
            </a:extLst>
          </p:cNvPr>
          <p:cNvSpPr/>
          <p:nvPr/>
        </p:nvSpPr>
        <p:spPr>
          <a:xfrm>
            <a:off x="6804966" y="2828205"/>
            <a:ext cx="1601495" cy="541354"/>
          </a:xfrm>
          <a:prstGeom prst="borderCallout1">
            <a:avLst>
              <a:gd name="adj1" fmla="val 100613"/>
              <a:gd name="adj2" fmla="val 37321"/>
              <a:gd name="adj3" fmla="val 152104"/>
              <a:gd name="adj4" fmla="val -5711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VTH systeem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a:ea typeface="+mn-ea"/>
                <a:cs typeface="+mn-cs"/>
              </a:rPr>
              <a:t>Zaaksysteem</a:t>
            </a:r>
          </a:p>
        </p:txBody>
      </p:sp>
      <p:sp>
        <p:nvSpPr>
          <p:cNvPr id="90" name="Rechthoek: afgeronde hoeken 32">
            <a:extLst>
              <a:ext uri="{FF2B5EF4-FFF2-40B4-BE49-F238E27FC236}">
                <a16:creationId xmlns:a16="http://schemas.microsoft.com/office/drawing/2014/main" id="{EFA0096F-6C75-4469-858C-72BA05A8DAB7}"/>
              </a:ext>
            </a:extLst>
          </p:cNvPr>
          <p:cNvSpPr/>
          <p:nvPr/>
        </p:nvSpPr>
        <p:spPr>
          <a:xfrm>
            <a:off x="3443709" y="1973993"/>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STTR</a:t>
            </a:r>
          </a:p>
        </p:txBody>
      </p:sp>
      <p:sp>
        <p:nvSpPr>
          <p:cNvPr id="91" name="Rechthoek: afgeronde hoeken 32">
            <a:extLst>
              <a:ext uri="{FF2B5EF4-FFF2-40B4-BE49-F238E27FC236}">
                <a16:creationId xmlns:a16="http://schemas.microsoft.com/office/drawing/2014/main" id="{EFA0096F-6C75-4469-858C-72BA05A8DAB7}"/>
              </a:ext>
            </a:extLst>
          </p:cNvPr>
          <p:cNvSpPr/>
          <p:nvPr/>
        </p:nvSpPr>
        <p:spPr>
          <a:xfrm>
            <a:off x="4671431" y="3041267"/>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STAM</a:t>
            </a:r>
          </a:p>
        </p:txBody>
      </p:sp>
      <p:cxnSp>
        <p:nvCxnSpPr>
          <p:cNvPr id="3" name="Rechte verbindingslijn 2"/>
          <p:cNvCxnSpPr>
            <a:stCxn id="59" idx="1"/>
            <a:endCxn id="59" idx="1"/>
          </p:cNvCxnSpPr>
          <p:nvPr/>
        </p:nvCxnSpPr>
        <p:spPr>
          <a:xfrm>
            <a:off x="2430097" y="1244745"/>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Gebogen verbindingslijn 4"/>
          <p:cNvCxnSpPr>
            <a:stCxn id="70" idx="2"/>
            <a:endCxn id="53" idx="3"/>
          </p:cNvCxnSpPr>
          <p:nvPr/>
        </p:nvCxnSpPr>
        <p:spPr>
          <a:xfrm rot="5400000">
            <a:off x="1946690" y="1191518"/>
            <a:ext cx="419178" cy="1490167"/>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Gebogen verbindingslijn 91"/>
          <p:cNvCxnSpPr>
            <a:stCxn id="50" idx="2"/>
            <a:endCxn id="90" idx="3"/>
          </p:cNvCxnSpPr>
          <p:nvPr/>
        </p:nvCxnSpPr>
        <p:spPr>
          <a:xfrm rot="5400000">
            <a:off x="4228416" y="1759994"/>
            <a:ext cx="413954" cy="347990"/>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Gebogen verbindingslijn 92"/>
          <p:cNvCxnSpPr>
            <a:stCxn id="90" idx="1"/>
            <a:endCxn id="83" idx="0"/>
          </p:cNvCxnSpPr>
          <p:nvPr/>
        </p:nvCxnSpPr>
        <p:spPr>
          <a:xfrm rot="10800000" flipV="1">
            <a:off x="3025481" y="2140966"/>
            <a:ext cx="418228" cy="302074"/>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4" name="Gebogen verbindingslijn 93"/>
          <p:cNvCxnSpPr>
            <a:stCxn id="77" idx="0"/>
            <a:endCxn id="91" idx="1"/>
          </p:cNvCxnSpPr>
          <p:nvPr/>
        </p:nvCxnSpPr>
        <p:spPr>
          <a:xfrm rot="5400000" flipH="1" flipV="1">
            <a:off x="4307881" y="3188649"/>
            <a:ext cx="343958" cy="383141"/>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5" name="Gebogen verbindingslijn 94"/>
          <p:cNvCxnSpPr>
            <a:stCxn id="91" idx="3"/>
            <a:endCxn id="78" idx="0"/>
          </p:cNvCxnSpPr>
          <p:nvPr/>
        </p:nvCxnSpPr>
        <p:spPr>
          <a:xfrm>
            <a:off x="5489120" y="3208240"/>
            <a:ext cx="199631" cy="343958"/>
          </a:xfrm>
          <a:prstGeom prst="bentConnector2">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72" name="Gebogen verbindingslijn 71"/>
          <p:cNvCxnSpPr/>
          <p:nvPr/>
        </p:nvCxnSpPr>
        <p:spPr>
          <a:xfrm rot="5400000">
            <a:off x="915348" y="2365292"/>
            <a:ext cx="139132" cy="34874"/>
          </a:xfrm>
          <a:prstGeom prst="bentConnector3">
            <a:avLst>
              <a:gd name="adj1" fmla="val 50000"/>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697552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857" y="950339"/>
            <a:ext cx="8985388" cy="4476306"/>
          </a:xfrm>
        </p:spPr>
      </p:pic>
      <p:sp>
        <p:nvSpPr>
          <p:cNvPr id="5" name="Lijntoelichting 1 7">
            <a:extLst>
              <a:ext uri="{FF2B5EF4-FFF2-40B4-BE49-F238E27FC236}">
                <a16:creationId xmlns:a16="http://schemas.microsoft.com/office/drawing/2014/main" id="{1ADEECC6-CFEE-4A08-9978-D440D163EE96}"/>
              </a:ext>
            </a:extLst>
          </p:cNvPr>
          <p:cNvSpPr/>
          <p:nvPr/>
        </p:nvSpPr>
        <p:spPr>
          <a:xfrm>
            <a:off x="5082363" y="5773479"/>
            <a:ext cx="3904847" cy="953377"/>
          </a:xfrm>
          <a:prstGeom prst="borderCallout1">
            <a:avLst>
              <a:gd name="adj1" fmla="val 13056"/>
              <a:gd name="adj2" fmla="val -1434"/>
              <a:gd name="adj3" fmla="val -159884"/>
              <a:gd name="adj4" fmla="val -7054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Dit maakt het mogelijk om locatie- en activiteitgericht te zoeken in de regels over alle omgevingsdocumenten heen</a:t>
            </a:r>
            <a:endParaRPr lang="nl-NL" b="1" dirty="0"/>
          </a:p>
        </p:txBody>
      </p:sp>
    </p:spTree>
    <p:extLst>
      <p:ext uri="{BB962C8B-B14F-4D97-AF65-F5344CB8AC3E}">
        <p14:creationId xmlns:p14="http://schemas.microsoft.com/office/powerpoint/2010/main" val="1627893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50" y="715770"/>
            <a:ext cx="8229600" cy="663123"/>
          </a:xfrm>
        </p:spPr>
        <p:txBody>
          <a:bodyPr>
            <a:normAutofit fontScale="90000"/>
          </a:bodyPr>
          <a:lstStyle/>
          <a:p>
            <a:r>
              <a:rPr lang="nl-NL" dirty="0"/>
              <a:t>Stap 3: Vragenbomen maken en aanleveren</a:t>
            </a:r>
          </a:p>
        </p:txBody>
      </p:sp>
      <p:sp>
        <p:nvSpPr>
          <p:cNvPr id="5" name="Regelmatige vijfhoek 4"/>
          <p:cNvSpPr/>
          <p:nvPr/>
        </p:nvSpPr>
        <p:spPr>
          <a:xfrm rot="5400000">
            <a:off x="7358638"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8" name="Tekstvak 7"/>
          <p:cNvSpPr txBox="1"/>
          <p:nvPr/>
        </p:nvSpPr>
        <p:spPr>
          <a:xfrm>
            <a:off x="7189182" y="2008504"/>
            <a:ext cx="1539063"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solidFill>
                <a:effectLst/>
                <a:uLnTx/>
                <a:uFillTx/>
                <a:latin typeface="Verdana"/>
                <a:ea typeface="+mn-ea"/>
                <a:cs typeface="Arial"/>
              </a:rPr>
              <a:t>WsV</a:t>
            </a:r>
            <a:r>
              <a:rPr kumimoji="0" lang="nl-NL" sz="1100" b="0" i="0" u="none" strike="noStrike" kern="0" cap="none" spc="0" normalizeH="0" baseline="0" noProof="0" dirty="0">
                <a:ln>
                  <a:noFill/>
                </a:ln>
                <a:solidFill>
                  <a:prstClr val="black"/>
                </a:solidFill>
                <a:effectLst/>
                <a:uLnTx/>
                <a:uFillTx/>
                <a:latin typeface="Verdana"/>
                <a:ea typeface="+mn-ea"/>
                <a:cs typeface="Arial"/>
              </a:rPr>
              <a:t> is bruikbaar voor </a:t>
            </a:r>
            <a:r>
              <a:rPr kumimoji="0" lang="nl-NL" sz="1100" b="1" i="0" u="none" strike="noStrike" kern="0" cap="none" spc="0" normalizeH="0" baseline="0" noProof="0" dirty="0">
                <a:ln>
                  <a:noFill/>
                </a:ln>
                <a:solidFill>
                  <a:prstClr val="black"/>
                </a:solidFill>
                <a:effectLst/>
                <a:uLnTx/>
                <a:uFillTx/>
                <a:latin typeface="Verdana"/>
                <a:ea typeface="+mn-ea"/>
                <a:cs typeface="Arial"/>
              </a:rPr>
              <a:t>oriënteren via Regels en Kaart</a:t>
            </a:r>
          </a:p>
        </p:txBody>
      </p:sp>
      <p:grpSp>
        <p:nvGrpSpPr>
          <p:cNvPr id="21" name="Groep 20"/>
          <p:cNvGrpSpPr/>
          <p:nvPr/>
        </p:nvGrpSpPr>
        <p:grpSpPr>
          <a:xfrm>
            <a:off x="2876605" y="3205854"/>
            <a:ext cx="1582000" cy="1172240"/>
            <a:chOff x="6013951" y="2657703"/>
            <a:chExt cx="2109333" cy="1562986"/>
          </a:xfrm>
        </p:grpSpPr>
        <p:sp>
          <p:nvSpPr>
            <p:cNvPr id="9" name="Regelmatige vijfhoek 8"/>
            <p:cNvSpPr/>
            <p:nvPr/>
          </p:nvSpPr>
          <p:spPr>
            <a:xfrm rot="5400000">
              <a:off x="6234577" y="2437077"/>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kstvak 9"/>
            <p:cNvSpPr txBox="1"/>
            <p:nvPr/>
          </p:nvSpPr>
          <p:spPr>
            <a:xfrm>
              <a:off x="6071201" y="2978222"/>
              <a:ext cx="2052083"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vragenbomen aan </a:t>
              </a:r>
              <a:r>
                <a:rPr kumimoji="0" lang="nl-NL" sz="1350" b="0" i="0" u="none" strike="noStrike" kern="1200" cap="none" spc="0" normalizeH="0" baseline="0" noProof="0" dirty="0" err="1">
                  <a:ln>
                    <a:noFill/>
                  </a:ln>
                  <a:solidFill>
                    <a:prstClr val="white"/>
                  </a:solidFill>
                  <a:effectLst/>
                  <a:uLnTx/>
                  <a:uFillTx/>
                  <a:latin typeface="Calibri"/>
                  <a:ea typeface="+mn-ea"/>
                  <a:cs typeface="+mn-cs"/>
                </a:rPr>
                <a:t>aan</a:t>
              </a:r>
              <a:r>
                <a:rPr kumimoji="0" lang="nl-NL" sz="1350" b="0" i="0" u="none" strike="noStrike" kern="1200" cap="none" spc="0" normalizeH="0" baseline="0" noProof="0" dirty="0">
                  <a:ln>
                    <a:noFill/>
                  </a:ln>
                  <a:solidFill>
                    <a:prstClr val="white"/>
                  </a:solidFill>
                  <a:effectLst/>
                  <a:uLnTx/>
                  <a:uFillTx/>
                  <a:latin typeface="Calibri"/>
                  <a:ea typeface="+mn-ea"/>
                  <a:cs typeface="+mn-cs"/>
                </a:rPr>
                <a:t> de RTR</a:t>
              </a:r>
            </a:p>
          </p:txBody>
        </p:sp>
      </p:grpSp>
      <p:grpSp>
        <p:nvGrpSpPr>
          <p:cNvPr id="22" name="Groep 21"/>
          <p:cNvGrpSpPr/>
          <p:nvPr/>
        </p:nvGrpSpPr>
        <p:grpSpPr>
          <a:xfrm>
            <a:off x="5206968" y="5212503"/>
            <a:ext cx="1614820" cy="1172240"/>
            <a:chOff x="6961325" y="2485417"/>
            <a:chExt cx="2153093" cy="1562986"/>
          </a:xfrm>
        </p:grpSpPr>
        <p:sp>
          <p:nvSpPr>
            <p:cNvPr id="11" name="Regelmatige vijfhoek 10"/>
            <p:cNvSpPr/>
            <p:nvPr/>
          </p:nvSpPr>
          <p:spPr>
            <a:xfrm rot="5400000">
              <a:off x="7181951" y="2264791"/>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kstvak 11"/>
            <p:cNvSpPr txBox="1"/>
            <p:nvPr/>
          </p:nvSpPr>
          <p:spPr>
            <a:xfrm>
              <a:off x="7062334" y="2935659"/>
              <a:ext cx="2052084"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Aanvraag naar Delfland</a:t>
              </a:r>
            </a:p>
          </p:txBody>
        </p:sp>
      </p:grpSp>
      <p:grpSp>
        <p:nvGrpSpPr>
          <p:cNvPr id="19" name="Groep 18"/>
          <p:cNvGrpSpPr/>
          <p:nvPr/>
        </p:nvGrpSpPr>
        <p:grpSpPr>
          <a:xfrm>
            <a:off x="2858561" y="1739065"/>
            <a:ext cx="1559000" cy="1172240"/>
            <a:chOff x="658881" y="2591112"/>
            <a:chExt cx="2078667" cy="1562986"/>
          </a:xfrm>
        </p:grpSpPr>
        <p:sp>
          <p:nvSpPr>
            <p:cNvPr id="13" name="Regelmatige vijfhoek 12"/>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kstvak 13"/>
            <p:cNvSpPr txBox="1"/>
            <p:nvPr/>
          </p:nvSpPr>
          <p:spPr>
            <a:xfrm>
              <a:off x="712044" y="2963756"/>
              <a:ext cx="2025504"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juridische regels  aan het LVBB</a:t>
              </a:r>
            </a:p>
          </p:txBody>
        </p:sp>
      </p:grpSp>
      <p:grpSp>
        <p:nvGrpSpPr>
          <p:cNvPr id="23" name="Groep 22"/>
          <p:cNvGrpSpPr/>
          <p:nvPr/>
        </p:nvGrpSpPr>
        <p:grpSpPr>
          <a:xfrm>
            <a:off x="2893428" y="5161067"/>
            <a:ext cx="1521120" cy="1172240"/>
            <a:chOff x="9215427" y="2555986"/>
            <a:chExt cx="2028160" cy="1562986"/>
          </a:xfrm>
        </p:grpSpPr>
        <p:sp>
          <p:nvSpPr>
            <p:cNvPr id="15" name="Regelmatige vijfhoek 14"/>
            <p:cNvSpPr/>
            <p:nvPr/>
          </p:nvSpPr>
          <p:spPr>
            <a:xfrm rot="5400000">
              <a:off x="9459976" y="2335360"/>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kstvak 15"/>
            <p:cNvSpPr txBox="1"/>
            <p:nvPr/>
          </p:nvSpPr>
          <p:spPr>
            <a:xfrm>
              <a:off x="9215427" y="2875813"/>
              <a:ext cx="1883059"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Delfland handelt af vanuit eigen systeem</a:t>
              </a:r>
            </a:p>
          </p:txBody>
        </p:sp>
      </p:grpSp>
      <p:sp>
        <p:nvSpPr>
          <p:cNvPr id="18" name="Stroomdiagram: Opslag met sequentiële toegang 17"/>
          <p:cNvSpPr/>
          <p:nvPr/>
        </p:nvSpPr>
        <p:spPr>
          <a:xfrm>
            <a:off x="130071" y="1670567"/>
            <a:ext cx="2362894"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Waterschaps-verordening met een beperkt aantal activiteiten</a:t>
            </a:r>
          </a:p>
        </p:txBody>
      </p:sp>
      <p:grpSp>
        <p:nvGrpSpPr>
          <p:cNvPr id="27" name="Groep 26">
            <a:extLst>
              <a:ext uri="{FF2B5EF4-FFF2-40B4-BE49-F238E27FC236}">
                <a16:creationId xmlns:a16="http://schemas.microsoft.com/office/drawing/2014/main" id="{CD13BC38-FEF5-4BBB-995E-75A5EF468236}"/>
              </a:ext>
            </a:extLst>
          </p:cNvPr>
          <p:cNvGrpSpPr/>
          <p:nvPr/>
        </p:nvGrpSpPr>
        <p:grpSpPr>
          <a:xfrm>
            <a:off x="476250" y="3084826"/>
            <a:ext cx="1519128" cy="1172240"/>
            <a:chOff x="637614" y="2591112"/>
            <a:chExt cx="2025504" cy="1562986"/>
          </a:xfrm>
        </p:grpSpPr>
        <p:sp>
          <p:nvSpPr>
            <p:cNvPr id="29" name="Regelmatige vijfhoek 12">
              <a:extLst>
                <a:ext uri="{FF2B5EF4-FFF2-40B4-BE49-F238E27FC236}">
                  <a16:creationId xmlns:a16="http://schemas.microsoft.com/office/drawing/2014/main" id="{FEF30F9E-005B-4BC1-A850-1421FADADBAF}"/>
                </a:ext>
              </a:extLst>
            </p:cNvPr>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kstvak 29">
              <a:extLst>
                <a:ext uri="{FF2B5EF4-FFF2-40B4-BE49-F238E27FC236}">
                  <a16:creationId xmlns:a16="http://schemas.microsoft.com/office/drawing/2014/main" id="{78921E98-E33D-47F2-99AB-DA2D6CBF567F}"/>
                </a:ext>
              </a:extLst>
            </p:cNvPr>
            <p:cNvSpPr txBox="1"/>
            <p:nvPr/>
          </p:nvSpPr>
          <p:spPr>
            <a:xfrm>
              <a:off x="637614" y="2898616"/>
              <a:ext cx="2025504" cy="954108"/>
            </a:xfrm>
            <a:prstGeom prst="rect">
              <a:avLst/>
            </a:prstGeom>
            <a:noFill/>
          </p:spPr>
          <p:txBody>
            <a:bodyPr wrap="square" rtlCol="0">
              <a:spAutoFit/>
            </a:bodyPr>
            <a:lstStyle/>
            <a:p>
              <a:r>
                <a:rPr lang="nl-NL" sz="1350" dirty="0">
                  <a:solidFill>
                    <a:schemeClr val="bg1"/>
                  </a:solidFill>
                </a:rPr>
                <a:t>WS stelt het logisch model op</a:t>
              </a:r>
            </a:p>
            <a:p>
              <a:r>
                <a:rPr lang="nl-NL" sz="1350" dirty="0" err="1">
                  <a:solidFill>
                    <a:schemeClr val="bg1"/>
                  </a:solidFill>
                </a:rPr>
                <a:t>nav</a:t>
              </a:r>
              <a:r>
                <a:rPr lang="nl-NL" sz="1350" dirty="0">
                  <a:solidFill>
                    <a:schemeClr val="bg1"/>
                  </a:solidFill>
                </a:rPr>
                <a:t> beleid</a:t>
              </a:r>
            </a:p>
          </p:txBody>
        </p:sp>
      </p:grpSp>
      <p:sp>
        <p:nvSpPr>
          <p:cNvPr id="32" name="Regelmatige vijfhoek 12">
            <a:extLst>
              <a:ext uri="{FF2B5EF4-FFF2-40B4-BE49-F238E27FC236}">
                <a16:creationId xmlns:a16="http://schemas.microsoft.com/office/drawing/2014/main" id="{38EEDE16-ABE1-4D66-A1CA-FF8D34D1FF9F}"/>
              </a:ext>
            </a:extLst>
          </p:cNvPr>
          <p:cNvSpPr/>
          <p:nvPr/>
        </p:nvSpPr>
        <p:spPr>
          <a:xfrm rot="5400000">
            <a:off x="5338144"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3" name="Tekstvak 32">
            <a:extLst>
              <a:ext uri="{FF2B5EF4-FFF2-40B4-BE49-F238E27FC236}">
                <a16:creationId xmlns:a16="http://schemas.microsoft.com/office/drawing/2014/main" id="{33B233B5-5FA8-4A21-A14A-3AEF196B9FC1}"/>
              </a:ext>
            </a:extLst>
          </p:cNvPr>
          <p:cNvSpPr txBox="1"/>
          <p:nvPr/>
        </p:nvSpPr>
        <p:spPr>
          <a:xfrm>
            <a:off x="5212547" y="2018548"/>
            <a:ext cx="1519128" cy="715581"/>
          </a:xfrm>
          <a:prstGeom prst="rect">
            <a:avLst/>
          </a:prstGeom>
          <a:noFill/>
          <a:ln w="3175" cap="flat" cmpd="sng" algn="ctr">
            <a:noFill/>
            <a:prstDash val="solid"/>
          </a:ln>
          <a:effectLst/>
        </p:spPr>
        <p:txBody>
          <a:bodyPr rtlCol="0" anchor="ctr"/>
          <a:lstStyle>
            <a:defPPr>
              <a:defRPr lang="nl-NL"/>
            </a:defPPr>
            <a:lvl1pPr algn="ctr" defTabSz="914400" fontAlgn="base">
              <a:spcBef>
                <a:spcPct val="0"/>
              </a:spcBef>
              <a:spcAft>
                <a:spcPct val="0"/>
              </a:spcAft>
              <a:defRPr sz="1100" kern="0">
                <a:solidFill>
                  <a:prstClr val="black">
                    <a:lumMod val="65000"/>
                    <a:lumOff val="35000"/>
                  </a:prstClr>
                </a:solidFill>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lumMod val="65000"/>
                    <a:lumOff val="35000"/>
                  </a:prstClr>
                </a:solidFill>
                <a:effectLst/>
                <a:uLnTx/>
                <a:uFillTx/>
                <a:latin typeface="Verdana"/>
                <a:ea typeface="+mn-ea"/>
                <a:cs typeface="Arial"/>
              </a:rPr>
              <a:t>WsV</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 wordt gepubliceerd via LVBB</a:t>
            </a:r>
          </a:p>
        </p:txBody>
      </p:sp>
      <p:sp>
        <p:nvSpPr>
          <p:cNvPr id="35" name="Regelmatige vijfhoek 12">
            <a:extLst>
              <a:ext uri="{FF2B5EF4-FFF2-40B4-BE49-F238E27FC236}">
                <a16:creationId xmlns:a16="http://schemas.microsoft.com/office/drawing/2014/main" id="{362D1905-E477-4DE5-8762-0F47DB045DA6}"/>
              </a:ext>
            </a:extLst>
          </p:cNvPr>
          <p:cNvSpPr/>
          <p:nvPr/>
        </p:nvSpPr>
        <p:spPr>
          <a:xfrm rot="5400000">
            <a:off x="7419249" y="2910427"/>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6" name="Tekstvak 35">
            <a:extLst>
              <a:ext uri="{FF2B5EF4-FFF2-40B4-BE49-F238E27FC236}">
                <a16:creationId xmlns:a16="http://schemas.microsoft.com/office/drawing/2014/main" id="{676F1FA7-0092-443F-9D68-E1CAB422F840}"/>
              </a:ext>
            </a:extLst>
          </p:cNvPr>
          <p:cNvSpPr txBox="1"/>
          <p:nvPr/>
        </p:nvSpPr>
        <p:spPr>
          <a:xfrm>
            <a:off x="7197401" y="3313155"/>
            <a:ext cx="1519131" cy="715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dirty="0">
                <a:ln>
                  <a:noFill/>
                </a:ln>
                <a:solidFill>
                  <a:prstClr val="black"/>
                </a:solidFill>
                <a:effectLst/>
                <a:uLnTx/>
                <a:uFillTx/>
                <a:latin typeface="Calibri"/>
                <a:ea typeface="+mn-ea"/>
                <a:cs typeface="+mn-cs"/>
              </a:rPr>
              <a:t>Vergunningscheck</a:t>
            </a:r>
            <a:r>
              <a:rPr kumimoji="0" lang="nl-NL" sz="1350" b="0" i="0" u="none" strike="noStrike" kern="1200" cap="none" spc="0" normalizeH="0" baseline="0" noProof="0" dirty="0">
                <a:ln>
                  <a:noFill/>
                </a:ln>
                <a:solidFill>
                  <a:prstClr val="black"/>
                </a:solidFill>
                <a:effectLst/>
                <a:uLnTx/>
                <a:uFillTx/>
                <a:latin typeface="Calibri"/>
                <a:ea typeface="+mn-ea"/>
                <a:cs typeface="+mn-cs"/>
              </a:rPr>
              <a:t> via de vragen-bomen in het DSO</a:t>
            </a:r>
          </a:p>
        </p:txBody>
      </p:sp>
      <p:sp>
        <p:nvSpPr>
          <p:cNvPr id="38" name="Regelmatige vijfhoek 12">
            <a:extLst>
              <a:ext uri="{FF2B5EF4-FFF2-40B4-BE49-F238E27FC236}">
                <a16:creationId xmlns:a16="http://schemas.microsoft.com/office/drawing/2014/main" id="{7A505485-0FBC-468D-8D36-D062CD087B18}"/>
              </a:ext>
            </a:extLst>
          </p:cNvPr>
          <p:cNvSpPr/>
          <p:nvPr/>
        </p:nvSpPr>
        <p:spPr>
          <a:xfrm rot="5400000">
            <a:off x="7419249" y="4212625"/>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9" name="Tekstvak 38">
            <a:extLst>
              <a:ext uri="{FF2B5EF4-FFF2-40B4-BE49-F238E27FC236}">
                <a16:creationId xmlns:a16="http://schemas.microsoft.com/office/drawing/2014/main" id="{1E39E2F8-B5E7-432B-ADED-292B55072318}"/>
              </a:ext>
            </a:extLst>
          </p:cNvPr>
          <p:cNvSpPr txBox="1"/>
          <p:nvPr/>
        </p:nvSpPr>
        <p:spPr>
          <a:xfrm>
            <a:off x="7261198" y="4667901"/>
            <a:ext cx="1659517"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0" cap="none" spc="0" normalizeH="0" baseline="0" noProof="0" dirty="0">
                <a:ln>
                  <a:noFill/>
                </a:ln>
                <a:solidFill>
                  <a:prstClr val="black">
                    <a:lumMod val="65000"/>
                    <a:lumOff val="35000"/>
                  </a:prstClr>
                </a:solidFill>
                <a:effectLst/>
                <a:uLnTx/>
                <a:uFillTx/>
                <a:latin typeface="Verdana"/>
                <a:ea typeface="+mn-ea"/>
                <a:cs typeface="Arial"/>
              </a:rPr>
              <a:t>Aanvraag opstellen </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en indienen via het DSO</a:t>
            </a:r>
          </a:p>
        </p:txBody>
      </p:sp>
      <p:cxnSp>
        <p:nvCxnSpPr>
          <p:cNvPr id="6" name="Verbindingslijn: gekromd 5">
            <a:extLst>
              <a:ext uri="{FF2B5EF4-FFF2-40B4-BE49-F238E27FC236}">
                <a16:creationId xmlns:a16="http://schemas.microsoft.com/office/drawing/2014/main" id="{21D5A0DD-4090-4738-BD36-2B6476FDD34D}"/>
              </a:ext>
            </a:extLst>
          </p:cNvPr>
          <p:cNvCxnSpPr>
            <a:cxnSpLocks/>
            <a:stCxn id="30" idx="3"/>
            <a:endCxn id="14" idx="1"/>
          </p:cNvCxnSpPr>
          <p:nvPr/>
        </p:nvCxnSpPr>
        <p:spPr>
          <a:xfrm flipV="1">
            <a:off x="1995378" y="2376339"/>
            <a:ext cx="903055" cy="1296906"/>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0" name="Verbindingslijn: gekromd 39">
            <a:extLst>
              <a:ext uri="{FF2B5EF4-FFF2-40B4-BE49-F238E27FC236}">
                <a16:creationId xmlns:a16="http://schemas.microsoft.com/office/drawing/2014/main" id="{4E6450AF-7F41-4E2A-8138-5045B9223560}"/>
              </a:ext>
            </a:extLst>
          </p:cNvPr>
          <p:cNvCxnSpPr>
            <a:cxnSpLocks/>
            <a:stCxn id="30" idx="3"/>
            <a:endCxn id="9" idx="3"/>
          </p:cNvCxnSpPr>
          <p:nvPr/>
        </p:nvCxnSpPr>
        <p:spPr>
          <a:xfrm>
            <a:off x="1995378" y="3673245"/>
            <a:ext cx="881227" cy="11872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3" name="Verbindingslijn: gekromd 42">
            <a:extLst>
              <a:ext uri="{FF2B5EF4-FFF2-40B4-BE49-F238E27FC236}">
                <a16:creationId xmlns:a16="http://schemas.microsoft.com/office/drawing/2014/main" id="{E8F163A5-CA34-493C-A440-CDB935F0EE12}"/>
              </a:ext>
            </a:extLst>
          </p:cNvPr>
          <p:cNvCxnSpPr>
            <a:cxnSpLocks/>
            <a:stCxn id="14" idx="3"/>
            <a:endCxn id="33" idx="1"/>
          </p:cNvCxnSpPr>
          <p:nvPr/>
        </p:nvCxnSpPr>
        <p:spPr>
          <a:xfrm>
            <a:off x="4417561" y="2376339"/>
            <a:ext cx="794986" cy="1270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Verbindingslijn: gekromd 50">
            <a:extLst>
              <a:ext uri="{FF2B5EF4-FFF2-40B4-BE49-F238E27FC236}">
                <a16:creationId xmlns:a16="http://schemas.microsoft.com/office/drawing/2014/main" id="{356C9D98-0599-4D78-9740-2EDB5E3AEDB8}"/>
              </a:ext>
            </a:extLst>
          </p:cNvPr>
          <p:cNvCxnSpPr>
            <a:cxnSpLocks/>
            <a:stCxn id="9" idx="1"/>
            <a:endCxn id="36" idx="1"/>
          </p:cNvCxnSpPr>
          <p:nvPr/>
        </p:nvCxnSpPr>
        <p:spPr>
          <a:xfrm rot="16200000" flipH="1">
            <a:off x="5268965" y="1742511"/>
            <a:ext cx="465091" cy="3391779"/>
          </a:xfrm>
          <a:prstGeom prst="curvedConnector4">
            <a:avLst>
              <a:gd name="adj1" fmla="val -49152"/>
              <a:gd name="adj2" fmla="val 56025"/>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4" name="Verbindingslijn: gekromd 53">
            <a:extLst>
              <a:ext uri="{FF2B5EF4-FFF2-40B4-BE49-F238E27FC236}">
                <a16:creationId xmlns:a16="http://schemas.microsoft.com/office/drawing/2014/main" id="{D688EFD7-C5D2-4F39-97FC-1443AB44AACC}"/>
              </a:ext>
            </a:extLst>
          </p:cNvPr>
          <p:cNvCxnSpPr>
            <a:cxnSpLocks/>
            <a:stCxn id="10" idx="3"/>
            <a:endCxn id="39" idx="1"/>
          </p:cNvCxnSpPr>
          <p:nvPr/>
        </p:nvCxnSpPr>
        <p:spPr>
          <a:xfrm>
            <a:off x="4458605" y="3804034"/>
            <a:ext cx="2802593" cy="116394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Verbindingslijn: gekromd 56">
            <a:extLst>
              <a:ext uri="{FF2B5EF4-FFF2-40B4-BE49-F238E27FC236}">
                <a16:creationId xmlns:a16="http://schemas.microsoft.com/office/drawing/2014/main" id="{A1BE00CD-DE41-47C0-A96D-67EB268D6AB0}"/>
              </a:ext>
            </a:extLst>
          </p:cNvPr>
          <p:cNvCxnSpPr>
            <a:cxnSpLocks/>
            <a:stCxn id="38" idx="5"/>
            <a:endCxn id="12" idx="3"/>
          </p:cNvCxnSpPr>
          <p:nvPr/>
        </p:nvCxnSpPr>
        <p:spPr>
          <a:xfrm rot="5400000">
            <a:off x="7375409" y="4996713"/>
            <a:ext cx="253768" cy="1361009"/>
          </a:xfrm>
          <a:prstGeom prst="curvedConnector2">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1" name="Verbindingslijn: gekromd 60">
            <a:extLst>
              <a:ext uri="{FF2B5EF4-FFF2-40B4-BE49-F238E27FC236}">
                <a16:creationId xmlns:a16="http://schemas.microsoft.com/office/drawing/2014/main" id="{9C88307C-F68F-4414-BDE7-CCC558BA58CE}"/>
              </a:ext>
            </a:extLst>
          </p:cNvPr>
          <p:cNvCxnSpPr>
            <a:cxnSpLocks/>
            <a:endCxn id="16" idx="3"/>
          </p:cNvCxnSpPr>
          <p:nvPr/>
        </p:nvCxnSpPr>
        <p:spPr>
          <a:xfrm rot="10800000">
            <a:off x="4305723" y="5758729"/>
            <a:ext cx="853269" cy="1"/>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Stroomdiagram: Opslag met sequentiële toegang 71">
            <a:extLst>
              <a:ext uri="{FF2B5EF4-FFF2-40B4-BE49-F238E27FC236}">
                <a16:creationId xmlns:a16="http://schemas.microsoft.com/office/drawing/2014/main" id="{BC25FF8B-2B6A-4FED-A341-30A143DB7773}"/>
              </a:ext>
            </a:extLst>
          </p:cNvPr>
          <p:cNvSpPr/>
          <p:nvPr/>
        </p:nvSpPr>
        <p:spPr>
          <a:xfrm>
            <a:off x="130071" y="5161067"/>
            <a:ext cx="2281722"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Terugkoppeling rechtstreeks van het BG naar de initiatiefnemer</a:t>
            </a:r>
          </a:p>
        </p:txBody>
      </p:sp>
      <p:cxnSp>
        <p:nvCxnSpPr>
          <p:cNvPr id="84" name="Verbindingslijn: gekromd 83">
            <a:extLst>
              <a:ext uri="{FF2B5EF4-FFF2-40B4-BE49-F238E27FC236}">
                <a16:creationId xmlns:a16="http://schemas.microsoft.com/office/drawing/2014/main" id="{E67AFE13-1022-4100-A1C9-CB923AEFFD94}"/>
              </a:ext>
            </a:extLst>
          </p:cNvPr>
          <p:cNvCxnSpPr>
            <a:cxnSpLocks/>
            <a:stCxn id="33" idx="3"/>
            <a:endCxn id="8" idx="1"/>
          </p:cNvCxnSpPr>
          <p:nvPr/>
        </p:nvCxnSpPr>
        <p:spPr>
          <a:xfrm flipV="1">
            <a:off x="6731675" y="2308586"/>
            <a:ext cx="457507" cy="67753"/>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6" name="Verbindingslijn: gekromd 60">
            <a:extLst>
              <a:ext uri="{FF2B5EF4-FFF2-40B4-BE49-F238E27FC236}">
                <a16:creationId xmlns:a16="http://schemas.microsoft.com/office/drawing/2014/main" id="{9C88307C-F68F-4414-BDE7-CCC558BA58CE}"/>
              </a:ext>
            </a:extLst>
          </p:cNvPr>
          <p:cNvCxnSpPr>
            <a:cxnSpLocks/>
            <a:stCxn id="16" idx="1"/>
            <a:endCxn id="72" idx="3"/>
          </p:cNvCxnSpPr>
          <p:nvPr/>
        </p:nvCxnSpPr>
        <p:spPr>
          <a:xfrm rot="10800000">
            <a:off x="2411794" y="5692848"/>
            <a:ext cx="481635" cy="6588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9" name="Rechthoek: afgeronde hoeken 32">
            <a:extLst>
              <a:ext uri="{FF2B5EF4-FFF2-40B4-BE49-F238E27FC236}">
                <a16:creationId xmlns:a16="http://schemas.microsoft.com/office/drawing/2014/main" id="{EFA0096F-6C75-4469-858C-72BA05A8DAB7}"/>
              </a:ext>
            </a:extLst>
          </p:cNvPr>
          <p:cNvSpPr/>
          <p:nvPr/>
        </p:nvSpPr>
        <p:spPr>
          <a:xfrm>
            <a:off x="4246514" y="1922199"/>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STOP</a:t>
            </a:r>
          </a:p>
        </p:txBody>
      </p:sp>
      <p:sp>
        <p:nvSpPr>
          <p:cNvPr id="80" name="Rechthoek: afgeronde hoeken 32">
            <a:extLst>
              <a:ext uri="{FF2B5EF4-FFF2-40B4-BE49-F238E27FC236}">
                <a16:creationId xmlns:a16="http://schemas.microsoft.com/office/drawing/2014/main" id="{EFA0096F-6C75-4469-858C-72BA05A8DAB7}"/>
              </a:ext>
            </a:extLst>
          </p:cNvPr>
          <p:cNvSpPr/>
          <p:nvPr/>
        </p:nvSpPr>
        <p:spPr>
          <a:xfrm>
            <a:off x="3749241" y="3218554"/>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STTR</a:t>
            </a:r>
          </a:p>
        </p:txBody>
      </p:sp>
      <p:sp>
        <p:nvSpPr>
          <p:cNvPr id="81" name="Rechthoek: afgeronde hoeken 32">
            <a:extLst>
              <a:ext uri="{FF2B5EF4-FFF2-40B4-BE49-F238E27FC236}">
                <a16:creationId xmlns:a16="http://schemas.microsoft.com/office/drawing/2014/main" id="{EFA0096F-6C75-4469-858C-72BA05A8DAB7}"/>
              </a:ext>
            </a:extLst>
          </p:cNvPr>
          <p:cNvSpPr/>
          <p:nvPr/>
        </p:nvSpPr>
        <p:spPr>
          <a:xfrm>
            <a:off x="6788555" y="5949545"/>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STAM</a:t>
            </a:r>
          </a:p>
        </p:txBody>
      </p:sp>
      <p:sp>
        <p:nvSpPr>
          <p:cNvPr id="78" name="Ovaal 77"/>
          <p:cNvSpPr/>
          <p:nvPr/>
        </p:nvSpPr>
        <p:spPr>
          <a:xfrm>
            <a:off x="2014766" y="2942642"/>
            <a:ext cx="5182635" cy="16725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42" name="Afbeelding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8038" y="128950"/>
            <a:ext cx="2033440" cy="685516"/>
          </a:xfrm>
          <a:prstGeom prst="rect">
            <a:avLst/>
          </a:prstGeom>
        </p:spPr>
      </p:pic>
    </p:spTree>
    <p:extLst>
      <p:ext uri="{BB962C8B-B14F-4D97-AF65-F5344CB8AC3E}">
        <p14:creationId xmlns:p14="http://schemas.microsoft.com/office/powerpoint/2010/main" val="28474233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796D88-E9A2-4070-91BD-D00AFED9CE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8" name="Afbeelding 7">
            <a:extLst>
              <a:ext uri="{FF2B5EF4-FFF2-40B4-BE49-F238E27FC236}">
                <a16:creationId xmlns:a16="http://schemas.microsoft.com/office/drawing/2014/main" id="{89017CEF-498B-4FED-B649-726238CF4F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413248" y="5773479"/>
            <a:ext cx="3573963" cy="953377"/>
          </a:xfrm>
          <a:prstGeom prst="borderCallout1">
            <a:avLst>
              <a:gd name="adj1" fmla="val 13056"/>
              <a:gd name="adj2" fmla="val -1434"/>
              <a:gd name="adj3" fmla="val -159884"/>
              <a:gd name="adj4" fmla="val -7054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nl-NL" b="1" dirty="0">
                <a:solidFill>
                  <a:schemeClr val="tx1"/>
                </a:solidFill>
              </a:rPr>
              <a:t>Delfland stelt ook de vragenbomen op, afgeleid van het logisch model</a:t>
            </a:r>
            <a:endParaRPr lang="nl-NL" b="1" dirty="0"/>
          </a:p>
        </p:txBody>
      </p:sp>
    </p:spTree>
    <p:extLst>
      <p:ext uri="{BB962C8B-B14F-4D97-AF65-F5344CB8AC3E}">
        <p14:creationId xmlns:p14="http://schemas.microsoft.com/office/powerpoint/2010/main" val="2827026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55327D8-B2A9-4CE6-9CAB-9A0468A061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7" name="Afbeelding 6">
            <a:extLst>
              <a:ext uri="{FF2B5EF4-FFF2-40B4-BE49-F238E27FC236}">
                <a16:creationId xmlns:a16="http://schemas.microsoft.com/office/drawing/2014/main" id="{129AB51B-B7C8-4FEF-BDCD-1533B14463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6" name="Lijntoelichting 1 7">
            <a:extLst>
              <a:ext uri="{FF2B5EF4-FFF2-40B4-BE49-F238E27FC236}">
                <a16:creationId xmlns:a16="http://schemas.microsoft.com/office/drawing/2014/main" id="{1ADEECC6-CFEE-4A08-9978-D440D163EE96}"/>
              </a:ext>
            </a:extLst>
          </p:cNvPr>
          <p:cNvSpPr/>
          <p:nvPr/>
        </p:nvSpPr>
        <p:spPr>
          <a:xfrm>
            <a:off x="5597719" y="5773479"/>
            <a:ext cx="3389492" cy="953377"/>
          </a:xfrm>
          <a:prstGeom prst="borderCallout1">
            <a:avLst>
              <a:gd name="adj1" fmla="val 13056"/>
              <a:gd name="adj2" fmla="val -1434"/>
              <a:gd name="adj3" fmla="val -159884"/>
              <a:gd name="adj4" fmla="val -7054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Per locatie en activiteit kan de regelmaker de gewenste vragen formuleren en vastleggen </a:t>
            </a:r>
          </a:p>
        </p:txBody>
      </p:sp>
    </p:spTree>
    <p:extLst>
      <p:ext uri="{BB962C8B-B14F-4D97-AF65-F5344CB8AC3E}">
        <p14:creationId xmlns:p14="http://schemas.microsoft.com/office/powerpoint/2010/main" val="4226250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24003C6-85E6-40C6-A59C-08DA2AA70E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5" name="Afbeelding 4">
            <a:extLst>
              <a:ext uri="{FF2B5EF4-FFF2-40B4-BE49-F238E27FC236}">
                <a16:creationId xmlns:a16="http://schemas.microsoft.com/office/drawing/2014/main" id="{BC2B3C4E-FED9-40E8-A6CC-DB5B63A34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6" name="Lijntoelichting 1 7">
            <a:extLst>
              <a:ext uri="{FF2B5EF4-FFF2-40B4-BE49-F238E27FC236}">
                <a16:creationId xmlns:a16="http://schemas.microsoft.com/office/drawing/2014/main" id="{1ADEECC6-CFEE-4A08-9978-D440D163EE96}"/>
              </a:ext>
            </a:extLst>
          </p:cNvPr>
          <p:cNvSpPr/>
          <p:nvPr/>
        </p:nvSpPr>
        <p:spPr>
          <a:xfrm>
            <a:off x="5922335" y="5773479"/>
            <a:ext cx="3064875" cy="953377"/>
          </a:xfrm>
          <a:prstGeom prst="borderCallout1">
            <a:avLst>
              <a:gd name="adj1" fmla="val 13056"/>
              <a:gd name="adj2" fmla="val -1434"/>
              <a:gd name="adj3" fmla="val -122353"/>
              <a:gd name="adj4" fmla="val -8481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Het opstellen van gebruikersvragen gebeurt aan de hand van een beslisboom</a:t>
            </a:r>
          </a:p>
        </p:txBody>
      </p:sp>
    </p:spTree>
    <p:extLst>
      <p:ext uri="{BB962C8B-B14F-4D97-AF65-F5344CB8AC3E}">
        <p14:creationId xmlns:p14="http://schemas.microsoft.com/office/powerpoint/2010/main" val="38837455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D1B4785-208E-4805-91D1-BDCD9C8AF4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7" name="Afbeelding 6">
            <a:extLst>
              <a:ext uri="{FF2B5EF4-FFF2-40B4-BE49-F238E27FC236}">
                <a16:creationId xmlns:a16="http://schemas.microsoft.com/office/drawing/2014/main" id="{96728215-C64E-487B-8E3F-8356062A23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6" name="Lijntoelichting 1 7">
            <a:extLst>
              <a:ext uri="{FF2B5EF4-FFF2-40B4-BE49-F238E27FC236}">
                <a16:creationId xmlns:a16="http://schemas.microsoft.com/office/drawing/2014/main" id="{1ADEECC6-CFEE-4A08-9978-D440D163EE96}"/>
              </a:ext>
            </a:extLst>
          </p:cNvPr>
          <p:cNvSpPr/>
          <p:nvPr/>
        </p:nvSpPr>
        <p:spPr>
          <a:xfrm>
            <a:off x="5433238" y="5773479"/>
            <a:ext cx="3553974" cy="953377"/>
          </a:xfrm>
          <a:prstGeom prst="borderCallout1">
            <a:avLst>
              <a:gd name="adj1" fmla="val 13056"/>
              <a:gd name="adj2" fmla="val -1434"/>
              <a:gd name="adj3" fmla="val -310831"/>
              <a:gd name="adj4" fmla="val -6327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De regelmaker kan zelf in de eigen applicatie de vragenboom invullen en het resultaat valideren</a:t>
            </a:r>
          </a:p>
        </p:txBody>
      </p:sp>
    </p:spTree>
    <p:extLst>
      <p:ext uri="{BB962C8B-B14F-4D97-AF65-F5344CB8AC3E}">
        <p14:creationId xmlns:p14="http://schemas.microsoft.com/office/powerpoint/2010/main" val="16424000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94E2ADD-8FF7-4A93-B444-145F6C689C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5" name="Afbeelding 4">
            <a:extLst>
              <a:ext uri="{FF2B5EF4-FFF2-40B4-BE49-F238E27FC236}">
                <a16:creationId xmlns:a16="http://schemas.microsoft.com/office/drawing/2014/main" id="{66654A07-42D0-4478-BF5C-6124342C62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7" name="Afbeelding 6">
            <a:extLst>
              <a:ext uri="{FF2B5EF4-FFF2-40B4-BE49-F238E27FC236}">
                <a16:creationId xmlns:a16="http://schemas.microsoft.com/office/drawing/2014/main" id="{66654A07-42D0-4478-BF5C-6124342C62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893" y="1523170"/>
            <a:ext cx="5044825" cy="4090401"/>
          </a:xfrm>
          <a:prstGeom prst="rect">
            <a:avLst/>
          </a:prstGeom>
          <a:ln>
            <a:noFill/>
          </a:ln>
          <a:effectLst>
            <a:outerShdw blurRad="292100" dist="139700" dir="2700000" algn="tl" rotWithShape="0">
              <a:srgbClr val="333333">
                <a:alpha val="65000"/>
              </a:srgbClr>
            </a:outerShdw>
          </a:effectLst>
        </p:spPr>
      </p:pic>
      <p:sp>
        <p:nvSpPr>
          <p:cNvPr id="8" name="Lijntoelichting 1 7">
            <a:extLst>
              <a:ext uri="{FF2B5EF4-FFF2-40B4-BE49-F238E27FC236}">
                <a16:creationId xmlns:a16="http://schemas.microsoft.com/office/drawing/2014/main" id="{1ADEECC6-CFEE-4A08-9978-D440D163EE96}"/>
              </a:ext>
            </a:extLst>
          </p:cNvPr>
          <p:cNvSpPr/>
          <p:nvPr/>
        </p:nvSpPr>
        <p:spPr>
          <a:xfrm>
            <a:off x="5597718" y="5773479"/>
            <a:ext cx="3389493" cy="953377"/>
          </a:xfrm>
          <a:prstGeom prst="borderCallout1">
            <a:avLst>
              <a:gd name="adj1" fmla="val 13056"/>
              <a:gd name="adj2" fmla="val -1434"/>
              <a:gd name="adj3" fmla="val -97817"/>
              <a:gd name="adj4" fmla="val -10583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Invullen van andere waarden levert een ander resultaat</a:t>
            </a:r>
          </a:p>
        </p:txBody>
      </p:sp>
    </p:spTree>
    <p:extLst>
      <p:ext uri="{BB962C8B-B14F-4D97-AF65-F5344CB8AC3E}">
        <p14:creationId xmlns:p14="http://schemas.microsoft.com/office/powerpoint/2010/main" val="741523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D2CA40-5834-4F8F-BBF4-EA38C3C175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5" name="Afbeelding 4">
            <a:extLst>
              <a:ext uri="{FF2B5EF4-FFF2-40B4-BE49-F238E27FC236}">
                <a16:creationId xmlns:a16="http://schemas.microsoft.com/office/drawing/2014/main" id="{CAD38784-256F-409F-817E-3B4F47A683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6" name="Lijntoelichting 1 7">
            <a:extLst>
              <a:ext uri="{FF2B5EF4-FFF2-40B4-BE49-F238E27FC236}">
                <a16:creationId xmlns:a16="http://schemas.microsoft.com/office/drawing/2014/main" id="{1ADEECC6-CFEE-4A08-9978-D440D163EE96}"/>
              </a:ext>
            </a:extLst>
          </p:cNvPr>
          <p:cNvSpPr/>
          <p:nvPr/>
        </p:nvSpPr>
        <p:spPr>
          <a:xfrm>
            <a:off x="4976038" y="5773479"/>
            <a:ext cx="4011174" cy="953377"/>
          </a:xfrm>
          <a:prstGeom prst="borderCallout1">
            <a:avLst>
              <a:gd name="adj1" fmla="val -3673"/>
              <a:gd name="adj2" fmla="val 78244"/>
              <a:gd name="adj3" fmla="val -307485"/>
              <a:gd name="adj4" fmla="val 6042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De vragenbomen worden aangeboden in STTR formaat aan DSO-LV</a:t>
            </a:r>
          </a:p>
        </p:txBody>
      </p:sp>
      <p:pic>
        <p:nvPicPr>
          <p:cNvPr id="7" name="Afbeelding 6">
            <a:extLst>
              <a:ext uri="{FF2B5EF4-FFF2-40B4-BE49-F238E27FC236}">
                <a16:creationId xmlns:a16="http://schemas.microsoft.com/office/drawing/2014/main" id="{CAD38784-256F-409F-817E-3B4F47A6838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93534" y="2700670"/>
            <a:ext cx="3821961" cy="2254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581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2F6A21-6A08-49A4-9818-CE7979A2BC55}"/>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5A3E93F0-9B1C-41D0-B902-1DF7CB8341D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455" y="140326"/>
            <a:ext cx="9124545" cy="5548282"/>
          </a:xfrm>
        </p:spPr>
      </p:pic>
      <p:sp>
        <p:nvSpPr>
          <p:cNvPr id="7" name="Lijntoelichting 1 7">
            <a:extLst>
              <a:ext uri="{FF2B5EF4-FFF2-40B4-BE49-F238E27FC236}">
                <a16:creationId xmlns:a16="http://schemas.microsoft.com/office/drawing/2014/main" id="{1ADEECC6-CFEE-4A08-9978-D440D163EE96}"/>
              </a:ext>
            </a:extLst>
          </p:cNvPr>
          <p:cNvSpPr/>
          <p:nvPr/>
        </p:nvSpPr>
        <p:spPr>
          <a:xfrm>
            <a:off x="5337545" y="5764297"/>
            <a:ext cx="3525620" cy="953377"/>
          </a:xfrm>
          <a:prstGeom prst="borderCallout1">
            <a:avLst>
              <a:gd name="adj1" fmla="val -8134"/>
              <a:gd name="adj2" fmla="val 19583"/>
              <a:gd name="adj3" fmla="val -244294"/>
              <a:gd name="adj4" fmla="val 2346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In Registratie Toepasbare Regels zijn de vragenbomen te zien, zowel voor checken als voor indienen</a:t>
            </a:r>
          </a:p>
        </p:txBody>
      </p:sp>
      <p:sp>
        <p:nvSpPr>
          <p:cNvPr id="3" name="Ovaal 2"/>
          <p:cNvSpPr/>
          <p:nvPr/>
        </p:nvSpPr>
        <p:spPr>
          <a:xfrm>
            <a:off x="5641848" y="3063240"/>
            <a:ext cx="1527048" cy="3749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1677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49" y="715770"/>
            <a:ext cx="8667751" cy="663123"/>
          </a:xfrm>
        </p:spPr>
        <p:txBody>
          <a:bodyPr>
            <a:normAutofit fontScale="90000"/>
          </a:bodyPr>
          <a:lstStyle/>
          <a:p>
            <a:r>
              <a:rPr lang="nl-NL" dirty="0"/>
              <a:t>Stap 4: checken vergunningsplicht door initiatiefnemer</a:t>
            </a:r>
          </a:p>
        </p:txBody>
      </p:sp>
      <p:sp>
        <p:nvSpPr>
          <p:cNvPr id="5" name="Regelmatige vijfhoek 4"/>
          <p:cNvSpPr/>
          <p:nvPr/>
        </p:nvSpPr>
        <p:spPr>
          <a:xfrm rot="5400000">
            <a:off x="7358638"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8" name="Tekstvak 7"/>
          <p:cNvSpPr txBox="1"/>
          <p:nvPr/>
        </p:nvSpPr>
        <p:spPr>
          <a:xfrm>
            <a:off x="7189182" y="2008504"/>
            <a:ext cx="1539063"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solidFill>
                <a:effectLst/>
                <a:uLnTx/>
                <a:uFillTx/>
                <a:latin typeface="Verdana"/>
                <a:ea typeface="+mn-ea"/>
                <a:cs typeface="Arial"/>
              </a:rPr>
              <a:t>WsV</a:t>
            </a:r>
            <a:r>
              <a:rPr kumimoji="0" lang="nl-NL" sz="1100" b="0" i="0" u="none" strike="noStrike" kern="0" cap="none" spc="0" normalizeH="0" baseline="0" noProof="0" dirty="0">
                <a:ln>
                  <a:noFill/>
                </a:ln>
                <a:solidFill>
                  <a:prstClr val="black"/>
                </a:solidFill>
                <a:effectLst/>
                <a:uLnTx/>
                <a:uFillTx/>
                <a:latin typeface="Verdana"/>
                <a:ea typeface="+mn-ea"/>
                <a:cs typeface="Arial"/>
              </a:rPr>
              <a:t> is bruikbaar voor </a:t>
            </a:r>
            <a:r>
              <a:rPr kumimoji="0" lang="nl-NL" sz="1100" b="1" i="0" u="none" strike="noStrike" kern="0" cap="none" spc="0" normalizeH="0" baseline="0" noProof="0" dirty="0">
                <a:ln>
                  <a:noFill/>
                </a:ln>
                <a:solidFill>
                  <a:prstClr val="black"/>
                </a:solidFill>
                <a:effectLst/>
                <a:uLnTx/>
                <a:uFillTx/>
                <a:latin typeface="Verdana"/>
                <a:ea typeface="+mn-ea"/>
                <a:cs typeface="Arial"/>
              </a:rPr>
              <a:t>oriënteren via Regels en Kaart</a:t>
            </a:r>
          </a:p>
        </p:txBody>
      </p:sp>
      <p:grpSp>
        <p:nvGrpSpPr>
          <p:cNvPr id="21" name="Groep 20"/>
          <p:cNvGrpSpPr/>
          <p:nvPr/>
        </p:nvGrpSpPr>
        <p:grpSpPr>
          <a:xfrm>
            <a:off x="2876605" y="3205854"/>
            <a:ext cx="1582000" cy="1172240"/>
            <a:chOff x="6013951" y="2657703"/>
            <a:chExt cx="2109333" cy="1562986"/>
          </a:xfrm>
        </p:grpSpPr>
        <p:sp>
          <p:nvSpPr>
            <p:cNvPr id="9" name="Regelmatige vijfhoek 8"/>
            <p:cNvSpPr/>
            <p:nvPr/>
          </p:nvSpPr>
          <p:spPr>
            <a:xfrm rot="5400000">
              <a:off x="6234577" y="2437077"/>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kstvak 9"/>
            <p:cNvSpPr txBox="1"/>
            <p:nvPr/>
          </p:nvSpPr>
          <p:spPr>
            <a:xfrm>
              <a:off x="6071201" y="2978222"/>
              <a:ext cx="2052083"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vragenbomen aan </a:t>
              </a:r>
              <a:r>
                <a:rPr kumimoji="0" lang="nl-NL" sz="1350" b="0" i="0" u="none" strike="noStrike" kern="1200" cap="none" spc="0" normalizeH="0" baseline="0" noProof="0" dirty="0" err="1">
                  <a:ln>
                    <a:noFill/>
                  </a:ln>
                  <a:solidFill>
                    <a:prstClr val="white"/>
                  </a:solidFill>
                  <a:effectLst/>
                  <a:uLnTx/>
                  <a:uFillTx/>
                  <a:latin typeface="Calibri"/>
                  <a:ea typeface="+mn-ea"/>
                  <a:cs typeface="+mn-cs"/>
                </a:rPr>
                <a:t>aan</a:t>
              </a:r>
              <a:r>
                <a:rPr kumimoji="0" lang="nl-NL" sz="1350" b="0" i="0" u="none" strike="noStrike" kern="1200" cap="none" spc="0" normalizeH="0" baseline="0" noProof="0" dirty="0">
                  <a:ln>
                    <a:noFill/>
                  </a:ln>
                  <a:solidFill>
                    <a:prstClr val="white"/>
                  </a:solidFill>
                  <a:effectLst/>
                  <a:uLnTx/>
                  <a:uFillTx/>
                  <a:latin typeface="Calibri"/>
                  <a:ea typeface="+mn-ea"/>
                  <a:cs typeface="+mn-cs"/>
                </a:rPr>
                <a:t> de RTR</a:t>
              </a:r>
            </a:p>
          </p:txBody>
        </p:sp>
      </p:grpSp>
      <p:grpSp>
        <p:nvGrpSpPr>
          <p:cNvPr id="22" name="Groep 21"/>
          <p:cNvGrpSpPr/>
          <p:nvPr/>
        </p:nvGrpSpPr>
        <p:grpSpPr>
          <a:xfrm>
            <a:off x="5206968" y="5212503"/>
            <a:ext cx="1614820" cy="1172240"/>
            <a:chOff x="6961325" y="2485417"/>
            <a:chExt cx="2153093" cy="1562986"/>
          </a:xfrm>
        </p:grpSpPr>
        <p:sp>
          <p:nvSpPr>
            <p:cNvPr id="11" name="Regelmatige vijfhoek 10"/>
            <p:cNvSpPr/>
            <p:nvPr/>
          </p:nvSpPr>
          <p:spPr>
            <a:xfrm rot="5400000">
              <a:off x="7181951" y="2264791"/>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kstvak 11"/>
            <p:cNvSpPr txBox="1"/>
            <p:nvPr/>
          </p:nvSpPr>
          <p:spPr>
            <a:xfrm>
              <a:off x="7062334" y="2935659"/>
              <a:ext cx="2052084"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Aanvraag naar Delfland</a:t>
              </a:r>
            </a:p>
          </p:txBody>
        </p:sp>
      </p:grpSp>
      <p:grpSp>
        <p:nvGrpSpPr>
          <p:cNvPr id="19" name="Groep 18"/>
          <p:cNvGrpSpPr/>
          <p:nvPr/>
        </p:nvGrpSpPr>
        <p:grpSpPr>
          <a:xfrm>
            <a:off x="2858561" y="1739065"/>
            <a:ext cx="1559000" cy="1172240"/>
            <a:chOff x="658881" y="2591112"/>
            <a:chExt cx="2078667" cy="1562986"/>
          </a:xfrm>
        </p:grpSpPr>
        <p:sp>
          <p:nvSpPr>
            <p:cNvPr id="13" name="Regelmatige vijfhoek 12"/>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kstvak 13"/>
            <p:cNvSpPr txBox="1"/>
            <p:nvPr/>
          </p:nvSpPr>
          <p:spPr>
            <a:xfrm>
              <a:off x="712044" y="2963756"/>
              <a:ext cx="2025504"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juridische regels  aan het LVBB</a:t>
              </a:r>
            </a:p>
          </p:txBody>
        </p:sp>
      </p:grpSp>
      <p:grpSp>
        <p:nvGrpSpPr>
          <p:cNvPr id="23" name="Groep 22"/>
          <p:cNvGrpSpPr/>
          <p:nvPr/>
        </p:nvGrpSpPr>
        <p:grpSpPr>
          <a:xfrm>
            <a:off x="2893428" y="5161067"/>
            <a:ext cx="1521120" cy="1172240"/>
            <a:chOff x="9215427" y="2555986"/>
            <a:chExt cx="2028160" cy="1562986"/>
          </a:xfrm>
        </p:grpSpPr>
        <p:sp>
          <p:nvSpPr>
            <p:cNvPr id="15" name="Regelmatige vijfhoek 14"/>
            <p:cNvSpPr/>
            <p:nvPr/>
          </p:nvSpPr>
          <p:spPr>
            <a:xfrm rot="5400000">
              <a:off x="9459976" y="2335360"/>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kstvak 15"/>
            <p:cNvSpPr txBox="1"/>
            <p:nvPr/>
          </p:nvSpPr>
          <p:spPr>
            <a:xfrm>
              <a:off x="9215427" y="2875813"/>
              <a:ext cx="1883059"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Delfland handelt af vanuit eigen systeem</a:t>
              </a:r>
            </a:p>
          </p:txBody>
        </p:sp>
      </p:grpSp>
      <p:sp>
        <p:nvSpPr>
          <p:cNvPr id="18" name="Stroomdiagram: Opslag met sequentiële toegang 17"/>
          <p:cNvSpPr/>
          <p:nvPr/>
        </p:nvSpPr>
        <p:spPr>
          <a:xfrm>
            <a:off x="130071" y="1670567"/>
            <a:ext cx="2362894"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Waterschaps-verordening met een beperkt aantal activiteiten</a:t>
            </a:r>
          </a:p>
        </p:txBody>
      </p:sp>
      <p:grpSp>
        <p:nvGrpSpPr>
          <p:cNvPr id="27" name="Groep 26">
            <a:extLst>
              <a:ext uri="{FF2B5EF4-FFF2-40B4-BE49-F238E27FC236}">
                <a16:creationId xmlns:a16="http://schemas.microsoft.com/office/drawing/2014/main" id="{CD13BC38-FEF5-4BBB-995E-75A5EF468236}"/>
              </a:ext>
            </a:extLst>
          </p:cNvPr>
          <p:cNvGrpSpPr/>
          <p:nvPr/>
        </p:nvGrpSpPr>
        <p:grpSpPr>
          <a:xfrm>
            <a:off x="476250" y="3084826"/>
            <a:ext cx="1519128" cy="1172240"/>
            <a:chOff x="637614" y="2591112"/>
            <a:chExt cx="2025504" cy="1562986"/>
          </a:xfrm>
        </p:grpSpPr>
        <p:sp>
          <p:nvSpPr>
            <p:cNvPr id="29" name="Regelmatige vijfhoek 12">
              <a:extLst>
                <a:ext uri="{FF2B5EF4-FFF2-40B4-BE49-F238E27FC236}">
                  <a16:creationId xmlns:a16="http://schemas.microsoft.com/office/drawing/2014/main" id="{FEF30F9E-005B-4BC1-A850-1421FADADBAF}"/>
                </a:ext>
              </a:extLst>
            </p:cNvPr>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kstvak 29">
              <a:extLst>
                <a:ext uri="{FF2B5EF4-FFF2-40B4-BE49-F238E27FC236}">
                  <a16:creationId xmlns:a16="http://schemas.microsoft.com/office/drawing/2014/main" id="{78921E98-E33D-47F2-99AB-DA2D6CBF567F}"/>
                </a:ext>
              </a:extLst>
            </p:cNvPr>
            <p:cNvSpPr txBox="1"/>
            <p:nvPr/>
          </p:nvSpPr>
          <p:spPr>
            <a:xfrm>
              <a:off x="637614" y="2898616"/>
              <a:ext cx="2025504"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stelt juridische regels  én vragenbomen op</a:t>
              </a:r>
            </a:p>
          </p:txBody>
        </p:sp>
      </p:grpSp>
      <p:sp>
        <p:nvSpPr>
          <p:cNvPr id="32" name="Regelmatige vijfhoek 12">
            <a:extLst>
              <a:ext uri="{FF2B5EF4-FFF2-40B4-BE49-F238E27FC236}">
                <a16:creationId xmlns:a16="http://schemas.microsoft.com/office/drawing/2014/main" id="{38EEDE16-ABE1-4D66-A1CA-FF8D34D1FF9F}"/>
              </a:ext>
            </a:extLst>
          </p:cNvPr>
          <p:cNvSpPr/>
          <p:nvPr/>
        </p:nvSpPr>
        <p:spPr>
          <a:xfrm rot="5400000">
            <a:off x="5338144"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3" name="Tekstvak 32">
            <a:extLst>
              <a:ext uri="{FF2B5EF4-FFF2-40B4-BE49-F238E27FC236}">
                <a16:creationId xmlns:a16="http://schemas.microsoft.com/office/drawing/2014/main" id="{33B233B5-5FA8-4A21-A14A-3AEF196B9FC1}"/>
              </a:ext>
            </a:extLst>
          </p:cNvPr>
          <p:cNvSpPr txBox="1"/>
          <p:nvPr/>
        </p:nvSpPr>
        <p:spPr>
          <a:xfrm>
            <a:off x="5212547" y="2018548"/>
            <a:ext cx="1519128" cy="715581"/>
          </a:xfrm>
          <a:prstGeom prst="rect">
            <a:avLst/>
          </a:prstGeom>
          <a:noFill/>
          <a:ln w="3175" cap="flat" cmpd="sng" algn="ctr">
            <a:noFill/>
            <a:prstDash val="solid"/>
          </a:ln>
          <a:effectLst/>
        </p:spPr>
        <p:txBody>
          <a:bodyPr rtlCol="0" anchor="ctr"/>
          <a:lstStyle>
            <a:defPPr>
              <a:defRPr lang="nl-NL"/>
            </a:defPPr>
            <a:lvl1pPr algn="ctr" defTabSz="914400" fontAlgn="base">
              <a:spcBef>
                <a:spcPct val="0"/>
              </a:spcBef>
              <a:spcAft>
                <a:spcPct val="0"/>
              </a:spcAft>
              <a:defRPr sz="1100" kern="0">
                <a:solidFill>
                  <a:prstClr val="black">
                    <a:lumMod val="65000"/>
                    <a:lumOff val="35000"/>
                  </a:prstClr>
                </a:solidFill>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lumMod val="65000"/>
                    <a:lumOff val="35000"/>
                  </a:prstClr>
                </a:solidFill>
                <a:effectLst/>
                <a:uLnTx/>
                <a:uFillTx/>
                <a:latin typeface="Verdana"/>
                <a:ea typeface="+mn-ea"/>
                <a:cs typeface="Arial"/>
              </a:rPr>
              <a:t>WsV</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 wordt gepubliceerd via LVBB</a:t>
            </a:r>
          </a:p>
        </p:txBody>
      </p:sp>
      <p:sp>
        <p:nvSpPr>
          <p:cNvPr id="35" name="Regelmatige vijfhoek 12">
            <a:extLst>
              <a:ext uri="{FF2B5EF4-FFF2-40B4-BE49-F238E27FC236}">
                <a16:creationId xmlns:a16="http://schemas.microsoft.com/office/drawing/2014/main" id="{362D1905-E477-4DE5-8762-0F47DB045DA6}"/>
              </a:ext>
            </a:extLst>
          </p:cNvPr>
          <p:cNvSpPr/>
          <p:nvPr/>
        </p:nvSpPr>
        <p:spPr>
          <a:xfrm rot="5400000">
            <a:off x="7419249" y="2910427"/>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6" name="Tekstvak 35">
            <a:extLst>
              <a:ext uri="{FF2B5EF4-FFF2-40B4-BE49-F238E27FC236}">
                <a16:creationId xmlns:a16="http://schemas.microsoft.com/office/drawing/2014/main" id="{676F1FA7-0092-443F-9D68-E1CAB422F840}"/>
              </a:ext>
            </a:extLst>
          </p:cNvPr>
          <p:cNvSpPr txBox="1"/>
          <p:nvPr/>
        </p:nvSpPr>
        <p:spPr>
          <a:xfrm>
            <a:off x="7197401" y="3313155"/>
            <a:ext cx="1519131" cy="715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dirty="0">
                <a:ln>
                  <a:noFill/>
                </a:ln>
                <a:solidFill>
                  <a:prstClr val="black"/>
                </a:solidFill>
                <a:effectLst/>
                <a:uLnTx/>
                <a:uFillTx/>
                <a:latin typeface="Calibri"/>
                <a:ea typeface="+mn-ea"/>
                <a:cs typeface="+mn-cs"/>
              </a:rPr>
              <a:t>Vergunningscheck</a:t>
            </a:r>
            <a:r>
              <a:rPr kumimoji="0" lang="nl-NL" sz="1350" b="0" i="0" u="none" strike="noStrike" kern="1200" cap="none" spc="0" normalizeH="0" baseline="0" noProof="0" dirty="0">
                <a:ln>
                  <a:noFill/>
                </a:ln>
                <a:solidFill>
                  <a:prstClr val="black"/>
                </a:solidFill>
                <a:effectLst/>
                <a:uLnTx/>
                <a:uFillTx/>
                <a:latin typeface="Calibri"/>
                <a:ea typeface="+mn-ea"/>
                <a:cs typeface="+mn-cs"/>
              </a:rPr>
              <a:t> via de vragen-bomen in het DSO</a:t>
            </a:r>
          </a:p>
        </p:txBody>
      </p:sp>
      <p:sp>
        <p:nvSpPr>
          <p:cNvPr id="38" name="Regelmatige vijfhoek 12">
            <a:extLst>
              <a:ext uri="{FF2B5EF4-FFF2-40B4-BE49-F238E27FC236}">
                <a16:creationId xmlns:a16="http://schemas.microsoft.com/office/drawing/2014/main" id="{7A505485-0FBC-468D-8D36-D062CD087B18}"/>
              </a:ext>
            </a:extLst>
          </p:cNvPr>
          <p:cNvSpPr/>
          <p:nvPr/>
        </p:nvSpPr>
        <p:spPr>
          <a:xfrm rot="5400000">
            <a:off x="7419249" y="4212625"/>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9" name="Tekstvak 38">
            <a:extLst>
              <a:ext uri="{FF2B5EF4-FFF2-40B4-BE49-F238E27FC236}">
                <a16:creationId xmlns:a16="http://schemas.microsoft.com/office/drawing/2014/main" id="{1E39E2F8-B5E7-432B-ADED-292B55072318}"/>
              </a:ext>
            </a:extLst>
          </p:cNvPr>
          <p:cNvSpPr txBox="1"/>
          <p:nvPr/>
        </p:nvSpPr>
        <p:spPr>
          <a:xfrm>
            <a:off x="7261198" y="4667901"/>
            <a:ext cx="1659517"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0" cap="none" spc="0" normalizeH="0" baseline="0" noProof="0" dirty="0">
                <a:ln>
                  <a:noFill/>
                </a:ln>
                <a:solidFill>
                  <a:prstClr val="black">
                    <a:lumMod val="65000"/>
                    <a:lumOff val="35000"/>
                  </a:prstClr>
                </a:solidFill>
                <a:effectLst/>
                <a:uLnTx/>
                <a:uFillTx/>
                <a:latin typeface="Verdana"/>
                <a:ea typeface="+mn-ea"/>
                <a:cs typeface="Arial"/>
              </a:rPr>
              <a:t>Aanvraag opstellen </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en indienen via het DSO</a:t>
            </a:r>
          </a:p>
        </p:txBody>
      </p:sp>
      <p:cxnSp>
        <p:nvCxnSpPr>
          <p:cNvPr id="6" name="Verbindingslijn: gekromd 5">
            <a:extLst>
              <a:ext uri="{FF2B5EF4-FFF2-40B4-BE49-F238E27FC236}">
                <a16:creationId xmlns:a16="http://schemas.microsoft.com/office/drawing/2014/main" id="{21D5A0DD-4090-4738-BD36-2B6476FDD34D}"/>
              </a:ext>
            </a:extLst>
          </p:cNvPr>
          <p:cNvCxnSpPr>
            <a:cxnSpLocks/>
            <a:stCxn id="30" idx="3"/>
            <a:endCxn id="14" idx="1"/>
          </p:cNvCxnSpPr>
          <p:nvPr/>
        </p:nvCxnSpPr>
        <p:spPr>
          <a:xfrm flipV="1">
            <a:off x="1995378" y="2376339"/>
            <a:ext cx="903055" cy="1296906"/>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0" name="Verbindingslijn: gekromd 39">
            <a:extLst>
              <a:ext uri="{FF2B5EF4-FFF2-40B4-BE49-F238E27FC236}">
                <a16:creationId xmlns:a16="http://schemas.microsoft.com/office/drawing/2014/main" id="{4E6450AF-7F41-4E2A-8138-5045B9223560}"/>
              </a:ext>
            </a:extLst>
          </p:cNvPr>
          <p:cNvCxnSpPr>
            <a:cxnSpLocks/>
            <a:stCxn id="30" idx="3"/>
            <a:endCxn id="9" idx="3"/>
          </p:cNvCxnSpPr>
          <p:nvPr/>
        </p:nvCxnSpPr>
        <p:spPr>
          <a:xfrm>
            <a:off x="1995378" y="3673245"/>
            <a:ext cx="881227" cy="11872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3" name="Verbindingslijn: gekromd 42">
            <a:extLst>
              <a:ext uri="{FF2B5EF4-FFF2-40B4-BE49-F238E27FC236}">
                <a16:creationId xmlns:a16="http://schemas.microsoft.com/office/drawing/2014/main" id="{E8F163A5-CA34-493C-A440-CDB935F0EE12}"/>
              </a:ext>
            </a:extLst>
          </p:cNvPr>
          <p:cNvCxnSpPr>
            <a:cxnSpLocks/>
            <a:stCxn id="14" idx="3"/>
            <a:endCxn id="33" idx="1"/>
          </p:cNvCxnSpPr>
          <p:nvPr/>
        </p:nvCxnSpPr>
        <p:spPr>
          <a:xfrm>
            <a:off x="4417561" y="2376339"/>
            <a:ext cx="794986" cy="1270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Verbindingslijn: gekromd 50">
            <a:extLst>
              <a:ext uri="{FF2B5EF4-FFF2-40B4-BE49-F238E27FC236}">
                <a16:creationId xmlns:a16="http://schemas.microsoft.com/office/drawing/2014/main" id="{356C9D98-0599-4D78-9740-2EDB5E3AEDB8}"/>
              </a:ext>
            </a:extLst>
          </p:cNvPr>
          <p:cNvCxnSpPr>
            <a:cxnSpLocks/>
            <a:stCxn id="9" idx="1"/>
            <a:endCxn id="36" idx="1"/>
          </p:cNvCxnSpPr>
          <p:nvPr/>
        </p:nvCxnSpPr>
        <p:spPr>
          <a:xfrm rot="16200000" flipH="1">
            <a:off x="5268965" y="1742511"/>
            <a:ext cx="465091" cy="3391779"/>
          </a:xfrm>
          <a:prstGeom prst="curvedConnector4">
            <a:avLst>
              <a:gd name="adj1" fmla="val -49152"/>
              <a:gd name="adj2" fmla="val 56025"/>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4" name="Verbindingslijn: gekromd 53">
            <a:extLst>
              <a:ext uri="{FF2B5EF4-FFF2-40B4-BE49-F238E27FC236}">
                <a16:creationId xmlns:a16="http://schemas.microsoft.com/office/drawing/2014/main" id="{D688EFD7-C5D2-4F39-97FC-1443AB44AACC}"/>
              </a:ext>
            </a:extLst>
          </p:cNvPr>
          <p:cNvCxnSpPr>
            <a:cxnSpLocks/>
            <a:stCxn id="10" idx="3"/>
            <a:endCxn id="39" idx="1"/>
          </p:cNvCxnSpPr>
          <p:nvPr/>
        </p:nvCxnSpPr>
        <p:spPr>
          <a:xfrm>
            <a:off x="4458605" y="3804034"/>
            <a:ext cx="2802593" cy="116394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Verbindingslijn: gekromd 56">
            <a:extLst>
              <a:ext uri="{FF2B5EF4-FFF2-40B4-BE49-F238E27FC236}">
                <a16:creationId xmlns:a16="http://schemas.microsoft.com/office/drawing/2014/main" id="{A1BE00CD-DE41-47C0-A96D-67EB268D6AB0}"/>
              </a:ext>
            </a:extLst>
          </p:cNvPr>
          <p:cNvCxnSpPr>
            <a:cxnSpLocks/>
            <a:stCxn id="38" idx="5"/>
            <a:endCxn id="12" idx="3"/>
          </p:cNvCxnSpPr>
          <p:nvPr/>
        </p:nvCxnSpPr>
        <p:spPr>
          <a:xfrm rot="5400000">
            <a:off x="7375409" y="4996713"/>
            <a:ext cx="253768" cy="1361009"/>
          </a:xfrm>
          <a:prstGeom prst="curvedConnector2">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1" name="Verbindingslijn: gekromd 60">
            <a:extLst>
              <a:ext uri="{FF2B5EF4-FFF2-40B4-BE49-F238E27FC236}">
                <a16:creationId xmlns:a16="http://schemas.microsoft.com/office/drawing/2014/main" id="{9C88307C-F68F-4414-BDE7-CCC558BA58CE}"/>
              </a:ext>
            </a:extLst>
          </p:cNvPr>
          <p:cNvCxnSpPr>
            <a:cxnSpLocks/>
            <a:endCxn id="16" idx="3"/>
          </p:cNvCxnSpPr>
          <p:nvPr/>
        </p:nvCxnSpPr>
        <p:spPr>
          <a:xfrm rot="10800000">
            <a:off x="4305723" y="5758729"/>
            <a:ext cx="853269" cy="1"/>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Stroomdiagram: Opslag met sequentiële toegang 71">
            <a:extLst>
              <a:ext uri="{FF2B5EF4-FFF2-40B4-BE49-F238E27FC236}">
                <a16:creationId xmlns:a16="http://schemas.microsoft.com/office/drawing/2014/main" id="{BC25FF8B-2B6A-4FED-A341-30A143DB7773}"/>
              </a:ext>
            </a:extLst>
          </p:cNvPr>
          <p:cNvSpPr/>
          <p:nvPr/>
        </p:nvSpPr>
        <p:spPr>
          <a:xfrm>
            <a:off x="130071" y="5161067"/>
            <a:ext cx="2281722"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Terugkoppeling rechtstreeks van het BG naar de initiatiefnemer</a:t>
            </a:r>
          </a:p>
        </p:txBody>
      </p:sp>
      <p:cxnSp>
        <p:nvCxnSpPr>
          <p:cNvPr id="84" name="Verbindingslijn: gekromd 83">
            <a:extLst>
              <a:ext uri="{FF2B5EF4-FFF2-40B4-BE49-F238E27FC236}">
                <a16:creationId xmlns:a16="http://schemas.microsoft.com/office/drawing/2014/main" id="{E67AFE13-1022-4100-A1C9-CB923AEFFD94}"/>
              </a:ext>
            </a:extLst>
          </p:cNvPr>
          <p:cNvCxnSpPr>
            <a:cxnSpLocks/>
            <a:stCxn id="33" idx="3"/>
            <a:endCxn id="8" idx="1"/>
          </p:cNvCxnSpPr>
          <p:nvPr/>
        </p:nvCxnSpPr>
        <p:spPr>
          <a:xfrm flipV="1">
            <a:off x="6731675" y="2308586"/>
            <a:ext cx="457507" cy="67753"/>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6" name="Verbindingslijn: gekromd 60">
            <a:extLst>
              <a:ext uri="{FF2B5EF4-FFF2-40B4-BE49-F238E27FC236}">
                <a16:creationId xmlns:a16="http://schemas.microsoft.com/office/drawing/2014/main" id="{9C88307C-F68F-4414-BDE7-CCC558BA58CE}"/>
              </a:ext>
            </a:extLst>
          </p:cNvPr>
          <p:cNvCxnSpPr>
            <a:cxnSpLocks/>
            <a:stCxn id="16" idx="1"/>
            <a:endCxn id="72" idx="3"/>
          </p:cNvCxnSpPr>
          <p:nvPr/>
        </p:nvCxnSpPr>
        <p:spPr>
          <a:xfrm rot="10800000">
            <a:off x="2411794" y="5692848"/>
            <a:ext cx="481635" cy="6588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8" name="Ovaal 77"/>
          <p:cNvSpPr/>
          <p:nvPr/>
        </p:nvSpPr>
        <p:spPr>
          <a:xfrm>
            <a:off x="6527751" y="2888151"/>
            <a:ext cx="2849526" cy="14423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 name="Afbeelding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8038" y="128950"/>
            <a:ext cx="2033440" cy="685516"/>
          </a:xfrm>
          <a:prstGeom prst="rect">
            <a:avLst/>
          </a:prstGeom>
        </p:spPr>
      </p:pic>
    </p:spTree>
    <p:extLst>
      <p:ext uri="{BB962C8B-B14F-4D97-AF65-F5344CB8AC3E}">
        <p14:creationId xmlns:p14="http://schemas.microsoft.com/office/powerpoint/2010/main" val="100698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Doel PI-8</a:t>
            </a:r>
          </a:p>
        </p:txBody>
      </p:sp>
      <p:sp>
        <p:nvSpPr>
          <p:cNvPr id="3" name="Tijdelijke aanduiding voor tekst 2"/>
          <p:cNvSpPr>
            <a:spLocks noGrp="1"/>
          </p:cNvSpPr>
          <p:nvPr>
            <p:ph type="body" sz="quarter" idx="11"/>
          </p:nvPr>
        </p:nvSpPr>
        <p:spPr/>
        <p:txBody>
          <a:bodyPr/>
          <a:lstStyle/>
          <a:p>
            <a:pPr marL="342900" indent="-342900">
              <a:buAutoNum type="arabicPeriod"/>
            </a:pPr>
            <a:r>
              <a:rPr lang="nl-NL" b="1" dirty="0"/>
              <a:t>Geïntegreerd</a:t>
            </a:r>
            <a:r>
              <a:rPr lang="nl-NL" dirty="0"/>
              <a:t> DSO-LV</a:t>
            </a:r>
          </a:p>
          <a:p>
            <a:pPr marL="342900" indent="-342900">
              <a:buAutoNum type="arabicPeriod"/>
            </a:pPr>
            <a:endParaRPr lang="nl-NL" dirty="0"/>
          </a:p>
          <a:p>
            <a:pPr marL="342900" indent="-342900">
              <a:buAutoNum type="arabicPeriod"/>
            </a:pPr>
            <a:r>
              <a:rPr lang="nl-NL" b="1" dirty="0"/>
              <a:t>Standaarden</a:t>
            </a:r>
            <a:r>
              <a:rPr lang="nl-NL" dirty="0"/>
              <a:t> stabiel voor leveranciers</a:t>
            </a:r>
          </a:p>
          <a:p>
            <a:pPr marL="342900" indent="-342900">
              <a:buAutoNum type="arabicPeriod"/>
            </a:pPr>
            <a:endParaRPr lang="nl-NL" dirty="0"/>
          </a:p>
          <a:p>
            <a:pPr marL="342900" indent="-342900">
              <a:buAutoNum type="arabicPeriod"/>
            </a:pPr>
            <a:r>
              <a:rPr lang="nl-NL" dirty="0" err="1"/>
              <a:t>Going</a:t>
            </a:r>
            <a:r>
              <a:rPr lang="nl-NL" dirty="0"/>
              <a:t> </a:t>
            </a:r>
            <a:r>
              <a:rPr lang="nl-NL" dirty="0" err="1"/>
              <a:t>Béta</a:t>
            </a:r>
            <a:r>
              <a:rPr lang="nl-NL" dirty="0"/>
              <a:t>, gereed voor </a:t>
            </a:r>
            <a:r>
              <a:rPr lang="nl-NL" b="1" dirty="0"/>
              <a:t>Try-out</a:t>
            </a:r>
          </a:p>
        </p:txBody>
      </p:sp>
    </p:spTree>
    <p:extLst>
      <p:ext uri="{BB962C8B-B14F-4D97-AF65-F5344CB8AC3E}">
        <p14:creationId xmlns:p14="http://schemas.microsoft.com/office/powerpoint/2010/main" val="325902473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7FBB53-D275-45E7-BD3C-6A9FFB3B7E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4969565" y="5773479"/>
            <a:ext cx="4017647" cy="953377"/>
          </a:xfrm>
          <a:prstGeom prst="borderCallout1">
            <a:avLst>
              <a:gd name="adj1" fmla="val 13056"/>
              <a:gd name="adj2" fmla="val -1434"/>
              <a:gd name="adj3" fmla="val -80652"/>
              <a:gd name="adj4" fmla="val -32971"/>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De initiatiefnemer kan nu via het omgevingsloket de vergunningscheck doen met de vragenbomen van Delfland</a:t>
            </a:r>
          </a:p>
        </p:txBody>
      </p:sp>
    </p:spTree>
    <p:extLst>
      <p:ext uri="{BB962C8B-B14F-4D97-AF65-F5344CB8AC3E}">
        <p14:creationId xmlns:p14="http://schemas.microsoft.com/office/powerpoint/2010/main" val="689822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C102ABE-F848-46C4-BC2C-B520A1321C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369442" y="5773479"/>
            <a:ext cx="3617770" cy="953377"/>
          </a:xfrm>
          <a:prstGeom prst="borderCallout1">
            <a:avLst>
              <a:gd name="adj1" fmla="val 13056"/>
              <a:gd name="adj2" fmla="val -1434"/>
              <a:gd name="adj3" fmla="val -229107"/>
              <a:gd name="adj4" fmla="val -74258"/>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Hij kiest de werkzaamheid waarvoor hij de check wil uitvoeren</a:t>
            </a:r>
          </a:p>
        </p:txBody>
      </p:sp>
    </p:spTree>
    <p:extLst>
      <p:ext uri="{BB962C8B-B14F-4D97-AF65-F5344CB8AC3E}">
        <p14:creationId xmlns:p14="http://schemas.microsoft.com/office/powerpoint/2010/main" val="3148230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17D07DD-B4C9-4D52-BC12-AD28D28E1C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326912" y="5773479"/>
            <a:ext cx="3660300" cy="953377"/>
          </a:xfrm>
          <a:prstGeom prst="borderCallout1">
            <a:avLst>
              <a:gd name="adj1" fmla="val 13056"/>
              <a:gd name="adj2" fmla="val -1434"/>
              <a:gd name="adj3" fmla="val -273291"/>
              <a:gd name="adj4" fmla="val -7624"/>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De initiatiefnemer ziet nu de vragen die Delfland gespecificeerd heeft</a:t>
            </a:r>
          </a:p>
        </p:txBody>
      </p:sp>
      <p:pic>
        <p:nvPicPr>
          <p:cNvPr id="6" name="Afbeelding 5">
            <a:extLst>
              <a:ext uri="{FF2B5EF4-FFF2-40B4-BE49-F238E27FC236}">
                <a16:creationId xmlns:a16="http://schemas.microsoft.com/office/drawing/2014/main" id="{117D07DD-B4C9-4D52-BC12-AD28D28E1C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5302" y="2716619"/>
            <a:ext cx="7957235" cy="733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3500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3C4A6C9-F635-4389-B243-61BA08EA66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63"/>
          <a:stretch/>
        </p:blipFill>
        <p:spPr>
          <a:xfrm>
            <a:off x="158159" y="-95694"/>
            <a:ext cx="8756898" cy="5560830"/>
          </a:xfrm>
          <a:prstGeom prst="rect">
            <a:avLst/>
          </a:prstGeom>
        </p:spPr>
      </p:pic>
      <p:sp>
        <p:nvSpPr>
          <p:cNvPr id="5" name="Lijntoelichting 1 7">
            <a:extLst>
              <a:ext uri="{FF2B5EF4-FFF2-40B4-BE49-F238E27FC236}">
                <a16:creationId xmlns:a16="http://schemas.microsoft.com/office/drawing/2014/main" id="{1ADEECC6-CFEE-4A08-9978-D440D163EE96}"/>
              </a:ext>
            </a:extLst>
          </p:cNvPr>
          <p:cNvSpPr/>
          <p:nvPr/>
        </p:nvSpPr>
        <p:spPr>
          <a:xfrm>
            <a:off x="5597718" y="5773479"/>
            <a:ext cx="3389493" cy="953377"/>
          </a:xfrm>
          <a:prstGeom prst="borderCallout1">
            <a:avLst>
              <a:gd name="adj1" fmla="val 13056"/>
              <a:gd name="adj2" fmla="val -1434"/>
              <a:gd name="adj3" fmla="val -159961"/>
              <a:gd name="adj4" fmla="val -4351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bij 0,5 meter tussen brug en schouwpeil is de conclusie: geen vergunning nodig </a:t>
            </a:r>
          </a:p>
        </p:txBody>
      </p:sp>
    </p:spTree>
    <p:extLst>
      <p:ext uri="{BB962C8B-B14F-4D97-AF65-F5344CB8AC3E}">
        <p14:creationId xmlns:p14="http://schemas.microsoft.com/office/powerpoint/2010/main" val="1471309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2C52980-9CC7-4A20-8954-B6E72B9830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pic>
        <p:nvPicPr>
          <p:cNvPr id="5" name="Afbeelding 4">
            <a:extLst>
              <a:ext uri="{FF2B5EF4-FFF2-40B4-BE49-F238E27FC236}">
                <a16:creationId xmlns:a16="http://schemas.microsoft.com/office/drawing/2014/main" id="{CE076C0A-9F5C-4773-8C8D-179DFFF13A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50" y="0"/>
            <a:ext cx="8572500" cy="6858000"/>
          </a:xfrm>
          <a:prstGeom prst="rect">
            <a:avLst/>
          </a:prstGeom>
        </p:spPr>
      </p:pic>
      <p:sp>
        <p:nvSpPr>
          <p:cNvPr id="6" name="Lijntoelichting 1 7">
            <a:extLst>
              <a:ext uri="{FF2B5EF4-FFF2-40B4-BE49-F238E27FC236}">
                <a16:creationId xmlns:a16="http://schemas.microsoft.com/office/drawing/2014/main" id="{1ADEECC6-CFEE-4A08-9978-D440D163EE96}"/>
              </a:ext>
            </a:extLst>
          </p:cNvPr>
          <p:cNvSpPr/>
          <p:nvPr/>
        </p:nvSpPr>
        <p:spPr>
          <a:xfrm>
            <a:off x="5597718" y="5773479"/>
            <a:ext cx="3389493" cy="953377"/>
          </a:xfrm>
          <a:prstGeom prst="borderCallout1">
            <a:avLst>
              <a:gd name="adj1" fmla="val -17056"/>
              <a:gd name="adj2" fmla="val 92987"/>
              <a:gd name="adj3" fmla="val -274988"/>
              <a:gd name="adj4" fmla="val 6195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Een ander antwoord geeft een andere conclusie....</a:t>
            </a:r>
          </a:p>
        </p:txBody>
      </p:sp>
      <p:pic>
        <p:nvPicPr>
          <p:cNvPr id="7" name="Afbeelding 6">
            <a:extLst>
              <a:ext uri="{FF2B5EF4-FFF2-40B4-BE49-F238E27FC236}">
                <a16:creationId xmlns:a16="http://schemas.microsoft.com/office/drawing/2014/main" id="{CE076C0A-9F5C-4773-8C8D-179DFFF13AD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181" y="2721935"/>
            <a:ext cx="8187638" cy="723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5261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D1EA9B4-529F-4CD8-8DB9-BF4DC937AD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7211" y="148855"/>
            <a:ext cx="8777406" cy="5380075"/>
          </a:xfrm>
          <a:prstGeom prst="rect">
            <a:avLst/>
          </a:prstGeom>
        </p:spPr>
      </p:pic>
      <p:sp>
        <p:nvSpPr>
          <p:cNvPr id="4" name="Lijntoelichting 1 7">
            <a:extLst>
              <a:ext uri="{FF2B5EF4-FFF2-40B4-BE49-F238E27FC236}">
                <a16:creationId xmlns:a16="http://schemas.microsoft.com/office/drawing/2014/main" id="{1ADEECC6-CFEE-4A08-9978-D440D163EE96}"/>
              </a:ext>
            </a:extLst>
          </p:cNvPr>
          <p:cNvSpPr/>
          <p:nvPr/>
        </p:nvSpPr>
        <p:spPr>
          <a:xfrm>
            <a:off x="5597718" y="5773479"/>
            <a:ext cx="3389493" cy="953377"/>
          </a:xfrm>
          <a:prstGeom prst="borderCallout1">
            <a:avLst>
              <a:gd name="adj1" fmla="val 13056"/>
              <a:gd name="adj2" fmla="val -1434"/>
              <a:gd name="adj3" fmla="val -170135"/>
              <a:gd name="adj4" fmla="val -54990"/>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Namelijk: </a:t>
            </a:r>
          </a:p>
          <a:p>
            <a:pPr lvl="0"/>
            <a:r>
              <a:rPr lang="nl-NL" b="1" dirty="0" err="1">
                <a:solidFill>
                  <a:schemeClr val="tx1"/>
                </a:solidFill>
              </a:rPr>
              <a:t>Vergunningsplichtig</a:t>
            </a:r>
            <a:r>
              <a:rPr lang="nl-NL" b="1" dirty="0">
                <a:solidFill>
                  <a:schemeClr val="tx1"/>
                </a:solidFill>
              </a:rPr>
              <a:t> bij 0,2 meter tussen brug en schouwpeil</a:t>
            </a:r>
            <a:r>
              <a:rPr lang="nl-NL" dirty="0">
                <a:solidFill>
                  <a:schemeClr val="tx1"/>
                </a:solidFill>
              </a:rPr>
              <a:t>.</a:t>
            </a:r>
          </a:p>
        </p:txBody>
      </p:sp>
    </p:spTree>
    <p:extLst>
      <p:ext uri="{BB962C8B-B14F-4D97-AF65-F5344CB8AC3E}">
        <p14:creationId xmlns:p14="http://schemas.microsoft.com/office/powerpoint/2010/main" val="23798125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49" y="715770"/>
            <a:ext cx="8667751" cy="663123"/>
          </a:xfrm>
        </p:spPr>
        <p:txBody>
          <a:bodyPr>
            <a:normAutofit fontScale="90000"/>
          </a:bodyPr>
          <a:lstStyle/>
          <a:p>
            <a:r>
              <a:rPr lang="nl-NL" dirty="0"/>
              <a:t>Stap 5: Opstellen aanvraag door de initiatiefnemer</a:t>
            </a:r>
          </a:p>
        </p:txBody>
      </p:sp>
      <p:sp>
        <p:nvSpPr>
          <p:cNvPr id="5" name="Regelmatige vijfhoek 4"/>
          <p:cNvSpPr/>
          <p:nvPr/>
        </p:nvSpPr>
        <p:spPr>
          <a:xfrm rot="5400000">
            <a:off x="7358638"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8" name="Tekstvak 7"/>
          <p:cNvSpPr txBox="1"/>
          <p:nvPr/>
        </p:nvSpPr>
        <p:spPr>
          <a:xfrm>
            <a:off x="7189182" y="2008504"/>
            <a:ext cx="1539063"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solidFill>
                <a:effectLst/>
                <a:uLnTx/>
                <a:uFillTx/>
                <a:latin typeface="Verdana"/>
                <a:ea typeface="+mn-ea"/>
                <a:cs typeface="Arial"/>
              </a:rPr>
              <a:t>WsV</a:t>
            </a:r>
            <a:r>
              <a:rPr kumimoji="0" lang="nl-NL" sz="1100" b="0" i="0" u="none" strike="noStrike" kern="0" cap="none" spc="0" normalizeH="0" baseline="0" noProof="0" dirty="0">
                <a:ln>
                  <a:noFill/>
                </a:ln>
                <a:solidFill>
                  <a:prstClr val="black"/>
                </a:solidFill>
                <a:effectLst/>
                <a:uLnTx/>
                <a:uFillTx/>
                <a:latin typeface="Verdana"/>
                <a:ea typeface="+mn-ea"/>
                <a:cs typeface="Arial"/>
              </a:rPr>
              <a:t> is bruikbaar voor </a:t>
            </a:r>
            <a:r>
              <a:rPr kumimoji="0" lang="nl-NL" sz="1100" b="1" i="0" u="none" strike="noStrike" kern="0" cap="none" spc="0" normalizeH="0" baseline="0" noProof="0" dirty="0">
                <a:ln>
                  <a:noFill/>
                </a:ln>
                <a:solidFill>
                  <a:prstClr val="black"/>
                </a:solidFill>
                <a:effectLst/>
                <a:uLnTx/>
                <a:uFillTx/>
                <a:latin typeface="Verdana"/>
                <a:ea typeface="+mn-ea"/>
                <a:cs typeface="Arial"/>
              </a:rPr>
              <a:t>oriënteren via Regels en Kaart</a:t>
            </a:r>
          </a:p>
        </p:txBody>
      </p:sp>
      <p:grpSp>
        <p:nvGrpSpPr>
          <p:cNvPr id="21" name="Groep 20"/>
          <p:cNvGrpSpPr/>
          <p:nvPr/>
        </p:nvGrpSpPr>
        <p:grpSpPr>
          <a:xfrm>
            <a:off x="2876605" y="3205854"/>
            <a:ext cx="1582000" cy="1172240"/>
            <a:chOff x="6013951" y="2657703"/>
            <a:chExt cx="2109333" cy="1562986"/>
          </a:xfrm>
        </p:grpSpPr>
        <p:sp>
          <p:nvSpPr>
            <p:cNvPr id="9" name="Regelmatige vijfhoek 8"/>
            <p:cNvSpPr/>
            <p:nvPr/>
          </p:nvSpPr>
          <p:spPr>
            <a:xfrm rot="5400000">
              <a:off x="6234577" y="2437077"/>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kstvak 9"/>
            <p:cNvSpPr txBox="1"/>
            <p:nvPr/>
          </p:nvSpPr>
          <p:spPr>
            <a:xfrm>
              <a:off x="6071201" y="2978222"/>
              <a:ext cx="2052083"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vragenbomen aan </a:t>
              </a:r>
              <a:r>
                <a:rPr kumimoji="0" lang="nl-NL" sz="1350" b="0" i="0" u="none" strike="noStrike" kern="1200" cap="none" spc="0" normalizeH="0" baseline="0" noProof="0" dirty="0" err="1">
                  <a:ln>
                    <a:noFill/>
                  </a:ln>
                  <a:solidFill>
                    <a:prstClr val="white"/>
                  </a:solidFill>
                  <a:effectLst/>
                  <a:uLnTx/>
                  <a:uFillTx/>
                  <a:latin typeface="Calibri"/>
                  <a:ea typeface="+mn-ea"/>
                  <a:cs typeface="+mn-cs"/>
                </a:rPr>
                <a:t>aan</a:t>
              </a:r>
              <a:r>
                <a:rPr kumimoji="0" lang="nl-NL" sz="1350" b="0" i="0" u="none" strike="noStrike" kern="1200" cap="none" spc="0" normalizeH="0" baseline="0" noProof="0" dirty="0">
                  <a:ln>
                    <a:noFill/>
                  </a:ln>
                  <a:solidFill>
                    <a:prstClr val="white"/>
                  </a:solidFill>
                  <a:effectLst/>
                  <a:uLnTx/>
                  <a:uFillTx/>
                  <a:latin typeface="Calibri"/>
                  <a:ea typeface="+mn-ea"/>
                  <a:cs typeface="+mn-cs"/>
                </a:rPr>
                <a:t> de RTR</a:t>
              </a:r>
            </a:p>
          </p:txBody>
        </p:sp>
      </p:grpSp>
      <p:grpSp>
        <p:nvGrpSpPr>
          <p:cNvPr id="22" name="Groep 21"/>
          <p:cNvGrpSpPr/>
          <p:nvPr/>
        </p:nvGrpSpPr>
        <p:grpSpPr>
          <a:xfrm>
            <a:off x="5206968" y="5212503"/>
            <a:ext cx="1614820" cy="1172240"/>
            <a:chOff x="6961325" y="2485417"/>
            <a:chExt cx="2153093" cy="1562986"/>
          </a:xfrm>
        </p:grpSpPr>
        <p:sp>
          <p:nvSpPr>
            <p:cNvPr id="11" name="Regelmatige vijfhoek 10"/>
            <p:cNvSpPr/>
            <p:nvPr/>
          </p:nvSpPr>
          <p:spPr>
            <a:xfrm rot="5400000">
              <a:off x="7181951" y="2264791"/>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kstvak 11"/>
            <p:cNvSpPr txBox="1"/>
            <p:nvPr/>
          </p:nvSpPr>
          <p:spPr>
            <a:xfrm>
              <a:off x="7062334" y="2935659"/>
              <a:ext cx="2052084"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Aanvraag naar Delfland</a:t>
              </a:r>
            </a:p>
          </p:txBody>
        </p:sp>
      </p:grpSp>
      <p:grpSp>
        <p:nvGrpSpPr>
          <p:cNvPr id="19" name="Groep 18"/>
          <p:cNvGrpSpPr/>
          <p:nvPr/>
        </p:nvGrpSpPr>
        <p:grpSpPr>
          <a:xfrm>
            <a:off x="2858561" y="1739065"/>
            <a:ext cx="1559000" cy="1172240"/>
            <a:chOff x="658881" y="2591112"/>
            <a:chExt cx="2078667" cy="1562986"/>
          </a:xfrm>
        </p:grpSpPr>
        <p:sp>
          <p:nvSpPr>
            <p:cNvPr id="13" name="Regelmatige vijfhoek 12"/>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kstvak 13"/>
            <p:cNvSpPr txBox="1"/>
            <p:nvPr/>
          </p:nvSpPr>
          <p:spPr>
            <a:xfrm>
              <a:off x="712044" y="2963756"/>
              <a:ext cx="2025504"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juridische regels  aan het LVBB</a:t>
              </a:r>
            </a:p>
          </p:txBody>
        </p:sp>
      </p:grpSp>
      <p:grpSp>
        <p:nvGrpSpPr>
          <p:cNvPr id="23" name="Groep 22"/>
          <p:cNvGrpSpPr/>
          <p:nvPr/>
        </p:nvGrpSpPr>
        <p:grpSpPr>
          <a:xfrm>
            <a:off x="2893428" y="5161067"/>
            <a:ext cx="1521120" cy="1172240"/>
            <a:chOff x="9215427" y="2555986"/>
            <a:chExt cx="2028160" cy="1562986"/>
          </a:xfrm>
        </p:grpSpPr>
        <p:sp>
          <p:nvSpPr>
            <p:cNvPr id="15" name="Regelmatige vijfhoek 14"/>
            <p:cNvSpPr/>
            <p:nvPr/>
          </p:nvSpPr>
          <p:spPr>
            <a:xfrm rot="5400000">
              <a:off x="9459976" y="2335360"/>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kstvak 15"/>
            <p:cNvSpPr txBox="1"/>
            <p:nvPr/>
          </p:nvSpPr>
          <p:spPr>
            <a:xfrm>
              <a:off x="9215427" y="2875813"/>
              <a:ext cx="1883059"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Delfland handelt af vanuit eigen systeem</a:t>
              </a:r>
            </a:p>
          </p:txBody>
        </p:sp>
      </p:grpSp>
      <p:sp>
        <p:nvSpPr>
          <p:cNvPr id="18" name="Stroomdiagram: Opslag met sequentiële toegang 17"/>
          <p:cNvSpPr/>
          <p:nvPr/>
        </p:nvSpPr>
        <p:spPr>
          <a:xfrm>
            <a:off x="130071" y="1670567"/>
            <a:ext cx="2362894"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Waterschaps-verordening met een beperkt aantal activiteiten</a:t>
            </a:r>
          </a:p>
        </p:txBody>
      </p:sp>
      <p:grpSp>
        <p:nvGrpSpPr>
          <p:cNvPr id="27" name="Groep 26">
            <a:extLst>
              <a:ext uri="{FF2B5EF4-FFF2-40B4-BE49-F238E27FC236}">
                <a16:creationId xmlns:a16="http://schemas.microsoft.com/office/drawing/2014/main" id="{CD13BC38-FEF5-4BBB-995E-75A5EF468236}"/>
              </a:ext>
            </a:extLst>
          </p:cNvPr>
          <p:cNvGrpSpPr/>
          <p:nvPr/>
        </p:nvGrpSpPr>
        <p:grpSpPr>
          <a:xfrm>
            <a:off x="476250" y="3084826"/>
            <a:ext cx="1519128" cy="1172240"/>
            <a:chOff x="637614" y="2591112"/>
            <a:chExt cx="2025504" cy="1562986"/>
          </a:xfrm>
        </p:grpSpPr>
        <p:sp>
          <p:nvSpPr>
            <p:cNvPr id="29" name="Regelmatige vijfhoek 12">
              <a:extLst>
                <a:ext uri="{FF2B5EF4-FFF2-40B4-BE49-F238E27FC236}">
                  <a16:creationId xmlns:a16="http://schemas.microsoft.com/office/drawing/2014/main" id="{FEF30F9E-005B-4BC1-A850-1421FADADBAF}"/>
                </a:ext>
              </a:extLst>
            </p:cNvPr>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kstvak 29">
              <a:extLst>
                <a:ext uri="{FF2B5EF4-FFF2-40B4-BE49-F238E27FC236}">
                  <a16:creationId xmlns:a16="http://schemas.microsoft.com/office/drawing/2014/main" id="{78921E98-E33D-47F2-99AB-DA2D6CBF567F}"/>
                </a:ext>
              </a:extLst>
            </p:cNvPr>
            <p:cNvSpPr txBox="1"/>
            <p:nvPr/>
          </p:nvSpPr>
          <p:spPr>
            <a:xfrm>
              <a:off x="637614" y="2898616"/>
              <a:ext cx="2025504"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stelt juridische regels  én vragenbomen op</a:t>
              </a:r>
            </a:p>
          </p:txBody>
        </p:sp>
      </p:grpSp>
      <p:sp>
        <p:nvSpPr>
          <p:cNvPr id="32" name="Regelmatige vijfhoek 12">
            <a:extLst>
              <a:ext uri="{FF2B5EF4-FFF2-40B4-BE49-F238E27FC236}">
                <a16:creationId xmlns:a16="http://schemas.microsoft.com/office/drawing/2014/main" id="{38EEDE16-ABE1-4D66-A1CA-FF8D34D1FF9F}"/>
              </a:ext>
            </a:extLst>
          </p:cNvPr>
          <p:cNvSpPr/>
          <p:nvPr/>
        </p:nvSpPr>
        <p:spPr>
          <a:xfrm rot="5400000">
            <a:off x="5338144"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3" name="Tekstvak 32">
            <a:extLst>
              <a:ext uri="{FF2B5EF4-FFF2-40B4-BE49-F238E27FC236}">
                <a16:creationId xmlns:a16="http://schemas.microsoft.com/office/drawing/2014/main" id="{33B233B5-5FA8-4A21-A14A-3AEF196B9FC1}"/>
              </a:ext>
            </a:extLst>
          </p:cNvPr>
          <p:cNvSpPr txBox="1"/>
          <p:nvPr/>
        </p:nvSpPr>
        <p:spPr>
          <a:xfrm>
            <a:off x="5212547" y="2018548"/>
            <a:ext cx="1519128" cy="715581"/>
          </a:xfrm>
          <a:prstGeom prst="rect">
            <a:avLst/>
          </a:prstGeom>
          <a:noFill/>
          <a:ln w="3175" cap="flat" cmpd="sng" algn="ctr">
            <a:noFill/>
            <a:prstDash val="solid"/>
          </a:ln>
          <a:effectLst/>
        </p:spPr>
        <p:txBody>
          <a:bodyPr rtlCol="0" anchor="ctr"/>
          <a:lstStyle>
            <a:defPPr>
              <a:defRPr lang="nl-NL"/>
            </a:defPPr>
            <a:lvl1pPr algn="ctr" defTabSz="914400" fontAlgn="base">
              <a:spcBef>
                <a:spcPct val="0"/>
              </a:spcBef>
              <a:spcAft>
                <a:spcPct val="0"/>
              </a:spcAft>
              <a:defRPr sz="1100" kern="0">
                <a:solidFill>
                  <a:prstClr val="black">
                    <a:lumMod val="65000"/>
                    <a:lumOff val="35000"/>
                  </a:prstClr>
                </a:solidFill>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lumMod val="65000"/>
                    <a:lumOff val="35000"/>
                  </a:prstClr>
                </a:solidFill>
                <a:effectLst/>
                <a:uLnTx/>
                <a:uFillTx/>
                <a:latin typeface="Verdana"/>
                <a:ea typeface="+mn-ea"/>
                <a:cs typeface="Arial"/>
              </a:rPr>
              <a:t>WsV</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 wordt gepubliceerd via LVBB</a:t>
            </a:r>
          </a:p>
        </p:txBody>
      </p:sp>
      <p:sp>
        <p:nvSpPr>
          <p:cNvPr id="35" name="Regelmatige vijfhoek 12">
            <a:extLst>
              <a:ext uri="{FF2B5EF4-FFF2-40B4-BE49-F238E27FC236}">
                <a16:creationId xmlns:a16="http://schemas.microsoft.com/office/drawing/2014/main" id="{362D1905-E477-4DE5-8762-0F47DB045DA6}"/>
              </a:ext>
            </a:extLst>
          </p:cNvPr>
          <p:cNvSpPr/>
          <p:nvPr/>
        </p:nvSpPr>
        <p:spPr>
          <a:xfrm rot="5400000">
            <a:off x="7419249" y="2910427"/>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6" name="Tekstvak 35">
            <a:extLst>
              <a:ext uri="{FF2B5EF4-FFF2-40B4-BE49-F238E27FC236}">
                <a16:creationId xmlns:a16="http://schemas.microsoft.com/office/drawing/2014/main" id="{676F1FA7-0092-443F-9D68-E1CAB422F840}"/>
              </a:ext>
            </a:extLst>
          </p:cNvPr>
          <p:cNvSpPr txBox="1"/>
          <p:nvPr/>
        </p:nvSpPr>
        <p:spPr>
          <a:xfrm>
            <a:off x="7197401" y="3313155"/>
            <a:ext cx="1519131" cy="715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dirty="0">
                <a:ln>
                  <a:noFill/>
                </a:ln>
                <a:solidFill>
                  <a:prstClr val="black"/>
                </a:solidFill>
                <a:effectLst/>
                <a:uLnTx/>
                <a:uFillTx/>
                <a:latin typeface="Calibri"/>
                <a:ea typeface="+mn-ea"/>
                <a:cs typeface="+mn-cs"/>
              </a:rPr>
              <a:t>Vergunningscheck</a:t>
            </a:r>
            <a:r>
              <a:rPr kumimoji="0" lang="nl-NL" sz="1350" b="0" i="0" u="none" strike="noStrike" kern="1200" cap="none" spc="0" normalizeH="0" baseline="0" noProof="0" dirty="0">
                <a:ln>
                  <a:noFill/>
                </a:ln>
                <a:solidFill>
                  <a:prstClr val="black"/>
                </a:solidFill>
                <a:effectLst/>
                <a:uLnTx/>
                <a:uFillTx/>
                <a:latin typeface="Calibri"/>
                <a:ea typeface="+mn-ea"/>
                <a:cs typeface="+mn-cs"/>
              </a:rPr>
              <a:t> via de vragen-bomen in het DSO</a:t>
            </a:r>
          </a:p>
        </p:txBody>
      </p:sp>
      <p:sp>
        <p:nvSpPr>
          <p:cNvPr id="38" name="Regelmatige vijfhoek 12">
            <a:extLst>
              <a:ext uri="{FF2B5EF4-FFF2-40B4-BE49-F238E27FC236}">
                <a16:creationId xmlns:a16="http://schemas.microsoft.com/office/drawing/2014/main" id="{7A505485-0FBC-468D-8D36-D062CD087B18}"/>
              </a:ext>
            </a:extLst>
          </p:cNvPr>
          <p:cNvSpPr/>
          <p:nvPr/>
        </p:nvSpPr>
        <p:spPr>
          <a:xfrm rot="5400000">
            <a:off x="7419249" y="4212625"/>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9" name="Tekstvak 38">
            <a:extLst>
              <a:ext uri="{FF2B5EF4-FFF2-40B4-BE49-F238E27FC236}">
                <a16:creationId xmlns:a16="http://schemas.microsoft.com/office/drawing/2014/main" id="{1E39E2F8-B5E7-432B-ADED-292B55072318}"/>
              </a:ext>
            </a:extLst>
          </p:cNvPr>
          <p:cNvSpPr txBox="1"/>
          <p:nvPr/>
        </p:nvSpPr>
        <p:spPr>
          <a:xfrm>
            <a:off x="7261198" y="4667901"/>
            <a:ext cx="1659517"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0" cap="none" spc="0" normalizeH="0" baseline="0" noProof="0" dirty="0">
                <a:ln>
                  <a:noFill/>
                </a:ln>
                <a:solidFill>
                  <a:prstClr val="black">
                    <a:lumMod val="65000"/>
                    <a:lumOff val="35000"/>
                  </a:prstClr>
                </a:solidFill>
                <a:effectLst/>
                <a:uLnTx/>
                <a:uFillTx/>
                <a:latin typeface="Verdana"/>
                <a:ea typeface="+mn-ea"/>
                <a:cs typeface="Arial"/>
              </a:rPr>
              <a:t>Aanvraag opstellen </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en indienen via het DSO</a:t>
            </a:r>
          </a:p>
        </p:txBody>
      </p:sp>
      <p:cxnSp>
        <p:nvCxnSpPr>
          <p:cNvPr id="6" name="Verbindingslijn: gekromd 5">
            <a:extLst>
              <a:ext uri="{FF2B5EF4-FFF2-40B4-BE49-F238E27FC236}">
                <a16:creationId xmlns:a16="http://schemas.microsoft.com/office/drawing/2014/main" id="{21D5A0DD-4090-4738-BD36-2B6476FDD34D}"/>
              </a:ext>
            </a:extLst>
          </p:cNvPr>
          <p:cNvCxnSpPr>
            <a:cxnSpLocks/>
            <a:stCxn id="30" idx="3"/>
            <a:endCxn id="14" idx="1"/>
          </p:cNvCxnSpPr>
          <p:nvPr/>
        </p:nvCxnSpPr>
        <p:spPr>
          <a:xfrm flipV="1">
            <a:off x="1995378" y="2376339"/>
            <a:ext cx="903055" cy="1296906"/>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0" name="Verbindingslijn: gekromd 39">
            <a:extLst>
              <a:ext uri="{FF2B5EF4-FFF2-40B4-BE49-F238E27FC236}">
                <a16:creationId xmlns:a16="http://schemas.microsoft.com/office/drawing/2014/main" id="{4E6450AF-7F41-4E2A-8138-5045B9223560}"/>
              </a:ext>
            </a:extLst>
          </p:cNvPr>
          <p:cNvCxnSpPr>
            <a:cxnSpLocks/>
            <a:stCxn id="30" idx="3"/>
            <a:endCxn id="9" idx="3"/>
          </p:cNvCxnSpPr>
          <p:nvPr/>
        </p:nvCxnSpPr>
        <p:spPr>
          <a:xfrm>
            <a:off x="1995378" y="3673245"/>
            <a:ext cx="881227" cy="11872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3" name="Verbindingslijn: gekromd 42">
            <a:extLst>
              <a:ext uri="{FF2B5EF4-FFF2-40B4-BE49-F238E27FC236}">
                <a16:creationId xmlns:a16="http://schemas.microsoft.com/office/drawing/2014/main" id="{E8F163A5-CA34-493C-A440-CDB935F0EE12}"/>
              </a:ext>
            </a:extLst>
          </p:cNvPr>
          <p:cNvCxnSpPr>
            <a:cxnSpLocks/>
            <a:stCxn id="14" idx="3"/>
            <a:endCxn id="33" idx="1"/>
          </p:cNvCxnSpPr>
          <p:nvPr/>
        </p:nvCxnSpPr>
        <p:spPr>
          <a:xfrm>
            <a:off x="4417561" y="2376339"/>
            <a:ext cx="794986" cy="1270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Verbindingslijn: gekromd 50">
            <a:extLst>
              <a:ext uri="{FF2B5EF4-FFF2-40B4-BE49-F238E27FC236}">
                <a16:creationId xmlns:a16="http://schemas.microsoft.com/office/drawing/2014/main" id="{356C9D98-0599-4D78-9740-2EDB5E3AEDB8}"/>
              </a:ext>
            </a:extLst>
          </p:cNvPr>
          <p:cNvCxnSpPr>
            <a:cxnSpLocks/>
            <a:stCxn id="9" idx="1"/>
            <a:endCxn id="36" idx="1"/>
          </p:cNvCxnSpPr>
          <p:nvPr/>
        </p:nvCxnSpPr>
        <p:spPr>
          <a:xfrm rot="16200000" flipH="1">
            <a:off x="5268965" y="1742511"/>
            <a:ext cx="465091" cy="3391779"/>
          </a:xfrm>
          <a:prstGeom prst="curvedConnector4">
            <a:avLst>
              <a:gd name="adj1" fmla="val -49152"/>
              <a:gd name="adj2" fmla="val 56025"/>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4" name="Verbindingslijn: gekromd 53">
            <a:extLst>
              <a:ext uri="{FF2B5EF4-FFF2-40B4-BE49-F238E27FC236}">
                <a16:creationId xmlns:a16="http://schemas.microsoft.com/office/drawing/2014/main" id="{D688EFD7-C5D2-4F39-97FC-1443AB44AACC}"/>
              </a:ext>
            </a:extLst>
          </p:cNvPr>
          <p:cNvCxnSpPr>
            <a:cxnSpLocks/>
            <a:stCxn id="10" idx="3"/>
            <a:endCxn id="39" idx="1"/>
          </p:cNvCxnSpPr>
          <p:nvPr/>
        </p:nvCxnSpPr>
        <p:spPr>
          <a:xfrm>
            <a:off x="4458605" y="3804034"/>
            <a:ext cx="2802593" cy="116394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Verbindingslijn: gekromd 56">
            <a:extLst>
              <a:ext uri="{FF2B5EF4-FFF2-40B4-BE49-F238E27FC236}">
                <a16:creationId xmlns:a16="http://schemas.microsoft.com/office/drawing/2014/main" id="{A1BE00CD-DE41-47C0-A96D-67EB268D6AB0}"/>
              </a:ext>
            </a:extLst>
          </p:cNvPr>
          <p:cNvCxnSpPr>
            <a:cxnSpLocks/>
            <a:stCxn id="38" idx="5"/>
            <a:endCxn id="12" idx="3"/>
          </p:cNvCxnSpPr>
          <p:nvPr/>
        </p:nvCxnSpPr>
        <p:spPr>
          <a:xfrm rot="5400000">
            <a:off x="7375409" y="4996713"/>
            <a:ext cx="253768" cy="1361009"/>
          </a:xfrm>
          <a:prstGeom prst="curvedConnector2">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1" name="Verbindingslijn: gekromd 60">
            <a:extLst>
              <a:ext uri="{FF2B5EF4-FFF2-40B4-BE49-F238E27FC236}">
                <a16:creationId xmlns:a16="http://schemas.microsoft.com/office/drawing/2014/main" id="{9C88307C-F68F-4414-BDE7-CCC558BA58CE}"/>
              </a:ext>
            </a:extLst>
          </p:cNvPr>
          <p:cNvCxnSpPr>
            <a:cxnSpLocks/>
            <a:endCxn id="16" idx="3"/>
          </p:cNvCxnSpPr>
          <p:nvPr/>
        </p:nvCxnSpPr>
        <p:spPr>
          <a:xfrm rot="10800000">
            <a:off x="4305723" y="5758729"/>
            <a:ext cx="853269" cy="1"/>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Stroomdiagram: Opslag met sequentiële toegang 71">
            <a:extLst>
              <a:ext uri="{FF2B5EF4-FFF2-40B4-BE49-F238E27FC236}">
                <a16:creationId xmlns:a16="http://schemas.microsoft.com/office/drawing/2014/main" id="{BC25FF8B-2B6A-4FED-A341-30A143DB7773}"/>
              </a:ext>
            </a:extLst>
          </p:cNvPr>
          <p:cNvSpPr/>
          <p:nvPr/>
        </p:nvSpPr>
        <p:spPr>
          <a:xfrm>
            <a:off x="130071" y="5161067"/>
            <a:ext cx="2281722"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Terugkoppeling rechtstreeks van het BG naar de initiatiefnemer</a:t>
            </a:r>
          </a:p>
        </p:txBody>
      </p:sp>
      <p:cxnSp>
        <p:nvCxnSpPr>
          <p:cNvPr id="84" name="Verbindingslijn: gekromd 83">
            <a:extLst>
              <a:ext uri="{FF2B5EF4-FFF2-40B4-BE49-F238E27FC236}">
                <a16:creationId xmlns:a16="http://schemas.microsoft.com/office/drawing/2014/main" id="{E67AFE13-1022-4100-A1C9-CB923AEFFD94}"/>
              </a:ext>
            </a:extLst>
          </p:cNvPr>
          <p:cNvCxnSpPr>
            <a:cxnSpLocks/>
            <a:stCxn id="33" idx="3"/>
            <a:endCxn id="8" idx="1"/>
          </p:cNvCxnSpPr>
          <p:nvPr/>
        </p:nvCxnSpPr>
        <p:spPr>
          <a:xfrm flipV="1">
            <a:off x="6731675" y="2308586"/>
            <a:ext cx="457507" cy="67753"/>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6" name="Verbindingslijn: gekromd 60">
            <a:extLst>
              <a:ext uri="{FF2B5EF4-FFF2-40B4-BE49-F238E27FC236}">
                <a16:creationId xmlns:a16="http://schemas.microsoft.com/office/drawing/2014/main" id="{9C88307C-F68F-4414-BDE7-CCC558BA58CE}"/>
              </a:ext>
            </a:extLst>
          </p:cNvPr>
          <p:cNvCxnSpPr>
            <a:cxnSpLocks/>
            <a:stCxn id="16" idx="1"/>
            <a:endCxn id="72" idx="3"/>
          </p:cNvCxnSpPr>
          <p:nvPr/>
        </p:nvCxnSpPr>
        <p:spPr>
          <a:xfrm rot="10800000">
            <a:off x="2411794" y="5692848"/>
            <a:ext cx="481635" cy="6588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8" name="Ovaal 77"/>
          <p:cNvSpPr/>
          <p:nvPr/>
        </p:nvSpPr>
        <p:spPr>
          <a:xfrm>
            <a:off x="6516940" y="4281753"/>
            <a:ext cx="2849526" cy="144231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 name="Afbeelding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8038" y="128950"/>
            <a:ext cx="2033440" cy="685516"/>
          </a:xfrm>
          <a:prstGeom prst="rect">
            <a:avLst/>
          </a:prstGeom>
        </p:spPr>
      </p:pic>
    </p:spTree>
    <p:extLst>
      <p:ext uri="{BB962C8B-B14F-4D97-AF65-F5344CB8AC3E}">
        <p14:creationId xmlns:p14="http://schemas.microsoft.com/office/powerpoint/2010/main" val="31991838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95FFA-6E7D-472C-BD0C-3BA26B319F33}"/>
              </a:ext>
            </a:extLst>
          </p:cNvPr>
          <p:cNvSpPr>
            <a:spLocks noGrp="1"/>
          </p:cNvSpPr>
          <p:nvPr>
            <p:ph type="body" sz="half" idx="2"/>
          </p:nvPr>
        </p:nvSpPr>
        <p:spPr/>
        <p:txBody>
          <a:bodyPr/>
          <a:lstStyle/>
          <a:p>
            <a:endParaRPr lang="nl-NL"/>
          </a:p>
        </p:txBody>
      </p:sp>
      <p:pic>
        <p:nvPicPr>
          <p:cNvPr id="5" name="Picture 4">
            <a:extLst>
              <a:ext uri="{FF2B5EF4-FFF2-40B4-BE49-F238E27FC236}">
                <a16:creationId xmlns:a16="http://schemas.microsoft.com/office/drawing/2014/main" id="{445894F3-8C6E-41CD-A2B6-DC58FFF2B6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706"/>
            <a:ext cx="9144000" cy="4841728"/>
          </a:xfrm>
          <a:prstGeom prst="rect">
            <a:avLst/>
          </a:prstGeom>
        </p:spPr>
      </p:pic>
      <p:sp>
        <p:nvSpPr>
          <p:cNvPr id="6" name="Lijntoelichting 1 7">
            <a:extLst>
              <a:ext uri="{FF2B5EF4-FFF2-40B4-BE49-F238E27FC236}">
                <a16:creationId xmlns:a16="http://schemas.microsoft.com/office/drawing/2014/main" id="{1ADEECC6-CFEE-4A08-9978-D440D163EE96}"/>
              </a:ext>
            </a:extLst>
          </p:cNvPr>
          <p:cNvSpPr/>
          <p:nvPr/>
        </p:nvSpPr>
        <p:spPr>
          <a:xfrm>
            <a:off x="5817326" y="5773479"/>
            <a:ext cx="3169885" cy="953377"/>
          </a:xfrm>
          <a:prstGeom prst="borderCallout1">
            <a:avLst>
              <a:gd name="adj1" fmla="val 13056"/>
              <a:gd name="adj2" fmla="val -1434"/>
              <a:gd name="adj3" fmla="val -144559"/>
              <a:gd name="adj4" fmla="val -12132"/>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De initiatiefnemer stelt de vergunningsaanvraag op en dient deze in</a:t>
            </a:r>
            <a:endParaRPr lang="nl-NL" dirty="0">
              <a:solidFill>
                <a:schemeClr val="tx1"/>
              </a:solidFill>
            </a:endParaRPr>
          </a:p>
        </p:txBody>
      </p:sp>
    </p:spTree>
    <p:extLst>
      <p:ext uri="{BB962C8B-B14F-4D97-AF65-F5344CB8AC3E}">
        <p14:creationId xmlns:p14="http://schemas.microsoft.com/office/powerpoint/2010/main" val="22888039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395FFA-6E7D-472C-BD0C-3BA26B319F33}"/>
              </a:ext>
            </a:extLst>
          </p:cNvPr>
          <p:cNvSpPr>
            <a:spLocks noGrp="1"/>
          </p:cNvSpPr>
          <p:nvPr>
            <p:ph type="body" sz="half" idx="2"/>
          </p:nvPr>
        </p:nvSpPr>
        <p:spPr/>
        <p:txBody>
          <a:bodyPr/>
          <a:lstStyle/>
          <a:p>
            <a:endParaRPr lang="nl-NL"/>
          </a:p>
        </p:txBody>
      </p:sp>
      <p:pic>
        <p:nvPicPr>
          <p:cNvPr id="7" name="Picture 6">
            <a:extLst>
              <a:ext uri="{FF2B5EF4-FFF2-40B4-BE49-F238E27FC236}">
                <a16:creationId xmlns:a16="http://schemas.microsoft.com/office/drawing/2014/main" id="{53B32A3D-0ED5-4824-8F57-EB56764F22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193" r="19238"/>
          <a:stretch/>
        </p:blipFill>
        <p:spPr>
          <a:xfrm>
            <a:off x="0" y="9244"/>
            <a:ext cx="8579109" cy="6848756"/>
          </a:xfrm>
          <a:prstGeom prst="rect">
            <a:avLst/>
          </a:prstGeom>
        </p:spPr>
      </p:pic>
      <p:sp>
        <p:nvSpPr>
          <p:cNvPr id="8" name="Lijntoelichting 1 7">
            <a:extLst>
              <a:ext uri="{FF2B5EF4-FFF2-40B4-BE49-F238E27FC236}">
                <a16:creationId xmlns:a16="http://schemas.microsoft.com/office/drawing/2014/main" id="{1ADEECC6-CFEE-4A08-9978-D440D163EE96}"/>
              </a:ext>
            </a:extLst>
          </p:cNvPr>
          <p:cNvSpPr/>
          <p:nvPr/>
        </p:nvSpPr>
        <p:spPr>
          <a:xfrm>
            <a:off x="5969726" y="5925879"/>
            <a:ext cx="3169885" cy="953377"/>
          </a:xfrm>
          <a:prstGeom prst="borderCallout1">
            <a:avLst>
              <a:gd name="adj1" fmla="val 13056"/>
              <a:gd name="adj2" fmla="val -1434"/>
              <a:gd name="adj3" fmla="val -144559"/>
              <a:gd name="adj4" fmla="val -12132"/>
            </a:avLst>
          </a:prstGeom>
          <a:gradFill rotWithShape="1">
            <a:gsLst>
              <a:gs pos="1000">
                <a:srgbClr val="FFFF00"/>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De initiatiefnemer ontvangt het verzoeknummer</a:t>
            </a:r>
            <a:endParaRPr kumimoji="0" lang="nl-NL"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1774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6249" y="715770"/>
            <a:ext cx="8667751" cy="663123"/>
          </a:xfrm>
        </p:spPr>
        <p:txBody>
          <a:bodyPr>
            <a:normAutofit fontScale="90000"/>
          </a:bodyPr>
          <a:lstStyle/>
          <a:p>
            <a:r>
              <a:rPr lang="nl-NL" dirty="0"/>
              <a:t>Stap 6: Aanvraag ontvangen en afhandelen door Delfland</a:t>
            </a:r>
          </a:p>
        </p:txBody>
      </p:sp>
      <p:sp>
        <p:nvSpPr>
          <p:cNvPr id="5" name="Regelmatige vijfhoek 4"/>
          <p:cNvSpPr/>
          <p:nvPr/>
        </p:nvSpPr>
        <p:spPr>
          <a:xfrm rot="5400000">
            <a:off x="7358638"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8" name="Tekstvak 7"/>
          <p:cNvSpPr txBox="1"/>
          <p:nvPr/>
        </p:nvSpPr>
        <p:spPr>
          <a:xfrm>
            <a:off x="7189182" y="2008504"/>
            <a:ext cx="1539063"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solidFill>
                <a:effectLst/>
                <a:uLnTx/>
                <a:uFillTx/>
                <a:latin typeface="Verdana"/>
                <a:ea typeface="+mn-ea"/>
                <a:cs typeface="Arial"/>
              </a:rPr>
              <a:t>WsV</a:t>
            </a:r>
            <a:r>
              <a:rPr kumimoji="0" lang="nl-NL" sz="1100" b="0" i="0" u="none" strike="noStrike" kern="0" cap="none" spc="0" normalizeH="0" baseline="0" noProof="0" dirty="0">
                <a:ln>
                  <a:noFill/>
                </a:ln>
                <a:solidFill>
                  <a:prstClr val="black"/>
                </a:solidFill>
                <a:effectLst/>
                <a:uLnTx/>
                <a:uFillTx/>
                <a:latin typeface="Verdana"/>
                <a:ea typeface="+mn-ea"/>
                <a:cs typeface="Arial"/>
              </a:rPr>
              <a:t> is bruikbaar voor </a:t>
            </a:r>
            <a:r>
              <a:rPr kumimoji="0" lang="nl-NL" sz="1100" b="1" i="0" u="none" strike="noStrike" kern="0" cap="none" spc="0" normalizeH="0" baseline="0" noProof="0" dirty="0">
                <a:ln>
                  <a:noFill/>
                </a:ln>
                <a:solidFill>
                  <a:prstClr val="black"/>
                </a:solidFill>
                <a:effectLst/>
                <a:uLnTx/>
                <a:uFillTx/>
                <a:latin typeface="Verdana"/>
                <a:ea typeface="+mn-ea"/>
                <a:cs typeface="Arial"/>
              </a:rPr>
              <a:t>oriënteren via Regels en Kaart</a:t>
            </a:r>
          </a:p>
        </p:txBody>
      </p:sp>
      <p:grpSp>
        <p:nvGrpSpPr>
          <p:cNvPr id="21" name="Groep 20"/>
          <p:cNvGrpSpPr/>
          <p:nvPr/>
        </p:nvGrpSpPr>
        <p:grpSpPr>
          <a:xfrm>
            <a:off x="2876605" y="3205854"/>
            <a:ext cx="1582000" cy="1172240"/>
            <a:chOff x="6013951" y="2657703"/>
            <a:chExt cx="2109333" cy="1562986"/>
          </a:xfrm>
        </p:grpSpPr>
        <p:sp>
          <p:nvSpPr>
            <p:cNvPr id="9" name="Regelmatige vijfhoek 8"/>
            <p:cNvSpPr/>
            <p:nvPr/>
          </p:nvSpPr>
          <p:spPr>
            <a:xfrm rot="5400000">
              <a:off x="6234577" y="2437077"/>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kstvak 9"/>
            <p:cNvSpPr txBox="1"/>
            <p:nvPr/>
          </p:nvSpPr>
          <p:spPr>
            <a:xfrm>
              <a:off x="6071201" y="2978222"/>
              <a:ext cx="2052083"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vragenbomen aan </a:t>
              </a:r>
              <a:r>
                <a:rPr kumimoji="0" lang="nl-NL" sz="1350" b="0" i="0" u="none" strike="noStrike" kern="1200" cap="none" spc="0" normalizeH="0" baseline="0" noProof="0" dirty="0" err="1">
                  <a:ln>
                    <a:noFill/>
                  </a:ln>
                  <a:solidFill>
                    <a:prstClr val="white"/>
                  </a:solidFill>
                  <a:effectLst/>
                  <a:uLnTx/>
                  <a:uFillTx/>
                  <a:latin typeface="Calibri"/>
                  <a:ea typeface="+mn-ea"/>
                  <a:cs typeface="+mn-cs"/>
                </a:rPr>
                <a:t>aan</a:t>
              </a:r>
              <a:r>
                <a:rPr kumimoji="0" lang="nl-NL" sz="1350" b="0" i="0" u="none" strike="noStrike" kern="1200" cap="none" spc="0" normalizeH="0" baseline="0" noProof="0" dirty="0">
                  <a:ln>
                    <a:noFill/>
                  </a:ln>
                  <a:solidFill>
                    <a:prstClr val="white"/>
                  </a:solidFill>
                  <a:effectLst/>
                  <a:uLnTx/>
                  <a:uFillTx/>
                  <a:latin typeface="Calibri"/>
                  <a:ea typeface="+mn-ea"/>
                  <a:cs typeface="+mn-cs"/>
                </a:rPr>
                <a:t> de RTR</a:t>
              </a:r>
            </a:p>
          </p:txBody>
        </p:sp>
      </p:grpSp>
      <p:grpSp>
        <p:nvGrpSpPr>
          <p:cNvPr id="22" name="Groep 21"/>
          <p:cNvGrpSpPr/>
          <p:nvPr/>
        </p:nvGrpSpPr>
        <p:grpSpPr>
          <a:xfrm>
            <a:off x="5206968" y="5212503"/>
            <a:ext cx="1614820" cy="1172240"/>
            <a:chOff x="6961325" y="2485417"/>
            <a:chExt cx="2153093" cy="1562986"/>
          </a:xfrm>
        </p:grpSpPr>
        <p:sp>
          <p:nvSpPr>
            <p:cNvPr id="11" name="Regelmatige vijfhoek 10"/>
            <p:cNvSpPr/>
            <p:nvPr/>
          </p:nvSpPr>
          <p:spPr>
            <a:xfrm rot="5400000">
              <a:off x="7181951" y="2264791"/>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kstvak 11"/>
            <p:cNvSpPr txBox="1"/>
            <p:nvPr/>
          </p:nvSpPr>
          <p:spPr>
            <a:xfrm>
              <a:off x="7062334" y="2935659"/>
              <a:ext cx="2052084"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Aanvraag naar Delfland</a:t>
              </a:r>
            </a:p>
          </p:txBody>
        </p:sp>
      </p:grpSp>
      <p:grpSp>
        <p:nvGrpSpPr>
          <p:cNvPr id="19" name="Groep 18"/>
          <p:cNvGrpSpPr/>
          <p:nvPr/>
        </p:nvGrpSpPr>
        <p:grpSpPr>
          <a:xfrm>
            <a:off x="2858561" y="1739065"/>
            <a:ext cx="1559000" cy="1172240"/>
            <a:chOff x="658881" y="2591112"/>
            <a:chExt cx="2078667" cy="1562986"/>
          </a:xfrm>
        </p:grpSpPr>
        <p:sp>
          <p:nvSpPr>
            <p:cNvPr id="13" name="Regelmatige vijfhoek 12"/>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kstvak 13"/>
            <p:cNvSpPr txBox="1"/>
            <p:nvPr/>
          </p:nvSpPr>
          <p:spPr>
            <a:xfrm>
              <a:off x="712044" y="2963756"/>
              <a:ext cx="2025504"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WS levert juridische regels  aan het LVBB</a:t>
              </a:r>
            </a:p>
          </p:txBody>
        </p:sp>
      </p:grpSp>
      <p:grpSp>
        <p:nvGrpSpPr>
          <p:cNvPr id="23" name="Groep 22"/>
          <p:cNvGrpSpPr/>
          <p:nvPr/>
        </p:nvGrpSpPr>
        <p:grpSpPr>
          <a:xfrm>
            <a:off x="2893428" y="5161067"/>
            <a:ext cx="1521120" cy="1172240"/>
            <a:chOff x="9215427" y="2555986"/>
            <a:chExt cx="2028160" cy="1562986"/>
          </a:xfrm>
        </p:grpSpPr>
        <p:sp>
          <p:nvSpPr>
            <p:cNvPr id="15" name="Regelmatige vijfhoek 14"/>
            <p:cNvSpPr/>
            <p:nvPr/>
          </p:nvSpPr>
          <p:spPr>
            <a:xfrm rot="5400000">
              <a:off x="9459976" y="2335360"/>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kstvak 15"/>
            <p:cNvSpPr txBox="1"/>
            <p:nvPr/>
          </p:nvSpPr>
          <p:spPr>
            <a:xfrm>
              <a:off x="9215427" y="2875813"/>
              <a:ext cx="1883059" cy="954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prstClr val="white"/>
                  </a:solidFill>
                  <a:effectLst/>
                  <a:uLnTx/>
                  <a:uFillTx/>
                  <a:latin typeface="Calibri"/>
                  <a:ea typeface="+mn-ea"/>
                  <a:cs typeface="+mn-cs"/>
                </a:rPr>
                <a:t>Delfland handelt af vanuit eigen systeem</a:t>
              </a:r>
            </a:p>
          </p:txBody>
        </p:sp>
      </p:grpSp>
      <p:sp>
        <p:nvSpPr>
          <p:cNvPr id="18" name="Stroomdiagram: Opslag met sequentiële toegang 17"/>
          <p:cNvSpPr/>
          <p:nvPr/>
        </p:nvSpPr>
        <p:spPr>
          <a:xfrm>
            <a:off x="130071" y="1670567"/>
            <a:ext cx="2362894"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Waterschaps-verordening met een beperkt aantal activiteiten</a:t>
            </a:r>
          </a:p>
        </p:txBody>
      </p:sp>
      <p:grpSp>
        <p:nvGrpSpPr>
          <p:cNvPr id="27" name="Groep 26">
            <a:extLst>
              <a:ext uri="{FF2B5EF4-FFF2-40B4-BE49-F238E27FC236}">
                <a16:creationId xmlns:a16="http://schemas.microsoft.com/office/drawing/2014/main" id="{CD13BC38-FEF5-4BBB-995E-75A5EF468236}"/>
              </a:ext>
            </a:extLst>
          </p:cNvPr>
          <p:cNvGrpSpPr/>
          <p:nvPr/>
        </p:nvGrpSpPr>
        <p:grpSpPr>
          <a:xfrm>
            <a:off x="476250" y="3084826"/>
            <a:ext cx="1519128" cy="1172240"/>
            <a:chOff x="637614" y="2591112"/>
            <a:chExt cx="2025504" cy="1562986"/>
          </a:xfrm>
        </p:grpSpPr>
        <p:sp>
          <p:nvSpPr>
            <p:cNvPr id="29" name="Regelmatige vijfhoek 12">
              <a:extLst>
                <a:ext uri="{FF2B5EF4-FFF2-40B4-BE49-F238E27FC236}">
                  <a16:creationId xmlns:a16="http://schemas.microsoft.com/office/drawing/2014/main" id="{FEF30F9E-005B-4BC1-A850-1421FADADBAF}"/>
                </a:ext>
              </a:extLst>
            </p:cNvPr>
            <p:cNvSpPr/>
            <p:nvPr/>
          </p:nvSpPr>
          <p:spPr>
            <a:xfrm rot="5400000">
              <a:off x="879507" y="2370486"/>
              <a:ext cx="1562986" cy="2004237"/>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kstvak 29">
              <a:extLst>
                <a:ext uri="{FF2B5EF4-FFF2-40B4-BE49-F238E27FC236}">
                  <a16:creationId xmlns:a16="http://schemas.microsoft.com/office/drawing/2014/main" id="{78921E98-E33D-47F2-99AB-DA2D6CBF567F}"/>
                </a:ext>
              </a:extLst>
            </p:cNvPr>
            <p:cNvSpPr txBox="1"/>
            <p:nvPr/>
          </p:nvSpPr>
          <p:spPr>
            <a:xfrm>
              <a:off x="637614" y="2898616"/>
              <a:ext cx="2025504" cy="954108"/>
            </a:xfrm>
            <a:prstGeom prst="rect">
              <a:avLst/>
            </a:prstGeom>
            <a:noFill/>
          </p:spPr>
          <p:txBody>
            <a:bodyPr wrap="square" rtlCol="0">
              <a:spAutoFit/>
            </a:bodyPr>
            <a:lstStyle/>
            <a:p>
              <a:r>
                <a:rPr lang="nl-NL" sz="1350" dirty="0">
                  <a:solidFill>
                    <a:schemeClr val="bg1"/>
                  </a:solidFill>
                </a:rPr>
                <a:t>WS stelt het logisch model op</a:t>
              </a:r>
            </a:p>
            <a:p>
              <a:r>
                <a:rPr lang="nl-NL" sz="1350" dirty="0" err="1">
                  <a:solidFill>
                    <a:schemeClr val="bg1"/>
                  </a:solidFill>
                </a:rPr>
                <a:t>nav</a:t>
              </a:r>
              <a:r>
                <a:rPr lang="nl-NL" sz="1350" dirty="0">
                  <a:solidFill>
                    <a:schemeClr val="bg1"/>
                  </a:solidFill>
                </a:rPr>
                <a:t> beleid</a:t>
              </a:r>
            </a:p>
          </p:txBody>
        </p:sp>
      </p:grpSp>
      <p:sp>
        <p:nvSpPr>
          <p:cNvPr id="32" name="Regelmatige vijfhoek 12">
            <a:extLst>
              <a:ext uri="{FF2B5EF4-FFF2-40B4-BE49-F238E27FC236}">
                <a16:creationId xmlns:a16="http://schemas.microsoft.com/office/drawing/2014/main" id="{38EEDE16-ABE1-4D66-A1CA-FF8D34D1FF9F}"/>
              </a:ext>
            </a:extLst>
          </p:cNvPr>
          <p:cNvSpPr/>
          <p:nvPr/>
        </p:nvSpPr>
        <p:spPr>
          <a:xfrm rot="5400000">
            <a:off x="5338144" y="1573596"/>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3" name="Tekstvak 32">
            <a:extLst>
              <a:ext uri="{FF2B5EF4-FFF2-40B4-BE49-F238E27FC236}">
                <a16:creationId xmlns:a16="http://schemas.microsoft.com/office/drawing/2014/main" id="{33B233B5-5FA8-4A21-A14A-3AEF196B9FC1}"/>
              </a:ext>
            </a:extLst>
          </p:cNvPr>
          <p:cNvSpPr txBox="1"/>
          <p:nvPr/>
        </p:nvSpPr>
        <p:spPr>
          <a:xfrm>
            <a:off x="5212547" y="2018548"/>
            <a:ext cx="1519128" cy="715581"/>
          </a:xfrm>
          <a:prstGeom prst="rect">
            <a:avLst/>
          </a:prstGeom>
          <a:noFill/>
          <a:ln w="3175" cap="flat" cmpd="sng" algn="ctr">
            <a:noFill/>
            <a:prstDash val="solid"/>
          </a:ln>
          <a:effectLst/>
        </p:spPr>
        <p:txBody>
          <a:bodyPr rtlCol="0" anchor="ctr"/>
          <a:lstStyle>
            <a:defPPr>
              <a:defRPr lang="nl-NL"/>
            </a:defPPr>
            <a:lvl1pPr algn="ctr" defTabSz="914400" fontAlgn="base">
              <a:spcBef>
                <a:spcPct val="0"/>
              </a:spcBef>
              <a:spcAft>
                <a:spcPct val="0"/>
              </a:spcAft>
              <a:defRPr sz="1100" kern="0">
                <a:solidFill>
                  <a:prstClr val="black">
                    <a:lumMod val="65000"/>
                    <a:lumOff val="35000"/>
                  </a:prstClr>
                </a:solidFill>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0" i="0" u="none" strike="noStrike" kern="0" cap="none" spc="0" normalizeH="0" baseline="0" noProof="0" dirty="0" err="1">
                <a:ln>
                  <a:noFill/>
                </a:ln>
                <a:solidFill>
                  <a:prstClr val="black">
                    <a:lumMod val="65000"/>
                    <a:lumOff val="35000"/>
                  </a:prstClr>
                </a:solidFill>
                <a:effectLst/>
                <a:uLnTx/>
                <a:uFillTx/>
                <a:latin typeface="Verdana"/>
                <a:ea typeface="+mn-ea"/>
                <a:cs typeface="Arial"/>
              </a:rPr>
              <a:t>WsV</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 wordt gepubliceerd via LVBB</a:t>
            </a:r>
          </a:p>
        </p:txBody>
      </p:sp>
      <p:sp>
        <p:nvSpPr>
          <p:cNvPr id="35" name="Regelmatige vijfhoek 12">
            <a:extLst>
              <a:ext uri="{FF2B5EF4-FFF2-40B4-BE49-F238E27FC236}">
                <a16:creationId xmlns:a16="http://schemas.microsoft.com/office/drawing/2014/main" id="{362D1905-E477-4DE5-8762-0F47DB045DA6}"/>
              </a:ext>
            </a:extLst>
          </p:cNvPr>
          <p:cNvSpPr/>
          <p:nvPr/>
        </p:nvSpPr>
        <p:spPr>
          <a:xfrm rot="5400000">
            <a:off x="7419249" y="2910427"/>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6" name="Tekstvak 35">
            <a:extLst>
              <a:ext uri="{FF2B5EF4-FFF2-40B4-BE49-F238E27FC236}">
                <a16:creationId xmlns:a16="http://schemas.microsoft.com/office/drawing/2014/main" id="{676F1FA7-0092-443F-9D68-E1CAB422F840}"/>
              </a:ext>
            </a:extLst>
          </p:cNvPr>
          <p:cNvSpPr txBox="1"/>
          <p:nvPr/>
        </p:nvSpPr>
        <p:spPr>
          <a:xfrm>
            <a:off x="7197401" y="3313155"/>
            <a:ext cx="1519131" cy="7155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dirty="0">
                <a:ln>
                  <a:noFill/>
                </a:ln>
                <a:solidFill>
                  <a:prstClr val="black"/>
                </a:solidFill>
                <a:effectLst/>
                <a:uLnTx/>
                <a:uFillTx/>
                <a:latin typeface="Calibri"/>
                <a:ea typeface="+mn-ea"/>
                <a:cs typeface="+mn-cs"/>
              </a:rPr>
              <a:t>Vergunningscheck</a:t>
            </a:r>
            <a:r>
              <a:rPr kumimoji="0" lang="nl-NL" sz="1350" b="0" i="0" u="none" strike="noStrike" kern="1200" cap="none" spc="0" normalizeH="0" baseline="0" noProof="0" dirty="0">
                <a:ln>
                  <a:noFill/>
                </a:ln>
                <a:solidFill>
                  <a:prstClr val="black"/>
                </a:solidFill>
                <a:effectLst/>
                <a:uLnTx/>
                <a:uFillTx/>
                <a:latin typeface="Calibri"/>
                <a:ea typeface="+mn-ea"/>
                <a:cs typeface="+mn-cs"/>
              </a:rPr>
              <a:t> via de vragen-bomen in het DSO</a:t>
            </a:r>
          </a:p>
        </p:txBody>
      </p:sp>
      <p:sp>
        <p:nvSpPr>
          <p:cNvPr id="38" name="Regelmatige vijfhoek 12">
            <a:extLst>
              <a:ext uri="{FF2B5EF4-FFF2-40B4-BE49-F238E27FC236}">
                <a16:creationId xmlns:a16="http://schemas.microsoft.com/office/drawing/2014/main" id="{7A505485-0FBC-468D-8D36-D062CD087B18}"/>
              </a:ext>
            </a:extLst>
          </p:cNvPr>
          <p:cNvSpPr/>
          <p:nvPr/>
        </p:nvSpPr>
        <p:spPr>
          <a:xfrm rot="5400000">
            <a:off x="7419249" y="4212625"/>
            <a:ext cx="1172240" cy="1503178"/>
          </a:xfrm>
          <a:prstGeom prst="pentagon">
            <a:avLst/>
          </a:prstGeom>
          <a:solidFill>
            <a:srgbClr val="39870C">
              <a:alpha val="51000"/>
            </a:srgbClr>
          </a:solidFill>
          <a:ln w="3175"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endParaRPr>
          </a:p>
        </p:txBody>
      </p:sp>
      <p:sp>
        <p:nvSpPr>
          <p:cNvPr id="39" name="Tekstvak 38">
            <a:extLst>
              <a:ext uri="{FF2B5EF4-FFF2-40B4-BE49-F238E27FC236}">
                <a16:creationId xmlns:a16="http://schemas.microsoft.com/office/drawing/2014/main" id="{1E39E2F8-B5E7-432B-ADED-292B55072318}"/>
              </a:ext>
            </a:extLst>
          </p:cNvPr>
          <p:cNvSpPr txBox="1"/>
          <p:nvPr/>
        </p:nvSpPr>
        <p:spPr>
          <a:xfrm>
            <a:off x="7261198" y="4667901"/>
            <a:ext cx="1659517" cy="600164"/>
          </a:xfrm>
          <a:prstGeom prst="rect">
            <a:avLst/>
          </a:prstGeom>
          <a:noFill/>
          <a:ln w="3175" cap="flat" cmpd="sng" algn="ctr">
            <a:noFill/>
            <a:prstDash val="solid"/>
          </a:ln>
          <a:effectLst/>
        </p:spPr>
        <p:txBody>
          <a:bodyPr rtlCol="0" anchor="ctr"/>
          <a:lstStyle>
            <a:defPPr>
              <a:defRPr lang="nl-NL"/>
            </a:defPPr>
            <a:lvl1pPr marR="0" lvl="0" indent="0" algn="ctr" defTabSz="914400" fontAlgn="base">
              <a:lnSpc>
                <a:spcPct val="100000"/>
              </a:lnSpc>
              <a:spcBef>
                <a:spcPct val="0"/>
              </a:spcBef>
              <a:spcAft>
                <a:spcPct val="0"/>
              </a:spcAft>
              <a:buClrTx/>
              <a:buSzTx/>
              <a:buFontTx/>
              <a:buNone/>
              <a:tabLst/>
              <a:defRPr kumimoji="0" sz="1100" b="0" i="0" u="none" strike="noStrike" kern="0" cap="none" spc="0" normalizeH="0" baseline="0">
                <a:ln>
                  <a:noFill/>
                </a:ln>
                <a:solidFill>
                  <a:prstClr val="black">
                    <a:lumMod val="65000"/>
                    <a:lumOff val="35000"/>
                  </a:prstClr>
                </a:solidFill>
                <a:effectLst/>
                <a:uLnTx/>
                <a:uFillTx/>
                <a:latin typeface="Verdana"/>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100" b="1" i="0" u="none" strike="noStrike" kern="0" cap="none" spc="0" normalizeH="0" baseline="0" noProof="0" dirty="0">
                <a:ln>
                  <a:noFill/>
                </a:ln>
                <a:solidFill>
                  <a:prstClr val="black">
                    <a:lumMod val="65000"/>
                    <a:lumOff val="35000"/>
                  </a:prstClr>
                </a:solidFill>
                <a:effectLst/>
                <a:uLnTx/>
                <a:uFillTx/>
                <a:latin typeface="Verdana"/>
                <a:ea typeface="+mn-ea"/>
                <a:cs typeface="Arial"/>
              </a:rPr>
              <a:t>Aanvraag opstellen </a:t>
            </a:r>
            <a:r>
              <a:rPr kumimoji="0" lang="nl-NL" sz="1100" b="0" i="0" u="none" strike="noStrike" kern="0" cap="none" spc="0" normalizeH="0" baseline="0" noProof="0" dirty="0">
                <a:ln>
                  <a:noFill/>
                </a:ln>
                <a:solidFill>
                  <a:prstClr val="black">
                    <a:lumMod val="65000"/>
                    <a:lumOff val="35000"/>
                  </a:prstClr>
                </a:solidFill>
                <a:effectLst/>
                <a:uLnTx/>
                <a:uFillTx/>
                <a:latin typeface="Verdana"/>
                <a:ea typeface="+mn-ea"/>
                <a:cs typeface="Arial"/>
              </a:rPr>
              <a:t>en indienen via het DSO</a:t>
            </a:r>
          </a:p>
        </p:txBody>
      </p:sp>
      <p:cxnSp>
        <p:nvCxnSpPr>
          <p:cNvPr id="6" name="Verbindingslijn: gekromd 5">
            <a:extLst>
              <a:ext uri="{FF2B5EF4-FFF2-40B4-BE49-F238E27FC236}">
                <a16:creationId xmlns:a16="http://schemas.microsoft.com/office/drawing/2014/main" id="{21D5A0DD-4090-4738-BD36-2B6476FDD34D}"/>
              </a:ext>
            </a:extLst>
          </p:cNvPr>
          <p:cNvCxnSpPr>
            <a:cxnSpLocks/>
            <a:stCxn id="30" idx="3"/>
            <a:endCxn id="14" idx="1"/>
          </p:cNvCxnSpPr>
          <p:nvPr/>
        </p:nvCxnSpPr>
        <p:spPr>
          <a:xfrm flipV="1">
            <a:off x="1995378" y="2376339"/>
            <a:ext cx="903055" cy="1296906"/>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0" name="Verbindingslijn: gekromd 39">
            <a:extLst>
              <a:ext uri="{FF2B5EF4-FFF2-40B4-BE49-F238E27FC236}">
                <a16:creationId xmlns:a16="http://schemas.microsoft.com/office/drawing/2014/main" id="{4E6450AF-7F41-4E2A-8138-5045B9223560}"/>
              </a:ext>
            </a:extLst>
          </p:cNvPr>
          <p:cNvCxnSpPr>
            <a:cxnSpLocks/>
            <a:stCxn id="30" idx="3"/>
            <a:endCxn id="9" idx="3"/>
          </p:cNvCxnSpPr>
          <p:nvPr/>
        </p:nvCxnSpPr>
        <p:spPr>
          <a:xfrm>
            <a:off x="1995378" y="3673245"/>
            <a:ext cx="881227" cy="11872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3" name="Verbindingslijn: gekromd 42">
            <a:extLst>
              <a:ext uri="{FF2B5EF4-FFF2-40B4-BE49-F238E27FC236}">
                <a16:creationId xmlns:a16="http://schemas.microsoft.com/office/drawing/2014/main" id="{E8F163A5-CA34-493C-A440-CDB935F0EE12}"/>
              </a:ext>
            </a:extLst>
          </p:cNvPr>
          <p:cNvCxnSpPr>
            <a:cxnSpLocks/>
            <a:stCxn id="14" idx="3"/>
            <a:endCxn id="33" idx="1"/>
          </p:cNvCxnSpPr>
          <p:nvPr/>
        </p:nvCxnSpPr>
        <p:spPr>
          <a:xfrm>
            <a:off x="4417561" y="2376339"/>
            <a:ext cx="794986" cy="1270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Verbindingslijn: gekromd 50">
            <a:extLst>
              <a:ext uri="{FF2B5EF4-FFF2-40B4-BE49-F238E27FC236}">
                <a16:creationId xmlns:a16="http://schemas.microsoft.com/office/drawing/2014/main" id="{356C9D98-0599-4D78-9740-2EDB5E3AEDB8}"/>
              </a:ext>
            </a:extLst>
          </p:cNvPr>
          <p:cNvCxnSpPr>
            <a:cxnSpLocks/>
            <a:stCxn id="9" idx="1"/>
            <a:endCxn id="36" idx="1"/>
          </p:cNvCxnSpPr>
          <p:nvPr/>
        </p:nvCxnSpPr>
        <p:spPr>
          <a:xfrm rot="16200000" flipH="1">
            <a:off x="5268965" y="1742511"/>
            <a:ext cx="465091" cy="3391779"/>
          </a:xfrm>
          <a:prstGeom prst="curvedConnector4">
            <a:avLst>
              <a:gd name="adj1" fmla="val -49152"/>
              <a:gd name="adj2" fmla="val 56025"/>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4" name="Verbindingslijn: gekromd 53">
            <a:extLst>
              <a:ext uri="{FF2B5EF4-FFF2-40B4-BE49-F238E27FC236}">
                <a16:creationId xmlns:a16="http://schemas.microsoft.com/office/drawing/2014/main" id="{D688EFD7-C5D2-4F39-97FC-1443AB44AACC}"/>
              </a:ext>
            </a:extLst>
          </p:cNvPr>
          <p:cNvCxnSpPr>
            <a:cxnSpLocks/>
            <a:stCxn id="10" idx="3"/>
            <a:endCxn id="39" idx="1"/>
          </p:cNvCxnSpPr>
          <p:nvPr/>
        </p:nvCxnSpPr>
        <p:spPr>
          <a:xfrm>
            <a:off x="4458605" y="3804034"/>
            <a:ext cx="2802593" cy="1163949"/>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Verbindingslijn: gekromd 56">
            <a:extLst>
              <a:ext uri="{FF2B5EF4-FFF2-40B4-BE49-F238E27FC236}">
                <a16:creationId xmlns:a16="http://schemas.microsoft.com/office/drawing/2014/main" id="{A1BE00CD-DE41-47C0-A96D-67EB268D6AB0}"/>
              </a:ext>
            </a:extLst>
          </p:cNvPr>
          <p:cNvCxnSpPr>
            <a:cxnSpLocks/>
            <a:stCxn id="38" idx="5"/>
            <a:endCxn id="12" idx="3"/>
          </p:cNvCxnSpPr>
          <p:nvPr/>
        </p:nvCxnSpPr>
        <p:spPr>
          <a:xfrm rot="5400000">
            <a:off x="7375409" y="4996713"/>
            <a:ext cx="253768" cy="1361009"/>
          </a:xfrm>
          <a:prstGeom prst="curvedConnector2">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1" name="Verbindingslijn: gekromd 60">
            <a:extLst>
              <a:ext uri="{FF2B5EF4-FFF2-40B4-BE49-F238E27FC236}">
                <a16:creationId xmlns:a16="http://schemas.microsoft.com/office/drawing/2014/main" id="{9C88307C-F68F-4414-BDE7-CCC558BA58CE}"/>
              </a:ext>
            </a:extLst>
          </p:cNvPr>
          <p:cNvCxnSpPr>
            <a:cxnSpLocks/>
            <a:endCxn id="16" idx="3"/>
          </p:cNvCxnSpPr>
          <p:nvPr/>
        </p:nvCxnSpPr>
        <p:spPr>
          <a:xfrm rot="10800000">
            <a:off x="4305723" y="5758729"/>
            <a:ext cx="853269" cy="1"/>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72" name="Stroomdiagram: Opslag met sequentiële toegang 71">
            <a:extLst>
              <a:ext uri="{FF2B5EF4-FFF2-40B4-BE49-F238E27FC236}">
                <a16:creationId xmlns:a16="http://schemas.microsoft.com/office/drawing/2014/main" id="{BC25FF8B-2B6A-4FED-A341-30A143DB7773}"/>
              </a:ext>
            </a:extLst>
          </p:cNvPr>
          <p:cNvSpPr/>
          <p:nvPr/>
        </p:nvSpPr>
        <p:spPr>
          <a:xfrm>
            <a:off x="130071" y="5161067"/>
            <a:ext cx="2281722" cy="1063562"/>
          </a:xfrm>
          <a:prstGeom prst="flowChartMagneticTap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a:ea typeface="+mn-ea"/>
                <a:cs typeface="+mn-cs"/>
              </a:rPr>
              <a:t>Terugkoppeling rechtstreeks van het BG naar de initiatiefnemer</a:t>
            </a:r>
          </a:p>
        </p:txBody>
      </p:sp>
      <p:cxnSp>
        <p:nvCxnSpPr>
          <p:cNvPr id="84" name="Verbindingslijn: gekromd 83">
            <a:extLst>
              <a:ext uri="{FF2B5EF4-FFF2-40B4-BE49-F238E27FC236}">
                <a16:creationId xmlns:a16="http://schemas.microsoft.com/office/drawing/2014/main" id="{E67AFE13-1022-4100-A1C9-CB923AEFFD94}"/>
              </a:ext>
            </a:extLst>
          </p:cNvPr>
          <p:cNvCxnSpPr>
            <a:cxnSpLocks/>
            <a:stCxn id="33" idx="3"/>
            <a:endCxn id="8" idx="1"/>
          </p:cNvCxnSpPr>
          <p:nvPr/>
        </p:nvCxnSpPr>
        <p:spPr>
          <a:xfrm flipV="1">
            <a:off x="6731675" y="2308586"/>
            <a:ext cx="457507" cy="67753"/>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6" name="Verbindingslijn: gekromd 60">
            <a:extLst>
              <a:ext uri="{FF2B5EF4-FFF2-40B4-BE49-F238E27FC236}">
                <a16:creationId xmlns:a16="http://schemas.microsoft.com/office/drawing/2014/main" id="{9C88307C-F68F-4414-BDE7-CCC558BA58CE}"/>
              </a:ext>
            </a:extLst>
          </p:cNvPr>
          <p:cNvCxnSpPr>
            <a:cxnSpLocks/>
            <a:stCxn id="16" idx="1"/>
            <a:endCxn id="72" idx="3"/>
          </p:cNvCxnSpPr>
          <p:nvPr/>
        </p:nvCxnSpPr>
        <p:spPr>
          <a:xfrm rot="10800000">
            <a:off x="2411794" y="5692848"/>
            <a:ext cx="481635" cy="65880"/>
          </a:xfrm>
          <a:prstGeom prst="curvedConnector3">
            <a:avLst>
              <a:gd name="adj1" fmla="val 50000"/>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sp>
        <p:nvSpPr>
          <p:cNvPr id="81" name="Rechthoek: afgeronde hoeken 32">
            <a:extLst>
              <a:ext uri="{FF2B5EF4-FFF2-40B4-BE49-F238E27FC236}">
                <a16:creationId xmlns:a16="http://schemas.microsoft.com/office/drawing/2014/main" id="{EFA0096F-6C75-4469-858C-72BA05A8DAB7}"/>
              </a:ext>
            </a:extLst>
          </p:cNvPr>
          <p:cNvSpPr/>
          <p:nvPr/>
        </p:nvSpPr>
        <p:spPr>
          <a:xfrm>
            <a:off x="6788555" y="5949545"/>
            <a:ext cx="817689" cy="333946"/>
          </a:xfrm>
          <a:prstGeom prst="roundRect">
            <a:avLst/>
          </a:prstGeom>
          <a:solidFill>
            <a:srgbClr val="FFFF00"/>
          </a:solidFill>
          <a:ln w="28575" cap="flat" cmpd="sng" algn="ctr">
            <a:solidFill>
              <a:schemeClr val="tx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STAM</a:t>
            </a:r>
          </a:p>
        </p:txBody>
      </p:sp>
      <p:sp>
        <p:nvSpPr>
          <p:cNvPr id="78" name="Ovaal 77"/>
          <p:cNvSpPr/>
          <p:nvPr/>
        </p:nvSpPr>
        <p:spPr>
          <a:xfrm>
            <a:off x="2014766" y="5024439"/>
            <a:ext cx="6555076" cy="16725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 name="Afbeelding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8038" y="128950"/>
            <a:ext cx="2033440" cy="685516"/>
          </a:xfrm>
          <a:prstGeom prst="rect">
            <a:avLst/>
          </a:prstGeom>
        </p:spPr>
      </p:pic>
    </p:spTree>
    <p:extLst>
      <p:ext uri="{BB962C8B-B14F-4D97-AF65-F5344CB8AC3E}">
        <p14:creationId xmlns:p14="http://schemas.microsoft.com/office/powerpoint/2010/main" val="60845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p:txBody>
          <a:bodyPr/>
          <a:lstStyle/>
          <a:p>
            <a:r>
              <a:rPr lang="nl-NL" dirty="0"/>
              <a:t>Demo’s kwartaal 4 2018</a:t>
            </a:r>
          </a:p>
        </p:txBody>
      </p:sp>
      <p:sp>
        <p:nvSpPr>
          <p:cNvPr id="8" name="Rechthoek 7"/>
          <p:cNvSpPr/>
          <p:nvPr/>
        </p:nvSpPr>
        <p:spPr>
          <a:xfrm>
            <a:off x="6948155" y="752663"/>
            <a:ext cx="58366" cy="5652000"/>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100" b="0" i="0" u="none" strike="noStrike" kern="0" cap="none" spc="0" normalizeH="0" baseline="0" noProof="0">
              <a:ln>
                <a:noFill/>
              </a:ln>
              <a:solidFill>
                <a:prstClr val="white"/>
              </a:solidFill>
              <a:effectLst/>
              <a:uLnTx/>
              <a:uFillTx/>
              <a:latin typeface="Verdana"/>
              <a:ea typeface="+mn-ea"/>
              <a:cs typeface="Arial"/>
            </a:endParaRPr>
          </a:p>
        </p:txBody>
      </p:sp>
      <p:sp>
        <p:nvSpPr>
          <p:cNvPr id="10" name="Ovaal 9"/>
          <p:cNvSpPr/>
          <p:nvPr/>
        </p:nvSpPr>
        <p:spPr>
          <a:xfrm rot="16200000">
            <a:off x="1478015" y="2635717"/>
            <a:ext cx="288000" cy="288000"/>
          </a:xfrm>
          <a:prstGeom prst="ellipse">
            <a:avLst/>
          </a:prstGeom>
          <a:solidFill>
            <a:srgbClr val="D27110"/>
          </a:solidFill>
          <a:ln w="25400" cap="flat" cmpd="sng" algn="ctr">
            <a:solidFill>
              <a:srgbClr val="FF6600"/>
            </a:solidFill>
            <a:prstDash val="solid"/>
          </a:ln>
          <a:effectLst/>
        </p:spPr>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 b="1" i="0" u="none" strike="noStrike" kern="0" cap="none" spc="0" normalizeH="0" baseline="0" noProof="0" dirty="0">
                <a:ln>
                  <a:noFill/>
                </a:ln>
                <a:solidFill>
                  <a:prstClr val="white"/>
                </a:solidFill>
                <a:effectLst/>
                <a:uLnTx/>
                <a:uFillTx/>
                <a:latin typeface="Verdana"/>
                <a:ea typeface="+mn-ea"/>
                <a:cs typeface="Arial"/>
              </a:rPr>
              <a:t>1</a:t>
            </a:r>
          </a:p>
        </p:txBody>
      </p:sp>
      <p:sp>
        <p:nvSpPr>
          <p:cNvPr id="12" name="Ovaal 11"/>
          <p:cNvSpPr/>
          <p:nvPr/>
        </p:nvSpPr>
        <p:spPr>
          <a:xfrm rot="16200000">
            <a:off x="4773743" y="4096233"/>
            <a:ext cx="288000" cy="288000"/>
          </a:xfrm>
          <a:prstGeom prst="ellipse">
            <a:avLst/>
          </a:prstGeom>
          <a:solidFill>
            <a:srgbClr val="D27110"/>
          </a:solidFill>
          <a:ln w="25400" cap="flat" cmpd="sng" algn="ctr">
            <a:solidFill>
              <a:srgbClr val="FF6600"/>
            </a:solidFill>
            <a:prstDash val="solid"/>
          </a:ln>
          <a:effectLst/>
        </p:spPr>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 b="1" i="0" u="none" strike="noStrike" kern="0" cap="none" spc="0" normalizeH="0" baseline="0" noProof="0" dirty="0">
                <a:ln>
                  <a:noFill/>
                </a:ln>
                <a:solidFill>
                  <a:prstClr val="white"/>
                </a:solidFill>
                <a:effectLst/>
                <a:uLnTx/>
                <a:uFillTx/>
                <a:latin typeface="Verdana"/>
                <a:ea typeface="+mn-ea"/>
                <a:cs typeface="Arial"/>
              </a:rPr>
              <a:t>4</a:t>
            </a:r>
          </a:p>
        </p:txBody>
      </p:sp>
      <p:sp>
        <p:nvSpPr>
          <p:cNvPr id="14" name="Ovaal 13"/>
          <p:cNvSpPr/>
          <p:nvPr/>
        </p:nvSpPr>
        <p:spPr>
          <a:xfrm rot="16200000">
            <a:off x="5179188" y="2467552"/>
            <a:ext cx="288000" cy="288000"/>
          </a:xfrm>
          <a:prstGeom prst="ellipse">
            <a:avLst/>
          </a:prstGeom>
          <a:solidFill>
            <a:srgbClr val="D27110"/>
          </a:solidFill>
          <a:ln w="25400" cap="flat" cmpd="sng" algn="ctr">
            <a:solidFill>
              <a:srgbClr val="FF6600"/>
            </a:solidFill>
            <a:prstDash val="solid"/>
          </a:ln>
          <a:effectLst/>
        </p:spPr>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 b="1" i="0" u="none" strike="noStrike" kern="0" cap="none" spc="0" normalizeH="0" baseline="0" noProof="0" dirty="0">
                <a:ln>
                  <a:noFill/>
                </a:ln>
                <a:solidFill>
                  <a:prstClr val="white"/>
                </a:solidFill>
                <a:effectLst/>
                <a:uLnTx/>
                <a:uFillTx/>
                <a:latin typeface="Verdana"/>
                <a:ea typeface="+mn-ea"/>
                <a:cs typeface="Arial"/>
              </a:rPr>
              <a:t>2</a:t>
            </a:r>
          </a:p>
        </p:txBody>
      </p:sp>
      <p:sp>
        <p:nvSpPr>
          <p:cNvPr id="15" name="Ovaal 14"/>
          <p:cNvSpPr/>
          <p:nvPr/>
        </p:nvSpPr>
        <p:spPr>
          <a:xfrm rot="16200000">
            <a:off x="7106681" y="2220633"/>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16" name="Ovaal 15"/>
          <p:cNvSpPr/>
          <p:nvPr/>
        </p:nvSpPr>
        <p:spPr>
          <a:xfrm rot="16200000">
            <a:off x="7115599" y="5169450"/>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4</a:t>
            </a:r>
          </a:p>
        </p:txBody>
      </p:sp>
      <p:sp>
        <p:nvSpPr>
          <p:cNvPr id="17" name="Ovaal 16"/>
          <p:cNvSpPr/>
          <p:nvPr/>
        </p:nvSpPr>
        <p:spPr>
          <a:xfrm rot="16200000">
            <a:off x="7091854" y="844645"/>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sp>
        <p:nvSpPr>
          <p:cNvPr id="21" name="Tekstvak 20"/>
          <p:cNvSpPr txBox="1"/>
          <p:nvPr/>
        </p:nvSpPr>
        <p:spPr>
          <a:xfrm>
            <a:off x="7379350" y="2157310"/>
            <a:ext cx="1773255" cy="1277273"/>
          </a:xfrm>
          <a:prstGeom prst="rect">
            <a:avLst/>
          </a:prstGeom>
          <a:noFill/>
        </p:spPr>
        <p:txBody>
          <a:bodyPr wrap="square" rtlCol="0">
            <a:spAutoFit/>
          </a:bodyPr>
          <a:lstStyle/>
          <a:p>
            <a:r>
              <a:rPr lang="nl-NL" sz="1100" dirty="0"/>
              <a:t>Lokale processen voor Planvorming, Regelbeheer en Vergunningaanvraag aansluiten op DSO landelijke voorziening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Hoogheemraadschap Delfland     </a:t>
            </a:r>
          </a:p>
        </p:txBody>
      </p:sp>
      <p:sp>
        <p:nvSpPr>
          <p:cNvPr id="25" name="Rechthoek: afgeronde hoeken 10">
            <a:extLst>
              <a:ext uri="{FF2B5EF4-FFF2-40B4-BE49-F238E27FC236}">
                <a16:creationId xmlns:a16="http://schemas.microsoft.com/office/drawing/2014/main" id="{EF59A953-778E-4018-A2D0-871C32F93EBA}"/>
              </a:ext>
            </a:extLst>
          </p:cNvPr>
          <p:cNvSpPr/>
          <p:nvPr/>
        </p:nvSpPr>
        <p:spPr>
          <a:xfrm>
            <a:off x="87465" y="3633462"/>
            <a:ext cx="6812812" cy="1005631"/>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50" b="1"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hthoek 25"/>
          <p:cNvSpPr/>
          <p:nvPr/>
        </p:nvSpPr>
        <p:spPr>
          <a:xfrm>
            <a:off x="131925" y="3923448"/>
            <a:ext cx="3643494" cy="373574"/>
          </a:xfrm>
          <a:prstGeom prst="rect">
            <a:avLst/>
          </a:prstGeom>
          <a:solidFill>
            <a:srgbClr val="39870C">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800" b="0" i="0" u="none" strike="noStrike" kern="0" cap="none" spc="0" normalizeH="0" baseline="0" noProof="0">
              <a:ln>
                <a:noFill/>
              </a:ln>
              <a:solidFill>
                <a:prstClr val="black">
                  <a:lumMod val="65000"/>
                  <a:lumOff val="35000"/>
                </a:prstClr>
              </a:solidFill>
              <a:effectLst/>
              <a:uLnTx/>
              <a:uFillTx/>
              <a:latin typeface="Verdana"/>
              <a:ea typeface="+mn-ea"/>
              <a:cs typeface="Arial"/>
            </a:endParaRPr>
          </a:p>
        </p:txBody>
      </p:sp>
      <p:sp>
        <p:nvSpPr>
          <p:cNvPr id="27" name="Rechthoek: afgeronde hoeken 8">
            <a:extLst>
              <a:ext uri="{FF2B5EF4-FFF2-40B4-BE49-F238E27FC236}">
                <a16:creationId xmlns:a16="http://schemas.microsoft.com/office/drawing/2014/main" id="{91CA2730-8ECF-4964-88D3-D7B822A4C69F}"/>
              </a:ext>
            </a:extLst>
          </p:cNvPr>
          <p:cNvSpPr/>
          <p:nvPr/>
        </p:nvSpPr>
        <p:spPr>
          <a:xfrm>
            <a:off x="87465" y="2017691"/>
            <a:ext cx="6812812" cy="1005631"/>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50" b="1" i="0" u="none" strike="noStrike" kern="0" cap="none" spc="0" normalizeH="0" baseline="0" noProof="0" dirty="0">
              <a:ln>
                <a:noFill/>
              </a:ln>
              <a:solidFill>
                <a:prstClr val="black"/>
              </a:solidFill>
              <a:effectLst/>
              <a:uLnTx/>
              <a:uFillTx/>
              <a:latin typeface="Calibri"/>
              <a:ea typeface="+mn-ea"/>
              <a:cs typeface="+mn-cs"/>
            </a:endParaRPr>
          </a:p>
        </p:txBody>
      </p:sp>
      <p:sp>
        <p:nvSpPr>
          <p:cNvPr id="28" name="Pijl: rechts 131">
            <a:extLst>
              <a:ext uri="{FF2B5EF4-FFF2-40B4-BE49-F238E27FC236}">
                <a16:creationId xmlns:a16="http://schemas.microsoft.com/office/drawing/2014/main" id="{61F20DF5-F5A5-4A2C-924E-2851C89CB79E}"/>
              </a:ext>
            </a:extLst>
          </p:cNvPr>
          <p:cNvSpPr/>
          <p:nvPr/>
        </p:nvSpPr>
        <p:spPr>
          <a:xfrm>
            <a:off x="3775420" y="3745543"/>
            <a:ext cx="3083168" cy="729649"/>
          </a:xfrm>
          <a:prstGeom prst="rightArrow">
            <a:avLst>
              <a:gd name="adj1" fmla="val 53403"/>
              <a:gd name="adj2" fmla="val 50000"/>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hthoek: afgeronde hoeken 18">
            <a:extLst>
              <a:ext uri="{FF2B5EF4-FFF2-40B4-BE49-F238E27FC236}">
                <a16:creationId xmlns:a16="http://schemas.microsoft.com/office/drawing/2014/main" id="{ACE6A8A9-D3AC-46BB-9019-AE8DA0A79E1F}"/>
              </a:ext>
            </a:extLst>
          </p:cNvPr>
          <p:cNvSpPr/>
          <p:nvPr/>
        </p:nvSpPr>
        <p:spPr>
          <a:xfrm>
            <a:off x="224962" y="3959824"/>
            <a:ext cx="922814"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Oriënteren via Regels en Kaart</a:t>
            </a:r>
          </a:p>
        </p:txBody>
      </p:sp>
      <p:sp>
        <p:nvSpPr>
          <p:cNvPr id="30" name="Rechthoek: afgeronde hoeken 19">
            <a:extLst>
              <a:ext uri="{FF2B5EF4-FFF2-40B4-BE49-F238E27FC236}">
                <a16:creationId xmlns:a16="http://schemas.microsoft.com/office/drawing/2014/main" id="{DA0FA9A5-EF43-4594-953E-B4FDCECD6D56}"/>
              </a:ext>
            </a:extLst>
          </p:cNvPr>
          <p:cNvSpPr/>
          <p:nvPr/>
        </p:nvSpPr>
        <p:spPr>
          <a:xfrm>
            <a:off x="1416543" y="3960757"/>
            <a:ext cx="846014"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Oriënteren via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Vragenbomen</a:t>
            </a:r>
          </a:p>
        </p:txBody>
      </p:sp>
      <p:sp>
        <p:nvSpPr>
          <p:cNvPr id="31" name="Rechthoek: afgeronde hoeken 20">
            <a:extLst>
              <a:ext uri="{FF2B5EF4-FFF2-40B4-BE49-F238E27FC236}">
                <a16:creationId xmlns:a16="http://schemas.microsoft.com/office/drawing/2014/main" id="{71BEA92A-2F99-44F9-A75A-856639AD9D59}"/>
              </a:ext>
            </a:extLst>
          </p:cNvPr>
          <p:cNvSpPr/>
          <p:nvPr/>
        </p:nvSpPr>
        <p:spPr>
          <a:xfrm>
            <a:off x="2744318" y="3960757"/>
            <a:ext cx="922229"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Opstellen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I</a:t>
            </a:r>
            <a:r>
              <a:rPr kumimoji="0" lang="nl-NL" sz="800" b="1" i="0" u="none" strike="noStrike" kern="0" cap="none" spc="0" normalizeH="0" baseline="0" noProof="0" dirty="0" err="1">
                <a:ln>
                  <a:noFill/>
                </a:ln>
                <a:solidFill>
                  <a:prstClr val="white"/>
                </a:solidFill>
                <a:effectLst/>
                <a:uLnTx/>
                <a:uFillTx/>
                <a:latin typeface="Calibri"/>
                <a:ea typeface="+mn-ea"/>
                <a:cs typeface="+mn-cs"/>
              </a:rPr>
              <a:t>ndienen</a:t>
            </a:r>
            <a:endParaRPr kumimoji="0" lang="nl-NL" sz="800" b="1" i="0" u="none" strike="noStrike" kern="0" cap="none" spc="0" normalizeH="0" baseline="0" noProof="0" dirty="0">
              <a:ln>
                <a:noFill/>
              </a:ln>
              <a:solidFill>
                <a:prstClr val="white"/>
              </a:solidFill>
              <a:effectLst/>
              <a:uLnTx/>
              <a:uFillTx/>
              <a:latin typeface="Calibri"/>
              <a:ea typeface="+mn-ea"/>
              <a:cs typeface="+mn-cs"/>
            </a:endParaRPr>
          </a:p>
        </p:txBody>
      </p:sp>
      <p:sp>
        <p:nvSpPr>
          <p:cNvPr id="32" name="Rechthoek: afgeronde hoeken 21">
            <a:extLst>
              <a:ext uri="{FF2B5EF4-FFF2-40B4-BE49-F238E27FC236}">
                <a16:creationId xmlns:a16="http://schemas.microsoft.com/office/drawing/2014/main" id="{42793EE4-0B20-4307-B9EB-905BBBB02315}"/>
              </a:ext>
            </a:extLst>
          </p:cNvPr>
          <p:cNvSpPr/>
          <p:nvPr/>
        </p:nvSpPr>
        <p:spPr>
          <a:xfrm>
            <a:off x="3855940" y="3960757"/>
            <a:ext cx="846014"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Ontvangen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Beoordelen</a:t>
            </a:r>
          </a:p>
        </p:txBody>
      </p:sp>
      <p:sp>
        <p:nvSpPr>
          <p:cNvPr id="33" name="Rechthoek: afgeronde hoeken 22">
            <a:extLst>
              <a:ext uri="{FF2B5EF4-FFF2-40B4-BE49-F238E27FC236}">
                <a16:creationId xmlns:a16="http://schemas.microsoft.com/office/drawing/2014/main" id="{5253BC33-1BCE-4A87-8C40-261B40D8DDCF}"/>
              </a:ext>
            </a:extLst>
          </p:cNvPr>
          <p:cNvSpPr/>
          <p:nvPr/>
        </p:nvSpPr>
        <p:spPr>
          <a:xfrm>
            <a:off x="4758362" y="3960757"/>
            <a:ext cx="846014"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Behandelen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S</a:t>
            </a:r>
            <a:r>
              <a:rPr kumimoji="0" lang="nl-NL" sz="800" b="1" i="0" u="none" strike="noStrike" kern="0" cap="none" spc="0" normalizeH="0" baseline="0" noProof="0" dirty="0" err="1">
                <a:ln>
                  <a:noFill/>
                </a:ln>
                <a:solidFill>
                  <a:prstClr val="white"/>
                </a:solidFill>
                <a:effectLst/>
                <a:uLnTx/>
                <a:uFillTx/>
                <a:latin typeface="Calibri"/>
                <a:ea typeface="+mn-ea"/>
                <a:cs typeface="+mn-cs"/>
              </a:rPr>
              <a:t>amenwerken</a:t>
            </a:r>
            <a:endParaRPr kumimoji="0" lang="nl-NL" sz="800" b="1" i="0" u="none" strike="noStrike" kern="0" cap="none" spc="0" normalizeH="0" baseline="0" noProof="0" dirty="0">
              <a:ln>
                <a:noFill/>
              </a:ln>
              <a:solidFill>
                <a:prstClr val="white"/>
              </a:solidFill>
              <a:effectLst/>
              <a:uLnTx/>
              <a:uFillTx/>
              <a:latin typeface="Calibri"/>
              <a:ea typeface="+mn-ea"/>
              <a:cs typeface="+mn-cs"/>
            </a:endParaRPr>
          </a:p>
        </p:txBody>
      </p:sp>
      <p:sp>
        <p:nvSpPr>
          <p:cNvPr id="34" name="Rechthoek: afgeronde hoeken 23">
            <a:extLst>
              <a:ext uri="{FF2B5EF4-FFF2-40B4-BE49-F238E27FC236}">
                <a16:creationId xmlns:a16="http://schemas.microsoft.com/office/drawing/2014/main" id="{352806FF-4007-4B61-9787-451840304FB7}"/>
              </a:ext>
            </a:extLst>
          </p:cNvPr>
          <p:cNvSpPr/>
          <p:nvPr/>
        </p:nvSpPr>
        <p:spPr>
          <a:xfrm>
            <a:off x="5660877" y="3960757"/>
            <a:ext cx="846014"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Besluiten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Bekendmaken</a:t>
            </a:r>
          </a:p>
        </p:txBody>
      </p:sp>
      <p:sp>
        <p:nvSpPr>
          <p:cNvPr id="35" name="Tekstvak 34"/>
          <p:cNvSpPr txBox="1"/>
          <p:nvPr/>
        </p:nvSpPr>
        <p:spPr>
          <a:xfrm>
            <a:off x="90574" y="1765181"/>
            <a:ext cx="192071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plan tot publicatie </a:t>
            </a:r>
          </a:p>
        </p:txBody>
      </p:sp>
      <p:sp>
        <p:nvSpPr>
          <p:cNvPr id="36" name="Tekstvak 35"/>
          <p:cNvSpPr txBox="1"/>
          <p:nvPr/>
        </p:nvSpPr>
        <p:spPr>
          <a:xfrm>
            <a:off x="90574" y="3390446"/>
            <a:ext cx="201850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idee tot afhandeling</a:t>
            </a:r>
          </a:p>
        </p:txBody>
      </p:sp>
      <p:sp>
        <p:nvSpPr>
          <p:cNvPr id="37" name="Rechthoek: afgeronde hoeken 10">
            <a:extLst>
              <a:ext uri="{FF2B5EF4-FFF2-40B4-BE49-F238E27FC236}">
                <a16:creationId xmlns:a16="http://schemas.microsoft.com/office/drawing/2014/main" id="{EF59A953-778E-4018-A2D0-871C32F93EBA}"/>
              </a:ext>
            </a:extLst>
          </p:cNvPr>
          <p:cNvSpPr/>
          <p:nvPr/>
        </p:nvSpPr>
        <p:spPr>
          <a:xfrm>
            <a:off x="87637" y="5180474"/>
            <a:ext cx="6812812" cy="1005631"/>
          </a:xfrm>
          <a:prstGeom prst="roundRect">
            <a:avLst/>
          </a:prstGeom>
          <a:solidFill>
            <a:sysClr val="window" lastClr="FFFFFF">
              <a:lumMod val="75000"/>
            </a:sysClr>
          </a:solidFill>
          <a:ln w="12700" cap="flat" cmpd="sng" algn="ctr">
            <a:solidFill>
              <a:schemeClr val="bg1">
                <a:lumMod val="65000"/>
              </a:schemeClr>
            </a:solidFill>
            <a:prstDash val="solid"/>
            <a:miter lim="800000"/>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050" b="1" i="0" u="none" strike="noStrike" kern="0" cap="none" spc="0" normalizeH="0" baseline="0" noProof="0" dirty="0">
              <a:ln>
                <a:noFill/>
              </a:ln>
              <a:solidFill>
                <a:prstClr val="black"/>
              </a:solidFill>
              <a:effectLst/>
              <a:uLnTx/>
              <a:uFillTx/>
              <a:latin typeface="Calibri"/>
              <a:ea typeface="+mn-ea"/>
              <a:cs typeface="+mn-cs"/>
            </a:endParaRPr>
          </a:p>
        </p:txBody>
      </p:sp>
      <p:sp>
        <p:nvSpPr>
          <p:cNvPr id="42" name="Tekstvak 41"/>
          <p:cNvSpPr txBox="1"/>
          <p:nvPr/>
        </p:nvSpPr>
        <p:spPr>
          <a:xfrm>
            <a:off x="90574" y="4953813"/>
            <a:ext cx="201529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0" cap="none" spc="0" normalizeH="0" baseline="0" noProof="0" dirty="0">
                <a:ln>
                  <a:noFill/>
                </a:ln>
                <a:solidFill>
                  <a:prstClr val="black"/>
                </a:solidFill>
                <a:effectLst/>
                <a:uLnTx/>
                <a:uFillTx/>
                <a:latin typeface="Calibri"/>
                <a:ea typeface="+mn-ea"/>
                <a:cs typeface="+mn-cs"/>
              </a:rPr>
              <a:t>Van vraag tot informatie</a:t>
            </a:r>
          </a:p>
        </p:txBody>
      </p:sp>
      <p:sp>
        <p:nvSpPr>
          <p:cNvPr id="43" name="PIJL-OMLAAG 42"/>
          <p:cNvSpPr/>
          <p:nvPr/>
        </p:nvSpPr>
        <p:spPr>
          <a:xfrm>
            <a:off x="2131575" y="3023322"/>
            <a:ext cx="2115036" cy="595248"/>
          </a:xfrm>
          <a:prstGeom prst="downArrow">
            <a:avLst>
              <a:gd name="adj1" fmla="val 78254"/>
              <a:gd name="adj2" fmla="val 70320"/>
            </a:avLst>
          </a:prstGeom>
          <a:solidFill>
            <a:srgbClr val="275937">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600" b="1" i="0" u="none" strike="noStrike" kern="0" cap="none" spc="0" normalizeH="0" baseline="0" noProof="0" dirty="0">
                <a:ln>
                  <a:noFill/>
                </a:ln>
                <a:solidFill>
                  <a:prstClr val="white"/>
                </a:solidFill>
                <a:effectLst/>
                <a:uLnTx/>
                <a:uFillTx/>
                <a:latin typeface="Verdana"/>
                <a:ea typeface="+mn-ea"/>
                <a:cs typeface="Arial"/>
              </a:rPr>
              <a:t>Wat mag hier?</a:t>
            </a:r>
          </a:p>
        </p:txBody>
      </p:sp>
      <p:sp>
        <p:nvSpPr>
          <p:cNvPr id="44" name="Rechthoek 43"/>
          <p:cNvSpPr/>
          <p:nvPr/>
        </p:nvSpPr>
        <p:spPr>
          <a:xfrm>
            <a:off x="133340" y="2318840"/>
            <a:ext cx="4931255" cy="37357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Calibri"/>
              <a:ea typeface="+mn-ea"/>
              <a:cs typeface="+mn-cs"/>
            </a:endParaRPr>
          </a:p>
        </p:txBody>
      </p:sp>
      <p:sp>
        <p:nvSpPr>
          <p:cNvPr id="45" name="Pijl: rechts 130">
            <a:extLst>
              <a:ext uri="{FF2B5EF4-FFF2-40B4-BE49-F238E27FC236}">
                <a16:creationId xmlns:a16="http://schemas.microsoft.com/office/drawing/2014/main" id="{B2F0DB83-F932-4891-8A09-2319D6E5E881}"/>
              </a:ext>
            </a:extLst>
          </p:cNvPr>
          <p:cNvSpPr/>
          <p:nvPr/>
        </p:nvSpPr>
        <p:spPr>
          <a:xfrm>
            <a:off x="5064595" y="2119612"/>
            <a:ext cx="1793992" cy="781468"/>
          </a:xfrm>
          <a:prstGeom prst="rightArrow">
            <a:avLst/>
          </a:prstGeom>
          <a:solidFill>
            <a:srgbClr val="39870C">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800" b="0" i="0" u="none" strike="noStrike" kern="0" cap="none" spc="0" normalizeH="0" baseline="0" noProof="0" dirty="0">
              <a:ln>
                <a:noFill/>
              </a:ln>
              <a:solidFill>
                <a:prstClr val="black"/>
              </a:solidFill>
              <a:effectLst/>
              <a:uLnTx/>
              <a:uFillTx/>
              <a:latin typeface="Verdana"/>
              <a:ea typeface="+mn-ea"/>
              <a:cs typeface="Arial"/>
            </a:endParaRPr>
          </a:p>
        </p:txBody>
      </p:sp>
      <p:sp>
        <p:nvSpPr>
          <p:cNvPr id="46" name="Rechthoek: afgeronde hoeken 13">
            <a:extLst>
              <a:ext uri="{FF2B5EF4-FFF2-40B4-BE49-F238E27FC236}">
                <a16:creationId xmlns:a16="http://schemas.microsoft.com/office/drawing/2014/main" id="{A7DF6064-8438-4236-9ACB-10F8165D955E}"/>
              </a:ext>
            </a:extLst>
          </p:cNvPr>
          <p:cNvSpPr/>
          <p:nvPr/>
        </p:nvSpPr>
        <p:spPr>
          <a:xfrm>
            <a:off x="219293" y="2357740"/>
            <a:ext cx="1028406"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Gebiedsoriëntatie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Gebiedsanalyse</a:t>
            </a:r>
          </a:p>
        </p:txBody>
      </p:sp>
      <p:sp>
        <p:nvSpPr>
          <p:cNvPr id="47" name="Rechthoek: afgeronde hoeken 14">
            <a:extLst>
              <a:ext uri="{FF2B5EF4-FFF2-40B4-BE49-F238E27FC236}">
                <a16:creationId xmlns:a16="http://schemas.microsoft.com/office/drawing/2014/main" id="{E19A175C-DD3F-44B4-9270-CC255E386D7B}"/>
              </a:ext>
            </a:extLst>
          </p:cNvPr>
          <p:cNvSpPr/>
          <p:nvPr/>
        </p:nvSpPr>
        <p:spPr>
          <a:xfrm>
            <a:off x="1405127" y="2357740"/>
            <a:ext cx="1148759"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Opstellen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Omgevingsdocument</a:t>
            </a:r>
          </a:p>
        </p:txBody>
      </p:sp>
      <p:sp>
        <p:nvSpPr>
          <p:cNvPr id="48" name="Rechthoek: afgeronde hoeken 16">
            <a:extLst>
              <a:ext uri="{FF2B5EF4-FFF2-40B4-BE49-F238E27FC236}">
                <a16:creationId xmlns:a16="http://schemas.microsoft.com/office/drawing/2014/main" id="{B85B69CE-53BF-4404-9D62-D5CA2E127D0D}"/>
              </a:ext>
            </a:extLst>
          </p:cNvPr>
          <p:cNvSpPr/>
          <p:nvPr/>
        </p:nvSpPr>
        <p:spPr>
          <a:xfrm>
            <a:off x="3960467" y="2357740"/>
            <a:ext cx="932622"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Samenwerken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Besluiten</a:t>
            </a:r>
          </a:p>
        </p:txBody>
      </p:sp>
      <p:sp>
        <p:nvSpPr>
          <p:cNvPr id="49" name="Rechthoek: afgeronde hoeken 17">
            <a:extLst>
              <a:ext uri="{FF2B5EF4-FFF2-40B4-BE49-F238E27FC236}">
                <a16:creationId xmlns:a16="http://schemas.microsoft.com/office/drawing/2014/main" id="{606D16D7-E2E7-4D81-8430-1967DABB7465}"/>
              </a:ext>
            </a:extLst>
          </p:cNvPr>
          <p:cNvSpPr/>
          <p:nvPr/>
        </p:nvSpPr>
        <p:spPr>
          <a:xfrm>
            <a:off x="5278744" y="2357740"/>
            <a:ext cx="1080062"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Bekendmaken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50" name="Rechthoek: afgeronde hoeken 14">
            <a:extLst>
              <a:ext uri="{FF2B5EF4-FFF2-40B4-BE49-F238E27FC236}">
                <a16:creationId xmlns:a16="http://schemas.microsoft.com/office/drawing/2014/main" id="{E19A175C-DD3F-44B4-9270-CC255E386D7B}"/>
              </a:ext>
            </a:extLst>
          </p:cNvPr>
          <p:cNvSpPr/>
          <p:nvPr/>
        </p:nvSpPr>
        <p:spPr>
          <a:xfrm>
            <a:off x="2725284" y="2357740"/>
            <a:ext cx="1092715"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Opstellen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Vragenbomen</a:t>
            </a:r>
          </a:p>
        </p:txBody>
      </p:sp>
      <p:sp>
        <p:nvSpPr>
          <p:cNvPr id="51" name="PIJL-OMHOOG 50"/>
          <p:cNvSpPr/>
          <p:nvPr/>
        </p:nvSpPr>
        <p:spPr>
          <a:xfrm>
            <a:off x="2131575" y="4648081"/>
            <a:ext cx="2115036" cy="532393"/>
          </a:xfrm>
          <a:prstGeom prst="upArrow">
            <a:avLst>
              <a:gd name="adj1" fmla="val 74670"/>
              <a:gd name="adj2" fmla="val 66933"/>
            </a:avLst>
          </a:prstGeom>
          <a:solidFill>
            <a:srgbClr val="275937">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nl-NL" sz="600" b="1" i="0" u="none" strike="noStrike" kern="0" cap="none" spc="0" normalizeH="0" baseline="0" noProof="0" dirty="0">
                <a:ln>
                  <a:noFill/>
                </a:ln>
                <a:solidFill>
                  <a:prstClr val="white"/>
                </a:solidFill>
                <a:effectLst/>
                <a:uLnTx/>
                <a:uFillTx/>
                <a:latin typeface="Verdana"/>
                <a:ea typeface="+mn-ea"/>
                <a:cs typeface="Arial"/>
              </a:rPr>
              <a:t>Wat kan hier?</a:t>
            </a:r>
          </a:p>
        </p:txBody>
      </p:sp>
      <p:sp>
        <p:nvSpPr>
          <p:cNvPr id="54" name="Ovaal 53"/>
          <p:cNvSpPr/>
          <p:nvPr/>
        </p:nvSpPr>
        <p:spPr>
          <a:xfrm rot="16200000">
            <a:off x="2066288" y="4087873"/>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cxnSp>
        <p:nvCxnSpPr>
          <p:cNvPr id="3" name="Rechte verbindingslijn met pijl 2"/>
          <p:cNvCxnSpPr>
            <a:cxnSpLocks/>
            <a:endCxn id="82" idx="0"/>
          </p:cNvCxnSpPr>
          <p:nvPr/>
        </p:nvCxnSpPr>
        <p:spPr>
          <a:xfrm flipV="1">
            <a:off x="3638596" y="4261641"/>
            <a:ext cx="864112" cy="229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Rechte verbindingslijn met pijl 62"/>
          <p:cNvCxnSpPr>
            <a:cxnSpLocks/>
            <a:stCxn id="88" idx="2"/>
            <a:endCxn id="99" idx="6"/>
          </p:cNvCxnSpPr>
          <p:nvPr/>
        </p:nvCxnSpPr>
        <p:spPr>
          <a:xfrm>
            <a:off x="3772923" y="2868162"/>
            <a:ext cx="7121" cy="126176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72" name="Rechte verbindingslijn met pijl 71"/>
          <p:cNvCxnSpPr>
            <a:stCxn id="53" idx="2"/>
            <a:endCxn id="79" idx="6"/>
          </p:cNvCxnSpPr>
          <p:nvPr/>
        </p:nvCxnSpPr>
        <p:spPr>
          <a:xfrm flipH="1">
            <a:off x="3503558" y="2870319"/>
            <a:ext cx="13162" cy="12649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Ovaal 58"/>
          <p:cNvSpPr/>
          <p:nvPr/>
        </p:nvSpPr>
        <p:spPr>
          <a:xfrm rot="16200000">
            <a:off x="7110552" y="3825967"/>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sp>
        <p:nvSpPr>
          <p:cNvPr id="61" name="Tekstvak 60"/>
          <p:cNvSpPr txBox="1"/>
          <p:nvPr/>
        </p:nvSpPr>
        <p:spPr>
          <a:xfrm>
            <a:off x="7418768" y="3753030"/>
            <a:ext cx="1673109" cy="1277273"/>
          </a:xfrm>
          <a:prstGeom prst="rect">
            <a:avLst/>
          </a:prstGeom>
          <a:noFill/>
        </p:spPr>
        <p:txBody>
          <a:bodyPr wrap="square" rtlCol="0">
            <a:spAutoFit/>
          </a:bodyPr>
          <a:lstStyle/>
          <a:p>
            <a:r>
              <a:rPr lang="nl-NL" sz="1100" dirty="0"/>
              <a:t>Informatie van bronhouder tot DSO</a:t>
            </a:r>
            <a:br>
              <a:rPr lang="nl-NL" sz="1100" dirty="0"/>
            </a:br>
            <a:r>
              <a:rPr lang="nl-NL" sz="1100" dirty="0"/>
              <a:t>Peilgebieden en Streefpeilen</a:t>
            </a:r>
          </a:p>
          <a:p>
            <a:r>
              <a:rPr lang="nl-NL" sz="1100" b="1" dirty="0" err="1"/>
              <a:t>Waterschapshuis</a:t>
            </a:r>
            <a:endParaRPr lang="nl-NL" sz="1100" b="1" dirty="0"/>
          </a:p>
          <a:p>
            <a:r>
              <a:rPr lang="nl-NL" sz="1100" b="1" dirty="0"/>
              <a:t>Diverse waterschappen</a:t>
            </a:r>
            <a:br>
              <a:rPr lang="nl-NL" sz="1100" dirty="0"/>
            </a:br>
            <a:endParaRPr lang="nl-NL" sz="1100" dirty="0"/>
          </a:p>
        </p:txBody>
      </p:sp>
      <p:sp>
        <p:nvSpPr>
          <p:cNvPr id="76" name="Tekstvak 75">
            <a:extLst>
              <a:ext uri="{FF2B5EF4-FFF2-40B4-BE49-F238E27FC236}">
                <a16:creationId xmlns:a16="http://schemas.microsoft.com/office/drawing/2014/main" id="{12FE498F-1344-40ED-8440-554C7F5CEBBD}"/>
              </a:ext>
            </a:extLst>
          </p:cNvPr>
          <p:cNvSpPr txBox="1"/>
          <p:nvPr/>
        </p:nvSpPr>
        <p:spPr>
          <a:xfrm>
            <a:off x="7383664" y="5130462"/>
            <a:ext cx="1813549" cy="1107996"/>
          </a:xfrm>
          <a:prstGeom prst="rect">
            <a:avLst/>
          </a:prstGeom>
          <a:noFill/>
        </p:spPr>
        <p:txBody>
          <a:bodyPr wrap="square" rtlCol="0">
            <a:spAutoFit/>
          </a:bodyPr>
          <a:lstStyle/>
          <a:p>
            <a:pPr>
              <a:defRPr/>
            </a:pPr>
            <a:r>
              <a:rPr lang="nl-NL" sz="1100" dirty="0"/>
              <a:t>Opstellen en zichtbaar maken van het omgevingsplan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Gemeente</a:t>
            </a:r>
            <a:r>
              <a:rPr kumimoji="0" lang="nl-NL" sz="1100" b="1" i="0" u="none" strike="noStrike" kern="1200" cap="none" spc="0" normalizeH="0" noProof="0" dirty="0">
                <a:ln>
                  <a:noFill/>
                </a:ln>
                <a:solidFill>
                  <a:prstClr val="black"/>
                </a:solidFill>
                <a:effectLst/>
                <a:uLnTx/>
                <a:uFillTx/>
                <a:latin typeface="Calibri"/>
                <a:ea typeface="+mn-ea"/>
                <a:cs typeface="+mn-cs"/>
              </a:rPr>
              <a:t> Emmen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100" b="1" baseline="0" dirty="0">
                <a:solidFill>
                  <a:prstClr val="black"/>
                </a:solidFill>
                <a:latin typeface="Calibri"/>
              </a:rPr>
              <a:t>Gemeente Bergen op Zoom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noProof="0" dirty="0">
                <a:ln>
                  <a:noFill/>
                </a:ln>
                <a:solidFill>
                  <a:prstClr val="black"/>
                </a:solidFill>
                <a:effectLst/>
                <a:uLnTx/>
                <a:uFillTx/>
                <a:latin typeface="Calibri"/>
                <a:ea typeface="+mn-ea"/>
                <a:cs typeface="+mn-cs"/>
              </a:rPr>
              <a:t>Diverse gemeenten</a:t>
            </a:r>
            <a:endParaRPr kumimoji="0" lang="nl-NL"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Ovaal 77">
            <a:extLst>
              <a:ext uri="{FF2B5EF4-FFF2-40B4-BE49-F238E27FC236}">
                <a16:creationId xmlns:a16="http://schemas.microsoft.com/office/drawing/2014/main" id="{D254E70D-78F9-4A0B-AC02-51F65C0CD5BE}"/>
              </a:ext>
            </a:extLst>
          </p:cNvPr>
          <p:cNvSpPr/>
          <p:nvPr/>
        </p:nvSpPr>
        <p:spPr>
          <a:xfrm rot="16200000">
            <a:off x="860666" y="4128176"/>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79" name="Ovaal 78">
            <a:extLst>
              <a:ext uri="{FF2B5EF4-FFF2-40B4-BE49-F238E27FC236}">
                <a16:creationId xmlns:a16="http://schemas.microsoft.com/office/drawing/2014/main" id="{E1588B2B-6362-491D-A7DD-E12E7BBB9BCB}"/>
              </a:ext>
            </a:extLst>
          </p:cNvPr>
          <p:cNvSpPr/>
          <p:nvPr/>
        </p:nvSpPr>
        <p:spPr>
          <a:xfrm rot="16200000">
            <a:off x="3359557" y="4126944"/>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cxnSp>
        <p:nvCxnSpPr>
          <p:cNvPr id="80" name="Rechte verbindingslijn met pijl 79">
            <a:extLst>
              <a:ext uri="{FF2B5EF4-FFF2-40B4-BE49-F238E27FC236}">
                <a16:creationId xmlns:a16="http://schemas.microsoft.com/office/drawing/2014/main" id="{15FA610C-5805-4EBA-A01E-36C767429235}"/>
              </a:ext>
            </a:extLst>
          </p:cNvPr>
          <p:cNvCxnSpPr>
            <a:cxnSpLocks/>
          </p:cNvCxnSpPr>
          <p:nvPr/>
        </p:nvCxnSpPr>
        <p:spPr>
          <a:xfrm flipV="1">
            <a:off x="2354511" y="4271328"/>
            <a:ext cx="1048481" cy="88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Ovaal 80">
            <a:extLst>
              <a:ext uri="{FF2B5EF4-FFF2-40B4-BE49-F238E27FC236}">
                <a16:creationId xmlns:a16="http://schemas.microsoft.com/office/drawing/2014/main" id="{8F43D717-30C3-48E9-998D-B1B32619EDE6}"/>
              </a:ext>
            </a:extLst>
          </p:cNvPr>
          <p:cNvSpPr/>
          <p:nvPr/>
        </p:nvSpPr>
        <p:spPr>
          <a:xfrm rot="16200000">
            <a:off x="6202969" y="411530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82" name="Ovaal 81">
            <a:extLst>
              <a:ext uri="{FF2B5EF4-FFF2-40B4-BE49-F238E27FC236}">
                <a16:creationId xmlns:a16="http://schemas.microsoft.com/office/drawing/2014/main" id="{77CBD5AF-DB6B-464B-A6FF-370900CD953F}"/>
              </a:ext>
            </a:extLst>
          </p:cNvPr>
          <p:cNvSpPr/>
          <p:nvPr/>
        </p:nvSpPr>
        <p:spPr>
          <a:xfrm rot="16200000">
            <a:off x="4511066" y="4109282"/>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cxnSp>
        <p:nvCxnSpPr>
          <p:cNvPr id="83" name="Rechte verbindingslijn met pijl 82">
            <a:extLst>
              <a:ext uri="{FF2B5EF4-FFF2-40B4-BE49-F238E27FC236}">
                <a16:creationId xmlns:a16="http://schemas.microsoft.com/office/drawing/2014/main" id="{4FD942C9-D62A-4937-B9C6-B25173EA3D54}"/>
              </a:ext>
            </a:extLst>
          </p:cNvPr>
          <p:cNvCxnSpPr>
            <a:cxnSpLocks/>
            <a:stCxn id="82" idx="4"/>
            <a:endCxn id="81" idx="0"/>
          </p:cNvCxnSpPr>
          <p:nvPr/>
        </p:nvCxnSpPr>
        <p:spPr>
          <a:xfrm>
            <a:off x="4807425" y="4261641"/>
            <a:ext cx="1387186" cy="6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9" name="Ovaal 88">
            <a:extLst>
              <a:ext uri="{FF2B5EF4-FFF2-40B4-BE49-F238E27FC236}">
                <a16:creationId xmlns:a16="http://schemas.microsoft.com/office/drawing/2014/main" id="{205B51FC-4B9B-47D4-BDE8-C8B80F93BBC4}"/>
              </a:ext>
            </a:extLst>
          </p:cNvPr>
          <p:cNvSpPr/>
          <p:nvPr/>
        </p:nvSpPr>
        <p:spPr>
          <a:xfrm rot="16200000">
            <a:off x="1295820" y="2467552"/>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4</a:t>
            </a:r>
          </a:p>
        </p:txBody>
      </p:sp>
      <p:sp>
        <p:nvSpPr>
          <p:cNvPr id="90" name="Ovaal 89">
            <a:extLst>
              <a:ext uri="{FF2B5EF4-FFF2-40B4-BE49-F238E27FC236}">
                <a16:creationId xmlns:a16="http://schemas.microsoft.com/office/drawing/2014/main" id="{A89C8D2C-65AA-4C03-A035-BFC146696652}"/>
              </a:ext>
            </a:extLst>
          </p:cNvPr>
          <p:cNvSpPr/>
          <p:nvPr/>
        </p:nvSpPr>
        <p:spPr>
          <a:xfrm rot="16200000">
            <a:off x="1295820" y="4308757"/>
            <a:ext cx="288000" cy="2880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sz="1000" b="1" kern="0" dirty="0">
                <a:solidFill>
                  <a:prstClr val="white"/>
                </a:solidFill>
                <a:latin typeface="Verdana"/>
                <a:cs typeface="Arial"/>
              </a:rPr>
              <a:t>4</a:t>
            </a:r>
            <a:endParaRPr kumimoji="0" lang="nl-NL" sz="1000" b="1" i="0" u="none" strike="noStrike" kern="0" cap="none" spc="0" normalizeH="0" baseline="0" noProof="0" dirty="0">
              <a:ln>
                <a:noFill/>
              </a:ln>
              <a:solidFill>
                <a:prstClr val="white"/>
              </a:solidFill>
              <a:effectLst/>
              <a:uLnTx/>
              <a:uFillTx/>
              <a:latin typeface="Verdana"/>
              <a:ea typeface="+mn-ea"/>
              <a:cs typeface="Arial"/>
            </a:endParaRPr>
          </a:p>
        </p:txBody>
      </p:sp>
      <p:cxnSp>
        <p:nvCxnSpPr>
          <p:cNvPr id="92" name="Rechte verbindingslijn met pijl 91">
            <a:extLst>
              <a:ext uri="{FF2B5EF4-FFF2-40B4-BE49-F238E27FC236}">
                <a16:creationId xmlns:a16="http://schemas.microsoft.com/office/drawing/2014/main" id="{AB4DB5F9-D676-4CDF-BCA2-C3B0BFE204CC}"/>
              </a:ext>
            </a:extLst>
          </p:cNvPr>
          <p:cNvCxnSpPr>
            <a:cxnSpLocks/>
            <a:stCxn id="89" idx="2"/>
            <a:endCxn id="90" idx="6"/>
          </p:cNvCxnSpPr>
          <p:nvPr/>
        </p:nvCxnSpPr>
        <p:spPr>
          <a:xfrm>
            <a:off x="1439820" y="2755552"/>
            <a:ext cx="0" cy="1553205"/>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5" name="Rechte verbindingslijn met pijl 94">
            <a:extLst>
              <a:ext uri="{FF2B5EF4-FFF2-40B4-BE49-F238E27FC236}">
                <a16:creationId xmlns:a16="http://schemas.microsoft.com/office/drawing/2014/main" id="{C38BFB30-39C5-4359-84A6-090C8C4D1CAE}"/>
              </a:ext>
            </a:extLst>
          </p:cNvPr>
          <p:cNvCxnSpPr>
            <a:cxnSpLocks/>
            <a:stCxn id="97" idx="4"/>
            <a:endCxn id="96" idx="0"/>
          </p:cNvCxnSpPr>
          <p:nvPr/>
        </p:nvCxnSpPr>
        <p:spPr>
          <a:xfrm>
            <a:off x="1253393" y="2726319"/>
            <a:ext cx="48006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Ovaal 52"/>
          <p:cNvSpPr/>
          <p:nvPr/>
        </p:nvSpPr>
        <p:spPr>
          <a:xfrm rot="16200000">
            <a:off x="3372719"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6" name="Ovaal 95">
            <a:extLst>
              <a:ext uri="{FF2B5EF4-FFF2-40B4-BE49-F238E27FC236}">
                <a16:creationId xmlns:a16="http://schemas.microsoft.com/office/drawing/2014/main" id="{D01D8AC0-03F2-403E-ACB3-3346DAC743E5}"/>
              </a:ext>
            </a:extLst>
          </p:cNvPr>
          <p:cNvSpPr/>
          <p:nvPr/>
        </p:nvSpPr>
        <p:spPr>
          <a:xfrm rot="16200000">
            <a:off x="6062448"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7" name="Ovaal 96">
            <a:extLst>
              <a:ext uri="{FF2B5EF4-FFF2-40B4-BE49-F238E27FC236}">
                <a16:creationId xmlns:a16="http://schemas.microsoft.com/office/drawing/2014/main" id="{CDCA2CCD-64AE-4518-A5AF-74204FDBFBA7}"/>
              </a:ext>
            </a:extLst>
          </p:cNvPr>
          <p:cNvSpPr/>
          <p:nvPr/>
        </p:nvSpPr>
        <p:spPr>
          <a:xfrm rot="16200000">
            <a:off x="957034"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4" name="Ovaal 93">
            <a:extLst>
              <a:ext uri="{FF2B5EF4-FFF2-40B4-BE49-F238E27FC236}">
                <a16:creationId xmlns:a16="http://schemas.microsoft.com/office/drawing/2014/main" id="{29ED79D2-25C4-4B00-A491-E6680C675A17}"/>
              </a:ext>
            </a:extLst>
          </p:cNvPr>
          <p:cNvSpPr/>
          <p:nvPr/>
        </p:nvSpPr>
        <p:spPr>
          <a:xfrm rot="16200000">
            <a:off x="2260662" y="2573960"/>
            <a:ext cx="288000" cy="304717"/>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vert="vert"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2</a:t>
            </a:r>
          </a:p>
        </p:txBody>
      </p:sp>
      <p:sp>
        <p:nvSpPr>
          <p:cNvPr id="98" name="Tekstvak 97">
            <a:extLst>
              <a:ext uri="{FF2B5EF4-FFF2-40B4-BE49-F238E27FC236}">
                <a16:creationId xmlns:a16="http://schemas.microsoft.com/office/drawing/2014/main" id="{41DC5DB5-C39C-47B7-B14C-511988F4D711}"/>
              </a:ext>
            </a:extLst>
          </p:cNvPr>
          <p:cNvSpPr txBox="1"/>
          <p:nvPr/>
        </p:nvSpPr>
        <p:spPr>
          <a:xfrm>
            <a:off x="7391247" y="835501"/>
            <a:ext cx="1773255"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solidFill>
                  <a:prstClr val="black"/>
                </a:solidFill>
                <a:latin typeface="Calibri"/>
              </a:rPr>
              <a:t>Omgevingsloket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err="1">
                <a:solidFill>
                  <a:prstClr val="black"/>
                </a:solidFill>
                <a:latin typeface="Calibri"/>
              </a:rPr>
              <a:t>Authorisatie</a:t>
            </a:r>
            <a:endParaRPr lang="nl-NL" sz="11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sz="1100" dirty="0">
                <a:solidFill>
                  <a:prstClr val="black"/>
                </a:solidFill>
                <a:latin typeface="Calibri"/>
              </a:rPr>
              <a:t>Toelichtingen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Calibri"/>
                <a:ea typeface="+mn-ea"/>
                <a:cs typeface="+mn-cs"/>
              </a:rPr>
              <a:t>Projectmap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prstClr val="black"/>
                </a:solidFill>
                <a:effectLst/>
                <a:uLnTx/>
                <a:uFillTx/>
                <a:latin typeface="Calibri"/>
                <a:ea typeface="+mn-ea"/>
                <a:cs typeface="+mn-cs"/>
              </a:rPr>
              <a:t>Gemeente</a:t>
            </a:r>
            <a:r>
              <a:rPr kumimoji="0" lang="nl-NL" sz="1100" b="1" i="0" u="none" strike="noStrike" kern="1200" cap="none" spc="0" normalizeH="0" noProof="0" dirty="0">
                <a:ln>
                  <a:noFill/>
                </a:ln>
                <a:solidFill>
                  <a:prstClr val="black"/>
                </a:solidFill>
                <a:effectLst/>
                <a:uLnTx/>
                <a:uFillTx/>
                <a:latin typeface="Calibri"/>
                <a:ea typeface="+mn-ea"/>
                <a:cs typeface="+mn-cs"/>
              </a:rPr>
              <a:t> </a:t>
            </a:r>
            <a:r>
              <a:rPr kumimoji="0" lang="nl-NL" sz="1100" b="1" i="0" u="none" strike="noStrike" kern="1200" cap="none" spc="0" normalizeH="0" baseline="0" noProof="0" dirty="0">
                <a:ln>
                  <a:noFill/>
                </a:ln>
                <a:solidFill>
                  <a:prstClr val="black"/>
                </a:solidFill>
                <a:effectLst/>
                <a:uLnTx/>
                <a:uFillTx/>
                <a:latin typeface="Calibri"/>
                <a:ea typeface="+mn-ea"/>
                <a:cs typeface="+mn-cs"/>
              </a:rPr>
              <a:t>Westland     </a:t>
            </a:r>
          </a:p>
        </p:txBody>
      </p:sp>
      <p:sp>
        <p:nvSpPr>
          <p:cNvPr id="70" name="Ovaal 69">
            <a:extLst>
              <a:ext uri="{FF2B5EF4-FFF2-40B4-BE49-F238E27FC236}">
                <a16:creationId xmlns:a16="http://schemas.microsoft.com/office/drawing/2014/main" id="{4AE7696F-5842-4231-A4E5-366FCA1844B7}"/>
              </a:ext>
            </a:extLst>
          </p:cNvPr>
          <p:cNvSpPr/>
          <p:nvPr/>
        </p:nvSpPr>
        <p:spPr>
          <a:xfrm rot="16200000">
            <a:off x="1109392" y="4224416"/>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cxnSp>
        <p:nvCxnSpPr>
          <p:cNvPr id="87" name="Gebogen verbindingslijn 86"/>
          <p:cNvCxnSpPr>
            <a:endCxn id="54" idx="6"/>
          </p:cNvCxnSpPr>
          <p:nvPr/>
        </p:nvCxnSpPr>
        <p:spPr>
          <a:xfrm rot="10800000" flipV="1">
            <a:off x="2210289" y="3803448"/>
            <a:ext cx="1313734" cy="29278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88" name="Ovaal 87"/>
          <p:cNvSpPr/>
          <p:nvPr/>
        </p:nvSpPr>
        <p:spPr>
          <a:xfrm rot="16200000">
            <a:off x="3628923" y="2580162"/>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algn="ctr" defTabSz="914400" fontAlgn="base">
              <a:spcBef>
                <a:spcPct val="0"/>
              </a:spcBef>
              <a:spcAft>
                <a:spcPct val="0"/>
              </a:spcAft>
            </a:pPr>
            <a:r>
              <a:rPr lang="nl-NL" sz="1000" b="1" kern="0" dirty="0">
                <a:solidFill>
                  <a:prstClr val="white"/>
                </a:solidFill>
                <a:latin typeface="Verdana"/>
                <a:cs typeface="Arial"/>
              </a:rPr>
              <a:t>1</a:t>
            </a:r>
          </a:p>
        </p:txBody>
      </p:sp>
      <p:sp>
        <p:nvSpPr>
          <p:cNvPr id="99" name="Ovaal 98"/>
          <p:cNvSpPr/>
          <p:nvPr/>
        </p:nvSpPr>
        <p:spPr>
          <a:xfrm rot="16200000">
            <a:off x="3636044" y="4129926"/>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algn="ctr" defTabSz="914400" fontAlgn="base">
              <a:spcBef>
                <a:spcPct val="0"/>
              </a:spcBef>
              <a:spcAft>
                <a:spcPct val="0"/>
              </a:spcAft>
            </a:pPr>
            <a:r>
              <a:rPr lang="nl-NL" sz="1000" b="1" kern="0" dirty="0">
                <a:solidFill>
                  <a:prstClr val="white"/>
                </a:solidFill>
                <a:latin typeface="Verdana"/>
                <a:cs typeface="Arial"/>
              </a:rPr>
              <a:t>1</a:t>
            </a:r>
          </a:p>
        </p:txBody>
      </p:sp>
      <p:sp>
        <p:nvSpPr>
          <p:cNvPr id="100" name="Rechthoek: afgeronde hoeken 34">
            <a:extLst>
              <a:ext uri="{FF2B5EF4-FFF2-40B4-BE49-F238E27FC236}">
                <a16:creationId xmlns:a16="http://schemas.microsoft.com/office/drawing/2014/main" id="{BB112095-9765-4302-86C5-18E7C3BB6917}"/>
              </a:ext>
            </a:extLst>
          </p:cNvPr>
          <p:cNvSpPr/>
          <p:nvPr/>
        </p:nvSpPr>
        <p:spPr>
          <a:xfrm>
            <a:off x="4212450" y="3135618"/>
            <a:ext cx="929618" cy="360000"/>
          </a:xfrm>
          <a:prstGeom prst="roundRect">
            <a:avLst/>
          </a:prstGeom>
          <a:solidFill>
            <a:sysClr val="window" lastClr="FFFFFF"/>
          </a:solidFill>
          <a:ln w="9525" cap="flat" cmpd="sng" algn="ctr">
            <a:solidFill>
              <a:schemeClr val="accent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Calibri"/>
                <a:ea typeface="+mn-ea"/>
                <a:cs typeface="+mn-cs"/>
              </a:rPr>
              <a:t>Projectmap</a:t>
            </a:r>
          </a:p>
        </p:txBody>
      </p:sp>
      <p:sp>
        <p:nvSpPr>
          <p:cNvPr id="101" name="Ovaal 100"/>
          <p:cNvSpPr/>
          <p:nvPr/>
        </p:nvSpPr>
        <p:spPr>
          <a:xfrm rot="16200000">
            <a:off x="4753270" y="3404903"/>
            <a:ext cx="288000" cy="288000"/>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1</a:t>
            </a:r>
          </a:p>
        </p:txBody>
      </p:sp>
      <p:cxnSp>
        <p:nvCxnSpPr>
          <p:cNvPr id="103" name="Gebogen verbindingslijn 102"/>
          <p:cNvCxnSpPr>
            <a:stCxn id="99" idx="6"/>
            <a:endCxn id="101" idx="2"/>
          </p:cNvCxnSpPr>
          <p:nvPr/>
        </p:nvCxnSpPr>
        <p:spPr>
          <a:xfrm rot="5400000" flipH="1" flipV="1">
            <a:off x="4120146" y="3352802"/>
            <a:ext cx="437023" cy="1117226"/>
          </a:xfrm>
          <a:prstGeom prst="bentConnector3">
            <a:avLst>
              <a:gd name="adj1" fmla="val 65942"/>
            </a:avLst>
          </a:prstGeom>
          <a:ln>
            <a:tailEnd type="arrow"/>
          </a:ln>
        </p:spPr>
        <p:style>
          <a:lnRef idx="2">
            <a:schemeClr val="accent5"/>
          </a:lnRef>
          <a:fillRef idx="0">
            <a:schemeClr val="accent5"/>
          </a:fillRef>
          <a:effectRef idx="1">
            <a:schemeClr val="accent5"/>
          </a:effectRef>
          <a:fontRef idx="minor">
            <a:schemeClr val="tx1"/>
          </a:fontRef>
        </p:style>
      </p:cxnSp>
      <p:sp>
        <p:nvSpPr>
          <p:cNvPr id="75" name="Pijl: rechts 130">
            <a:extLst>
              <a:ext uri="{FF2B5EF4-FFF2-40B4-BE49-F238E27FC236}">
                <a16:creationId xmlns:a16="http://schemas.microsoft.com/office/drawing/2014/main" id="{B2F0DB83-F932-4891-8A09-2319D6E5E881}"/>
              </a:ext>
            </a:extLst>
          </p:cNvPr>
          <p:cNvSpPr/>
          <p:nvPr/>
        </p:nvSpPr>
        <p:spPr>
          <a:xfrm>
            <a:off x="1356092" y="5293898"/>
            <a:ext cx="5515553" cy="781468"/>
          </a:xfrm>
          <a:prstGeom prst="rightArrow">
            <a:avLst/>
          </a:prstGeom>
          <a:solidFill>
            <a:srgbClr val="39870C">
              <a:alpha val="51000"/>
            </a:srgbClr>
          </a:solidFill>
          <a:ln w="3175"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l-NL" sz="800" b="0" i="0" u="none" strike="noStrike" kern="0" cap="none" spc="0" normalizeH="0" baseline="0" noProof="0" dirty="0">
              <a:ln>
                <a:noFill/>
              </a:ln>
              <a:solidFill>
                <a:prstClr val="black"/>
              </a:solidFill>
              <a:effectLst/>
              <a:uLnTx/>
              <a:uFillTx/>
              <a:latin typeface="Verdana"/>
              <a:ea typeface="+mn-ea"/>
              <a:cs typeface="Arial"/>
            </a:endParaRPr>
          </a:p>
        </p:txBody>
      </p:sp>
      <p:sp>
        <p:nvSpPr>
          <p:cNvPr id="77" name="Rechthoek 76"/>
          <p:cNvSpPr/>
          <p:nvPr/>
        </p:nvSpPr>
        <p:spPr>
          <a:xfrm>
            <a:off x="137690" y="5506914"/>
            <a:ext cx="1218402" cy="34237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Calibri"/>
              <a:ea typeface="+mn-ea"/>
              <a:cs typeface="+mn-cs"/>
            </a:endParaRPr>
          </a:p>
        </p:txBody>
      </p:sp>
      <p:sp>
        <p:nvSpPr>
          <p:cNvPr id="91" name="Rechthoek: afgeronde hoeken 18">
            <a:extLst>
              <a:ext uri="{FF2B5EF4-FFF2-40B4-BE49-F238E27FC236}">
                <a16:creationId xmlns:a16="http://schemas.microsoft.com/office/drawing/2014/main" id="{ACE6A8A9-D3AC-46BB-9019-AE8DA0A79E1F}"/>
              </a:ext>
            </a:extLst>
          </p:cNvPr>
          <p:cNvSpPr/>
          <p:nvPr/>
        </p:nvSpPr>
        <p:spPr>
          <a:xfrm>
            <a:off x="230864" y="5533044"/>
            <a:ext cx="846014"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Inwinnen</a:t>
            </a:r>
          </a:p>
        </p:txBody>
      </p:sp>
      <p:sp>
        <p:nvSpPr>
          <p:cNvPr id="93" name="Rechthoek: afgeronde hoeken 19">
            <a:extLst>
              <a:ext uri="{FF2B5EF4-FFF2-40B4-BE49-F238E27FC236}">
                <a16:creationId xmlns:a16="http://schemas.microsoft.com/office/drawing/2014/main" id="{DA0FA9A5-EF43-4594-953E-B4FDCECD6D56}"/>
              </a:ext>
            </a:extLst>
          </p:cNvPr>
          <p:cNvSpPr/>
          <p:nvPr/>
        </p:nvSpPr>
        <p:spPr>
          <a:xfrm>
            <a:off x="2108762" y="5533977"/>
            <a:ext cx="846014"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Bewerken</a:t>
            </a:r>
          </a:p>
        </p:txBody>
      </p:sp>
      <p:sp>
        <p:nvSpPr>
          <p:cNvPr id="102" name="Rechthoek: afgeronde hoeken 20">
            <a:extLst>
              <a:ext uri="{FF2B5EF4-FFF2-40B4-BE49-F238E27FC236}">
                <a16:creationId xmlns:a16="http://schemas.microsoft.com/office/drawing/2014/main" id="{71BEA92A-2F99-44F9-A75A-856639AD9D59}"/>
              </a:ext>
            </a:extLst>
          </p:cNvPr>
          <p:cNvSpPr/>
          <p:nvPr/>
        </p:nvSpPr>
        <p:spPr>
          <a:xfrm>
            <a:off x="3775420" y="5533977"/>
            <a:ext cx="1241079" cy="295774"/>
          </a:xfrm>
          <a:prstGeom prst="roundRect">
            <a:avLst/>
          </a:prstGeom>
          <a:solidFill>
            <a:srgbClr val="70AD47">
              <a:lumMod val="50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800" b="1" i="0" u="none" strike="noStrike" kern="0" cap="none" spc="0" normalizeH="0" baseline="0" noProof="0" dirty="0">
                <a:ln>
                  <a:noFill/>
                </a:ln>
                <a:solidFill>
                  <a:prstClr val="white"/>
                </a:solidFill>
                <a:effectLst/>
                <a:uLnTx/>
                <a:uFillTx/>
                <a:latin typeface="Calibri"/>
                <a:ea typeface="+mn-ea"/>
                <a:cs typeface="+mn-cs"/>
              </a:rPr>
              <a:t>Beschikbaar stellen</a:t>
            </a:r>
          </a:p>
        </p:txBody>
      </p:sp>
      <p:sp>
        <p:nvSpPr>
          <p:cNvPr id="104" name="Ovaal 103">
            <a:extLst>
              <a:ext uri="{FF2B5EF4-FFF2-40B4-BE49-F238E27FC236}">
                <a16:creationId xmlns:a16="http://schemas.microsoft.com/office/drawing/2014/main" id="{4AE7696F-5842-4231-A4E5-366FCA1844B7}"/>
              </a:ext>
            </a:extLst>
          </p:cNvPr>
          <p:cNvSpPr/>
          <p:nvPr/>
        </p:nvSpPr>
        <p:spPr>
          <a:xfrm rot="16200000">
            <a:off x="788878" y="5533044"/>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sp>
        <p:nvSpPr>
          <p:cNvPr id="105" name="Ovaal 104">
            <a:extLst>
              <a:ext uri="{FF2B5EF4-FFF2-40B4-BE49-F238E27FC236}">
                <a16:creationId xmlns:a16="http://schemas.microsoft.com/office/drawing/2014/main" id="{CA3C453A-3C3C-4FF5-B308-62C6F0CB9125}"/>
              </a:ext>
            </a:extLst>
          </p:cNvPr>
          <p:cNvSpPr/>
          <p:nvPr/>
        </p:nvSpPr>
        <p:spPr>
          <a:xfrm rot="16200000">
            <a:off x="2758093" y="5533977"/>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sp>
        <p:nvSpPr>
          <p:cNvPr id="106" name="Ovaal 105">
            <a:extLst>
              <a:ext uri="{FF2B5EF4-FFF2-40B4-BE49-F238E27FC236}">
                <a16:creationId xmlns:a16="http://schemas.microsoft.com/office/drawing/2014/main" id="{E6625849-B26D-4F93-A5BB-698D2F5485DD}"/>
              </a:ext>
            </a:extLst>
          </p:cNvPr>
          <p:cNvSpPr/>
          <p:nvPr/>
        </p:nvSpPr>
        <p:spPr>
          <a:xfrm rot="16200000">
            <a:off x="4749089" y="5541751"/>
            <a:ext cx="288000" cy="288000"/>
          </a:xfrm>
          <a:prstGeom prst="ellipse">
            <a:avLst/>
          </a:prstGeom>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000" b="1" i="0" u="none" strike="noStrike" kern="0" cap="none" spc="0" normalizeH="0" baseline="0" noProof="0" dirty="0">
                <a:ln>
                  <a:noFill/>
                </a:ln>
                <a:solidFill>
                  <a:prstClr val="white"/>
                </a:solidFill>
                <a:effectLst/>
                <a:uLnTx/>
                <a:uFillTx/>
                <a:latin typeface="Verdana"/>
                <a:ea typeface="+mn-ea"/>
                <a:cs typeface="Arial"/>
              </a:rPr>
              <a:t>3</a:t>
            </a:r>
          </a:p>
        </p:txBody>
      </p:sp>
      <p:cxnSp>
        <p:nvCxnSpPr>
          <p:cNvPr id="107" name="Rechte verbindingslijn met pijl 106">
            <a:extLst>
              <a:ext uri="{FF2B5EF4-FFF2-40B4-BE49-F238E27FC236}">
                <a16:creationId xmlns:a16="http://schemas.microsoft.com/office/drawing/2014/main" id="{2067CC5E-4766-4C54-9B79-343145A479F2}"/>
              </a:ext>
            </a:extLst>
          </p:cNvPr>
          <p:cNvCxnSpPr>
            <a:cxnSpLocks/>
          </p:cNvCxnSpPr>
          <p:nvPr/>
        </p:nvCxnSpPr>
        <p:spPr>
          <a:xfrm flipV="1">
            <a:off x="1053010" y="5660211"/>
            <a:ext cx="1048481" cy="8835"/>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108" name="Rechte verbindingslijn met pijl 107">
            <a:extLst>
              <a:ext uri="{FF2B5EF4-FFF2-40B4-BE49-F238E27FC236}">
                <a16:creationId xmlns:a16="http://schemas.microsoft.com/office/drawing/2014/main" id="{5B2659BD-B6A0-4289-81A8-72EF26474123}"/>
              </a:ext>
            </a:extLst>
          </p:cNvPr>
          <p:cNvCxnSpPr>
            <a:cxnSpLocks/>
            <a:endCxn id="102" idx="1"/>
          </p:cNvCxnSpPr>
          <p:nvPr/>
        </p:nvCxnSpPr>
        <p:spPr>
          <a:xfrm>
            <a:off x="3075160" y="5677044"/>
            <a:ext cx="700260" cy="4820"/>
          </a:xfrm>
          <a:prstGeom prst="straightConnector1">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109" name="Gebogen verbindingslijn 108"/>
          <p:cNvCxnSpPr/>
          <p:nvPr/>
        </p:nvCxnSpPr>
        <p:spPr>
          <a:xfrm flipH="1" flipV="1">
            <a:off x="1253392" y="4512416"/>
            <a:ext cx="3783697" cy="1173335"/>
          </a:xfrm>
          <a:prstGeom prst="bentConnector4">
            <a:avLst>
              <a:gd name="adj1" fmla="val -6042"/>
              <a:gd name="adj2" fmla="val 56136"/>
            </a:avLst>
          </a:prstGeom>
          <a:ln>
            <a:solidFill>
              <a:srgbClr val="7030A0"/>
            </a:solidFill>
            <a:tailEnd type="arrow"/>
          </a:ln>
        </p:spPr>
        <p:style>
          <a:lnRef idx="2">
            <a:schemeClr val="accent1"/>
          </a:lnRef>
          <a:fillRef idx="0">
            <a:schemeClr val="accent1"/>
          </a:fillRef>
          <a:effectRef idx="1">
            <a:schemeClr val="accent1"/>
          </a:effectRef>
          <a:fontRef idx="minor">
            <a:schemeClr val="tx1"/>
          </a:fontRef>
        </p:style>
      </p:cxnSp>
      <p:cxnSp>
        <p:nvCxnSpPr>
          <p:cNvPr id="110" name="Gebogen verbindingslijn 109"/>
          <p:cNvCxnSpPr>
            <a:stCxn id="78" idx="6"/>
            <a:endCxn id="49" idx="3"/>
          </p:cNvCxnSpPr>
          <p:nvPr/>
        </p:nvCxnSpPr>
        <p:spPr>
          <a:xfrm rot="5400000" flipH="1" flipV="1">
            <a:off x="2866282" y="644012"/>
            <a:ext cx="1630908" cy="5354139"/>
          </a:xfrm>
          <a:prstGeom prst="bentConnector4">
            <a:avLst>
              <a:gd name="adj1" fmla="val 121034"/>
              <a:gd name="adj2" fmla="val 10427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205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7061BC5E-B453-4FA3-A48E-8B02CE028BA3}"/>
              </a:ext>
            </a:extLst>
          </p:cNvPr>
          <p:cNvSpPr>
            <a:spLocks noChangeArrowheads="1"/>
          </p:cNvSpPr>
          <p:nvPr/>
        </p:nvSpPr>
        <p:spPr bwMode="auto">
          <a:xfrm>
            <a:off x="1251347" y="155544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262626"/>
              </a:solidFill>
              <a:effectLst/>
              <a:uLnTx/>
              <a:uFillTx/>
              <a:latin typeface="Calibri" panose="020F0502020204030204"/>
              <a:ea typeface="+mn-ea"/>
              <a:cs typeface="+mn-cs"/>
            </a:endParaRPr>
          </a:p>
        </p:txBody>
      </p:sp>
      <p:pic>
        <p:nvPicPr>
          <p:cNvPr id="1025" name="Afbeelding 1" descr="cid:image001.png@01D49623.6AE41020">
            <a:extLst>
              <a:ext uri="{FF2B5EF4-FFF2-40B4-BE49-F238E27FC236}">
                <a16:creationId xmlns:a16="http://schemas.microsoft.com/office/drawing/2014/main" id="{C10832DD-0884-4F90-BBFA-8785997E3627}"/>
              </a:ext>
            </a:extLst>
          </p:cNvPr>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34833" y="0"/>
            <a:ext cx="9076302" cy="5093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42DEC95A-6D8E-4E04-8048-97D0C153C291}"/>
              </a:ext>
            </a:extLst>
          </p:cNvPr>
          <p:cNvSpPr>
            <a:spLocks noChangeArrowheads="1"/>
          </p:cNvSpPr>
          <p:nvPr/>
        </p:nvSpPr>
        <p:spPr bwMode="auto">
          <a:xfrm>
            <a:off x="1251347" y="5259022"/>
            <a:ext cx="193065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br>
              <a:rPr kumimoji="0" lang="nl-NL" altLang="nl-NL" sz="825"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pitchFamily="34" charset="0"/>
                <a:cs typeface="Arial" panose="020B0604020202020204" pitchFamily="34" charset="0"/>
                <a:hlinkClick r:id="rId4"/>
              </a:rPr>
            </a:br>
            <a:r>
              <a:rPr kumimoji="0" lang="nl-NL" altLang="nl-NL" sz="825" b="0" i="0" u="none" strike="noStrike" kern="1200" cap="none" spc="0" normalizeH="0" baseline="0" noProof="0">
                <a:ln>
                  <a:noFill/>
                </a:ln>
                <a:solidFill>
                  <a:srgbClr val="262626"/>
                </a:solidFill>
                <a:effectLst/>
                <a:uLnTx/>
                <a:uFillTx/>
                <a:latin typeface="Arial" panose="020B0604020202020204" pitchFamily="34" charset="0"/>
                <a:ea typeface="Calibri" panose="020F0502020204030204" pitchFamily="34" charset="0"/>
                <a:cs typeface="Arial" panose="020B0604020202020204" pitchFamily="34" charset="0"/>
                <a:hlinkClick r:id="rId4"/>
              </a:rPr>
              <a:t>https://zaken.acceptatie.hhdelfland.nl/</a:t>
            </a:r>
            <a:r>
              <a:rPr kumimoji="0" lang="nl-NL" altLang="nl-NL" sz="600" b="0" i="0" u="none" strike="noStrike" kern="1200" cap="none" spc="0" normalizeH="0" baseline="0" noProof="0">
                <a:ln>
                  <a:noFill/>
                </a:ln>
                <a:solidFill>
                  <a:srgbClr val="262626"/>
                </a:solidFill>
                <a:effectLst/>
                <a:uLnTx/>
                <a:uFillTx/>
                <a:latin typeface="Calibri" panose="020F0502020204030204"/>
                <a:ea typeface="+mn-ea"/>
                <a:cs typeface="+mn-cs"/>
              </a:rPr>
              <a:t> </a:t>
            </a:r>
            <a:endParaRPr kumimoji="0" lang="nl-NL" altLang="nl-NL" sz="1350" b="0" i="0" u="none" strike="noStrike" kern="1200" cap="none" spc="0" normalizeH="0" baseline="0" noProof="0">
              <a:ln>
                <a:noFill/>
              </a:ln>
              <a:solidFill>
                <a:srgbClr val="262626"/>
              </a:solidFill>
              <a:effectLst/>
              <a:uLnTx/>
              <a:uFillTx/>
              <a:latin typeface="Arial" panose="020B0604020202020204" pitchFamily="34" charset="0"/>
              <a:ea typeface="+mn-ea"/>
              <a:cs typeface="+mn-cs"/>
            </a:endParaRPr>
          </a:p>
        </p:txBody>
      </p:sp>
      <p:sp>
        <p:nvSpPr>
          <p:cNvPr id="5" name="Lijntoelichting 1 7">
            <a:extLst>
              <a:ext uri="{FF2B5EF4-FFF2-40B4-BE49-F238E27FC236}">
                <a16:creationId xmlns:a16="http://schemas.microsoft.com/office/drawing/2014/main" id="{1ADEECC6-CFEE-4A08-9978-D440D163EE96}"/>
              </a:ext>
            </a:extLst>
          </p:cNvPr>
          <p:cNvSpPr/>
          <p:nvPr/>
        </p:nvSpPr>
        <p:spPr>
          <a:xfrm>
            <a:off x="5817326" y="5773479"/>
            <a:ext cx="3169885" cy="953377"/>
          </a:xfrm>
          <a:prstGeom prst="borderCallout1">
            <a:avLst>
              <a:gd name="adj1" fmla="val 13056"/>
              <a:gd name="adj2" fmla="val -1434"/>
              <a:gd name="adj3" fmla="val -67829"/>
              <a:gd name="adj4" fmla="val -94001"/>
            </a:avLst>
          </a:prstGeom>
          <a:gradFill rotWithShape="1">
            <a:gsLst>
              <a:gs pos="1000">
                <a:srgbClr val="FFFF00"/>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1" i="0" u="none" strike="noStrike" kern="0" cap="none" spc="0" normalizeH="0" baseline="0" noProof="0" dirty="0">
                <a:ln>
                  <a:noFill/>
                </a:ln>
                <a:solidFill>
                  <a:prstClr val="black"/>
                </a:solidFill>
                <a:effectLst/>
                <a:uLnTx/>
                <a:uFillTx/>
                <a:latin typeface="Calibri"/>
                <a:ea typeface="+mn-ea"/>
                <a:cs typeface="+mn-cs"/>
              </a:rPr>
              <a:t>De aanvraag komt binnen in</a:t>
            </a:r>
            <a:r>
              <a:rPr kumimoji="0" lang="nl-NL" sz="1800" b="1" i="0" u="none" strike="noStrike" kern="0" cap="none" spc="0" normalizeH="0" noProof="0" dirty="0">
                <a:ln>
                  <a:noFill/>
                </a:ln>
                <a:solidFill>
                  <a:prstClr val="black"/>
                </a:solidFill>
                <a:effectLst/>
                <a:uLnTx/>
                <a:uFillTx/>
                <a:latin typeface="Calibri"/>
                <a:ea typeface="+mn-ea"/>
                <a:cs typeface="+mn-cs"/>
              </a:rPr>
              <a:t> het zaaksysteem van Delfland, voor verdere afhandeling</a:t>
            </a:r>
            <a:endParaRPr kumimoji="0" lang="nl-NL"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556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B3B86F-3F01-4FBF-A128-B6A183B54A51}"/>
              </a:ext>
            </a:extLst>
          </p:cNvPr>
          <p:cNvSpPr>
            <a:spLocks noGrp="1"/>
          </p:cNvSpPr>
          <p:nvPr>
            <p:ph type="title"/>
          </p:nvPr>
        </p:nvSpPr>
        <p:spPr/>
        <p:txBody>
          <a:bodyPr/>
          <a:lstStyle/>
          <a:p>
            <a:r>
              <a:rPr lang="nl-NL" dirty="0"/>
              <a:t>Conclusies</a:t>
            </a:r>
          </a:p>
        </p:txBody>
      </p:sp>
      <p:sp>
        <p:nvSpPr>
          <p:cNvPr id="3" name="Tijdelijke aanduiding voor inhoud 2">
            <a:extLst>
              <a:ext uri="{FF2B5EF4-FFF2-40B4-BE49-F238E27FC236}">
                <a16:creationId xmlns:a16="http://schemas.microsoft.com/office/drawing/2014/main" id="{5FD0A26D-CE00-40D7-9831-9DA6589A69AF}"/>
              </a:ext>
            </a:extLst>
          </p:cNvPr>
          <p:cNvSpPr>
            <a:spLocks noGrp="1"/>
          </p:cNvSpPr>
          <p:nvPr>
            <p:ph idx="1"/>
          </p:nvPr>
        </p:nvSpPr>
        <p:spPr>
          <a:xfrm>
            <a:off x="685976" y="2987539"/>
            <a:ext cx="8292909" cy="4016515"/>
          </a:xfrm>
        </p:spPr>
        <p:txBody>
          <a:bodyPr>
            <a:normAutofit/>
          </a:bodyPr>
          <a:lstStyle/>
          <a:p>
            <a:pPr marL="285750" indent="-285750">
              <a:buFont typeface="Arial" panose="020B0604020202020204" pitchFamily="34" charset="0"/>
              <a:buChar char="•"/>
            </a:pPr>
            <a:endParaRPr lang="nl-NL" dirty="0"/>
          </a:p>
          <a:p>
            <a:r>
              <a:rPr lang="nl-NL" b="1" dirty="0"/>
              <a:t>Leerpunten</a:t>
            </a:r>
            <a:r>
              <a:rPr lang="nl-NL" dirty="0"/>
              <a:t>: </a:t>
            </a:r>
          </a:p>
          <a:p>
            <a:pPr marL="285750" indent="-285750">
              <a:buFont typeface="Arial" panose="020B0604020202020204" pitchFamily="34" charset="0"/>
              <a:buChar char="•"/>
            </a:pPr>
            <a:r>
              <a:rPr lang="nl-NL" dirty="0"/>
              <a:t>Gebruikte versies van de standaarden waren nog niet volwassen (PI-7, STOP v0.9)</a:t>
            </a:r>
          </a:p>
          <a:p>
            <a:pPr marL="285750" indent="-285750">
              <a:buFont typeface="Arial" panose="020B0604020202020204" pitchFamily="34" charset="0"/>
              <a:buChar char="•"/>
            </a:pPr>
            <a:r>
              <a:rPr lang="nl-NL" dirty="0"/>
              <a:t>Het heeft aan alle kanten veel inspanning gevergd</a:t>
            </a:r>
          </a:p>
          <a:p>
            <a:pPr marL="285750" indent="-285750">
              <a:buFont typeface="Arial" panose="020B0604020202020204" pitchFamily="34" charset="0"/>
              <a:buChar char="•"/>
            </a:pPr>
            <a:r>
              <a:rPr lang="nl-NL" dirty="0"/>
              <a:t>Stimuleer actief in deze startfase het gesprek tussen teams van het DSO, leveranciers en bevoegd gezag in het aansluitproces om enerzijds van elkaar te leren en elkaar te begrijpen</a:t>
            </a:r>
          </a:p>
          <a:p>
            <a:pPr marL="285750" indent="-285750">
              <a:buFont typeface="Arial" panose="020B0604020202020204" pitchFamily="34" charset="0"/>
              <a:buChar char="•"/>
            </a:pPr>
            <a:r>
              <a:rPr lang="nl-NL" dirty="0"/>
              <a:t>Organiseer een vorm van </a:t>
            </a:r>
            <a:r>
              <a:rPr lang="nl-NL" dirty="0" err="1"/>
              <a:t>ketencoordinatie</a:t>
            </a:r>
            <a:r>
              <a:rPr lang="nl-NL" dirty="0"/>
              <a:t> bij het aansluiten. Uit de praktijkproef blijkt dat je niet alles vanaf papier kan doen, </a:t>
            </a:r>
            <a:r>
              <a:rPr lang="nl-NL" dirty="0" err="1"/>
              <a:t>coordinatie</a:t>
            </a:r>
            <a:r>
              <a:rPr lang="nl-NL" dirty="0"/>
              <a:t> en overleg is vooralsnog nodig</a:t>
            </a:r>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89D0BF6E-82A5-43EA-924E-D66EC13C82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81344" y="126804"/>
            <a:ext cx="2797541" cy="1472255"/>
          </a:xfrm>
          <a:prstGeom prst="rect">
            <a:avLst/>
          </a:prstGeom>
        </p:spPr>
      </p:pic>
      <p:sp>
        <p:nvSpPr>
          <p:cNvPr id="5" name="Rechthoek 4">
            <a:extLst>
              <a:ext uri="{FF2B5EF4-FFF2-40B4-BE49-F238E27FC236}">
                <a16:creationId xmlns:a16="http://schemas.microsoft.com/office/drawing/2014/main" id="{4E605310-F58B-4BCD-A456-E45D29190DD4}"/>
              </a:ext>
            </a:extLst>
          </p:cNvPr>
          <p:cNvSpPr/>
          <p:nvPr/>
        </p:nvSpPr>
        <p:spPr>
          <a:xfrm>
            <a:off x="685976" y="1859340"/>
            <a:ext cx="7994474" cy="1077218"/>
          </a:xfrm>
          <a:prstGeom prst="rect">
            <a:avLst/>
          </a:prstGeom>
        </p:spPr>
        <p:txBody>
          <a:bodyPr wrap="square">
            <a:spAutoFit/>
          </a:bodyPr>
          <a:lstStyle/>
          <a:p>
            <a:pPr marL="285750" indent="-285750">
              <a:buFont typeface="Arial" panose="020B0604020202020204" pitchFamily="34" charset="0"/>
              <a:buChar char="•"/>
            </a:pPr>
            <a:r>
              <a:rPr lang="nl-NL" sz="3200" dirty="0"/>
              <a:t>Het stelsel als geheel werkend gekregen</a:t>
            </a:r>
          </a:p>
          <a:p>
            <a:pPr marL="285750" indent="-285750">
              <a:buFont typeface="Arial" panose="020B0604020202020204" pitchFamily="34" charset="0"/>
              <a:buChar char="•"/>
            </a:pPr>
            <a:r>
              <a:rPr lang="nl-NL" sz="3200" dirty="0"/>
              <a:t>De teams hebben samen veel geleerd</a:t>
            </a:r>
          </a:p>
        </p:txBody>
      </p:sp>
    </p:spTree>
    <p:extLst>
      <p:ext uri="{BB962C8B-B14F-4D97-AF65-F5344CB8AC3E}">
        <p14:creationId xmlns:p14="http://schemas.microsoft.com/office/powerpoint/2010/main" val="41786389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Praktijkproef 3</a:t>
            </a:r>
            <a:br>
              <a:rPr lang="nl-NL" dirty="0"/>
            </a:br>
            <a:r>
              <a:rPr lang="nl-NL" dirty="0"/>
              <a:t>Informatie van bronhouder tot DSO</a:t>
            </a:r>
          </a:p>
        </p:txBody>
      </p:sp>
      <p:sp>
        <p:nvSpPr>
          <p:cNvPr id="3" name="Subtitel 2"/>
          <p:cNvSpPr>
            <a:spLocks noGrp="1"/>
          </p:cNvSpPr>
          <p:nvPr>
            <p:ph type="subTitle" idx="1"/>
          </p:nvPr>
        </p:nvSpPr>
        <p:spPr>
          <a:xfrm>
            <a:off x="442914" y="2984343"/>
            <a:ext cx="8216179" cy="3272641"/>
          </a:xfrm>
        </p:spPr>
        <p:txBody>
          <a:bodyPr>
            <a:normAutofit fontScale="92500" lnSpcReduction="10000"/>
          </a:bodyPr>
          <a:lstStyle/>
          <a:p>
            <a:pPr marL="0" indent="0">
              <a:buNone/>
            </a:pPr>
            <a:r>
              <a:rPr lang="nl-NL" b="1" dirty="0"/>
              <a:t>Casus: Peilgebieden en Streefpeilen</a:t>
            </a:r>
          </a:p>
          <a:p>
            <a:pPr marL="0" indent="0">
              <a:buNone/>
            </a:pPr>
            <a:endParaRPr lang="nl-NL" dirty="0"/>
          </a:p>
          <a:p>
            <a:pPr>
              <a:buFont typeface="Arial" panose="020B0604020202020204" pitchFamily="34" charset="0"/>
              <a:buChar char="•"/>
            </a:pPr>
            <a:r>
              <a:rPr lang="nl-NL" dirty="0">
                <a:solidFill>
                  <a:schemeClr val="bg1"/>
                </a:solidFill>
              </a:rPr>
              <a:t>Informatiehuis Water</a:t>
            </a:r>
          </a:p>
          <a:p>
            <a:pPr>
              <a:buFont typeface="Arial" panose="020B0604020202020204" pitchFamily="34" charset="0"/>
              <a:buChar char="•"/>
            </a:pPr>
            <a:r>
              <a:rPr lang="nl-NL" dirty="0">
                <a:solidFill>
                  <a:schemeClr val="bg1"/>
                </a:solidFill>
              </a:rPr>
              <a:t>Rijkswaterstaat voor de gebieden: Compartiment IJsselmeer, Markermeer en Veluwerandmeren </a:t>
            </a:r>
          </a:p>
          <a:p>
            <a:pPr>
              <a:buFont typeface="Arial" panose="020B0604020202020204" pitchFamily="34" charset="0"/>
              <a:buChar char="•"/>
            </a:pPr>
            <a:r>
              <a:rPr lang="nl-NL" dirty="0">
                <a:solidFill>
                  <a:schemeClr val="bg1"/>
                </a:solidFill>
              </a:rPr>
              <a:t>Hoogheemraadschap van Rijnland</a:t>
            </a:r>
          </a:p>
          <a:p>
            <a:pPr>
              <a:buFont typeface="Arial" panose="020B0604020202020204" pitchFamily="34" charset="0"/>
              <a:buChar char="•"/>
            </a:pPr>
            <a:r>
              <a:rPr lang="nl-NL" dirty="0">
                <a:solidFill>
                  <a:schemeClr val="bg1"/>
                </a:solidFill>
              </a:rPr>
              <a:t>Waterschap Amstel, Gooi en Vecht</a:t>
            </a:r>
          </a:p>
          <a:p>
            <a:pPr>
              <a:buFont typeface="Arial" panose="020B0604020202020204" pitchFamily="34" charset="0"/>
              <a:buChar char="•"/>
            </a:pPr>
            <a:r>
              <a:rPr lang="nl-NL" dirty="0">
                <a:solidFill>
                  <a:schemeClr val="bg1"/>
                </a:solidFill>
              </a:rPr>
              <a:t>Waterschap Noorderzijlvest</a:t>
            </a:r>
          </a:p>
          <a:p>
            <a:pPr>
              <a:buFont typeface="Arial" panose="020B0604020202020204" pitchFamily="34" charset="0"/>
              <a:buChar char="•"/>
            </a:pPr>
            <a:r>
              <a:rPr lang="nl-NL" dirty="0">
                <a:solidFill>
                  <a:schemeClr val="bg1"/>
                </a:solidFill>
              </a:rPr>
              <a:t>Waterschap Hollandse Delta</a:t>
            </a:r>
          </a:p>
          <a:p>
            <a:pPr>
              <a:buFont typeface="Arial" panose="020B0604020202020204" pitchFamily="34" charset="0"/>
              <a:buChar char="•"/>
            </a:pPr>
            <a:r>
              <a:rPr lang="nl-NL" dirty="0">
                <a:solidFill>
                  <a:schemeClr val="bg1"/>
                </a:solidFill>
              </a:rPr>
              <a:t>Het </a:t>
            </a:r>
            <a:r>
              <a:rPr lang="nl-NL" dirty="0" err="1">
                <a:solidFill>
                  <a:schemeClr val="bg1"/>
                </a:solidFill>
              </a:rPr>
              <a:t>Waterschapshuis</a:t>
            </a:r>
            <a:endParaRPr lang="nl-NL" dirty="0">
              <a:solidFill>
                <a:schemeClr val="bg1"/>
              </a:solidFill>
            </a:endParaRPr>
          </a:p>
          <a:p>
            <a:pPr>
              <a:buFont typeface="Arial" panose="020B0604020202020204" pitchFamily="34" charset="0"/>
              <a:buChar char="•"/>
            </a:pPr>
            <a:r>
              <a:rPr lang="nl-NL" dirty="0" err="1">
                <a:solidFill>
                  <a:schemeClr val="bg1"/>
                </a:solidFill>
              </a:rPr>
              <a:t>Geodan</a:t>
            </a:r>
            <a:endParaRPr lang="nl-NL" dirty="0"/>
          </a:p>
        </p:txBody>
      </p:sp>
      <p:pic>
        <p:nvPicPr>
          <p:cNvPr id="4" name="Afbeelding 3">
            <a:extLst>
              <a:ext uri="{FF2B5EF4-FFF2-40B4-BE49-F238E27FC236}">
                <a16:creationId xmlns:a16="http://schemas.microsoft.com/office/drawing/2014/main" id="{32E7EA7B-9AD0-4FD7-95BC-EC24704654D6}"/>
              </a:ext>
            </a:extLst>
          </p:cNvPr>
          <p:cNvPicPr>
            <a:picLocks noChangeAspect="1"/>
          </p:cNvPicPr>
          <p:nvPr/>
        </p:nvPicPr>
        <p:blipFill>
          <a:blip r:embed="rId3"/>
          <a:stretch>
            <a:fillRect/>
          </a:stretch>
        </p:blipFill>
        <p:spPr>
          <a:xfrm>
            <a:off x="5103628" y="4620664"/>
            <a:ext cx="3787551" cy="2147974"/>
          </a:xfrm>
          <a:prstGeom prst="rect">
            <a:avLst/>
          </a:prstGeom>
        </p:spPr>
      </p:pic>
    </p:spTree>
    <p:extLst>
      <p:ext uri="{BB962C8B-B14F-4D97-AF65-F5344CB8AC3E}">
        <p14:creationId xmlns:p14="http://schemas.microsoft.com/office/powerpoint/2010/main" val="383204449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9DC3B269-A4D4-45C3-BAE8-1CC6E3488B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938" y="2312824"/>
            <a:ext cx="5112191" cy="3406674"/>
          </a:xfrm>
          <a:prstGeom prst="rect">
            <a:avLst/>
          </a:prstGeom>
        </p:spPr>
      </p:pic>
      <p:sp>
        <p:nvSpPr>
          <p:cNvPr id="5" name="Tijdelijke aanduiding voor tekst 4"/>
          <p:cNvSpPr>
            <a:spLocks noGrp="1"/>
          </p:cNvSpPr>
          <p:nvPr>
            <p:ph type="body" sz="quarter" idx="12"/>
          </p:nvPr>
        </p:nvSpPr>
        <p:spPr>
          <a:xfrm>
            <a:off x="1366836" y="1713325"/>
            <a:ext cx="4777657" cy="3229264"/>
          </a:xfrm>
        </p:spPr>
        <p:txBody>
          <a:bodyPr/>
          <a:lstStyle/>
          <a:p>
            <a:r>
              <a:rPr lang="nl-NL" dirty="0">
                <a:ea typeface="Verdana"/>
              </a:rPr>
              <a:t> </a:t>
            </a:r>
            <a:endParaRPr lang="nl-NL" dirty="0"/>
          </a:p>
          <a:p>
            <a:endParaRPr lang="nl-NL" dirty="0">
              <a:solidFill>
                <a:srgbClr val="275937"/>
              </a:solidFill>
            </a:endParaRPr>
          </a:p>
        </p:txBody>
      </p:sp>
      <p:sp>
        <p:nvSpPr>
          <p:cNvPr id="7" name="Rechthoek 6"/>
          <p:cNvSpPr/>
          <p:nvPr/>
        </p:nvSpPr>
        <p:spPr>
          <a:xfrm>
            <a:off x="6330263" y="1736074"/>
            <a:ext cx="43775" cy="3724792"/>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825" b="0" i="0" u="none" strike="noStrike" kern="0" cap="none" spc="0" normalizeH="0" baseline="0" noProof="0">
              <a:ln>
                <a:noFill/>
              </a:ln>
              <a:solidFill>
                <a:prstClr val="white"/>
              </a:solidFill>
              <a:effectLst/>
              <a:uLnTx/>
              <a:uFillTx/>
              <a:latin typeface="Verdana"/>
              <a:ea typeface="+mn-ea"/>
              <a:cs typeface="Arial"/>
            </a:endParaRPr>
          </a:p>
        </p:txBody>
      </p:sp>
      <p:sp>
        <p:nvSpPr>
          <p:cNvPr id="8" name="Tekstvak 7"/>
          <p:cNvSpPr txBox="1"/>
          <p:nvPr/>
        </p:nvSpPr>
        <p:spPr>
          <a:xfrm>
            <a:off x="6505173" y="1133681"/>
            <a:ext cx="2543603" cy="1277273"/>
          </a:xfrm>
          <a:prstGeom prst="rect">
            <a:avLst/>
          </a:prstGeom>
          <a:noFill/>
        </p:spPr>
        <p:txBody>
          <a:bodyPr wrap="square" rtlCol="0">
            <a:spAutoFit/>
          </a:bodyPr>
          <a:lstStyle/>
          <a:p>
            <a:pPr defTabSz="342900">
              <a:defRPr/>
            </a:pPr>
            <a:r>
              <a:rPr lang="nl-NL" sz="1600" b="1" dirty="0"/>
              <a:t>Informatie van bronhouder tot DSO</a:t>
            </a:r>
            <a:r>
              <a:rPr kumimoji="0" lang="nl-NL" sz="1600" b="1" i="0" u="none" strike="noStrike" kern="1200" cap="none" spc="0" normalizeH="0" baseline="0" noProof="0" dirty="0">
                <a:ln>
                  <a:noFill/>
                </a:ln>
                <a:solidFill>
                  <a:prstClr val="black"/>
                </a:solidFill>
                <a:effectLst/>
                <a:uLnTx/>
                <a:uFillTx/>
                <a:latin typeface="Calibri"/>
              </a:rPr>
              <a:t> </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Casus: Peilgebieden</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oelichting met afgeronde rechthoek 9"/>
          <p:cNvSpPr/>
          <p:nvPr/>
        </p:nvSpPr>
        <p:spPr>
          <a:xfrm>
            <a:off x="1128194" y="740664"/>
            <a:ext cx="5047168" cy="1465570"/>
          </a:xfrm>
          <a:prstGeom prst="wedgeRoundRectCallout">
            <a:avLst>
              <a:gd name="adj1" fmla="val 21867"/>
              <a:gd name="adj2" fmla="val 107765"/>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275937"/>
                </a:solidFill>
                <a:effectLst/>
                <a:uLnTx/>
                <a:uFillTx/>
                <a:latin typeface="Calibri"/>
                <a:ea typeface="+mn-ea"/>
                <a:cs typeface="+mn-cs"/>
              </a:rPr>
              <a:t>Ik wil een sloot dempen, binnen welk gebied kan ik compenserend water graven?</a:t>
            </a:r>
          </a:p>
        </p:txBody>
      </p:sp>
      <p:sp>
        <p:nvSpPr>
          <p:cNvPr id="2" name="Rechthoek 1">
            <a:extLst>
              <a:ext uri="{FF2B5EF4-FFF2-40B4-BE49-F238E27FC236}">
                <a16:creationId xmlns:a16="http://schemas.microsoft.com/office/drawing/2014/main" id="{CAB0D234-71AA-4D2D-A516-897CE25568B0}"/>
              </a:ext>
            </a:extLst>
          </p:cNvPr>
          <p:cNvSpPr/>
          <p:nvPr/>
        </p:nvSpPr>
        <p:spPr>
          <a:xfrm>
            <a:off x="6474304" y="2312824"/>
            <a:ext cx="2228486" cy="2492990"/>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Informatiehuis Water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Hoogheemraadschap van Rijnland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Amstel, Gooi en Vecht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Noorderzijlvest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Hollandse Delta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Rijkswaterstaat voor de gebieden: Compartiment IJsselmeer, Markermeer en Veluwerandmeren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Het </a:t>
            </a:r>
            <a:r>
              <a:rPr kumimoji="0" lang="nl-NL" sz="1200" u="none" strike="noStrike" kern="1200" cap="none" spc="0" normalizeH="0" baseline="0" noProof="0" dirty="0" err="1">
                <a:ln>
                  <a:noFill/>
                </a:ln>
                <a:solidFill>
                  <a:prstClr val="black"/>
                </a:solidFill>
                <a:effectLst/>
                <a:uLnTx/>
                <a:uFillTx/>
                <a:latin typeface="Calibri"/>
                <a:ea typeface="+mn-ea"/>
                <a:cs typeface="+mn-cs"/>
              </a:rPr>
              <a:t>Waterschapshuis</a:t>
            </a:r>
            <a:endParaRPr kumimoji="0" lang="nl-NL" sz="120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err="1">
                <a:ln>
                  <a:noFill/>
                </a:ln>
                <a:solidFill>
                  <a:prstClr val="black"/>
                </a:solidFill>
                <a:effectLst/>
                <a:uLnTx/>
                <a:uFillTx/>
                <a:latin typeface="Calibri"/>
                <a:ea typeface="+mn-ea"/>
                <a:cs typeface="+mn-cs"/>
              </a:rPr>
              <a:t>Geodan</a:t>
            </a:r>
            <a:endParaRPr kumimoji="0" lang="nl-NL" sz="120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Afbeelding 10">
            <a:extLst>
              <a:ext uri="{FF2B5EF4-FFF2-40B4-BE49-F238E27FC236}">
                <a16:creationId xmlns:a16="http://schemas.microsoft.com/office/drawing/2014/main" id="{4C4EBAFD-3E91-49C0-AEDA-A6654EDB81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9565" y="5780264"/>
            <a:ext cx="813146" cy="720751"/>
          </a:xfrm>
          <a:prstGeom prst="rect">
            <a:avLst/>
          </a:prstGeom>
        </p:spPr>
      </p:pic>
      <p:grpSp>
        <p:nvGrpSpPr>
          <p:cNvPr id="26" name="Groep 25">
            <a:extLst>
              <a:ext uri="{FF2B5EF4-FFF2-40B4-BE49-F238E27FC236}">
                <a16:creationId xmlns:a16="http://schemas.microsoft.com/office/drawing/2014/main" id="{F487D882-A480-4A0B-A8E5-BAA1E75FEC3B}"/>
              </a:ext>
            </a:extLst>
          </p:cNvPr>
          <p:cNvGrpSpPr/>
          <p:nvPr/>
        </p:nvGrpSpPr>
        <p:grpSpPr>
          <a:xfrm>
            <a:off x="138536" y="4718284"/>
            <a:ext cx="8910240" cy="1752441"/>
            <a:chOff x="138536" y="4718284"/>
            <a:chExt cx="8910240" cy="1752441"/>
          </a:xfrm>
        </p:grpSpPr>
        <p:grpSp>
          <p:nvGrpSpPr>
            <p:cNvPr id="23" name="Groep 22">
              <a:extLst>
                <a:ext uri="{FF2B5EF4-FFF2-40B4-BE49-F238E27FC236}">
                  <a16:creationId xmlns:a16="http://schemas.microsoft.com/office/drawing/2014/main" id="{F808C84B-614C-4AA1-806F-481FE59215F8}"/>
                </a:ext>
              </a:extLst>
            </p:cNvPr>
            <p:cNvGrpSpPr/>
            <p:nvPr/>
          </p:nvGrpSpPr>
          <p:grpSpPr>
            <a:xfrm>
              <a:off x="138536" y="4836978"/>
              <a:ext cx="8910240" cy="1633747"/>
              <a:chOff x="138536" y="4836978"/>
              <a:chExt cx="8910240" cy="1633747"/>
            </a:xfrm>
          </p:grpSpPr>
          <p:pic>
            <p:nvPicPr>
              <p:cNvPr id="4" name="Afbeelding 3">
                <a:extLst>
                  <a:ext uri="{FF2B5EF4-FFF2-40B4-BE49-F238E27FC236}">
                    <a16:creationId xmlns:a16="http://schemas.microsoft.com/office/drawing/2014/main" id="{23C2230D-DD30-4EDA-ABEF-875F092676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536" y="5843075"/>
                <a:ext cx="1333802" cy="518701"/>
              </a:xfrm>
              <a:prstGeom prst="rect">
                <a:avLst/>
              </a:prstGeom>
            </p:spPr>
          </p:pic>
          <p:pic>
            <p:nvPicPr>
              <p:cNvPr id="9" name="Afbeelding 8">
                <a:extLst>
                  <a:ext uri="{FF2B5EF4-FFF2-40B4-BE49-F238E27FC236}">
                    <a16:creationId xmlns:a16="http://schemas.microsoft.com/office/drawing/2014/main" id="{A755BE64-F6E9-4F18-BD3D-1693191E55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6496" y="5894985"/>
                <a:ext cx="1305547" cy="430731"/>
              </a:xfrm>
              <a:prstGeom prst="rect">
                <a:avLst/>
              </a:prstGeom>
            </p:spPr>
          </p:pic>
          <p:pic>
            <p:nvPicPr>
              <p:cNvPr id="10" name="Afbeelding 9">
                <a:extLst>
                  <a:ext uri="{FF2B5EF4-FFF2-40B4-BE49-F238E27FC236}">
                    <a16:creationId xmlns:a16="http://schemas.microsoft.com/office/drawing/2014/main" id="{FA03497C-3CE5-4C2B-A7B6-340587BA560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55058" y="5749974"/>
                <a:ext cx="1401211" cy="720751"/>
              </a:xfrm>
              <a:prstGeom prst="rect">
                <a:avLst/>
              </a:prstGeom>
            </p:spPr>
          </p:pic>
          <p:pic>
            <p:nvPicPr>
              <p:cNvPr id="20" name="Afbeelding 19">
                <a:extLst>
                  <a:ext uri="{FF2B5EF4-FFF2-40B4-BE49-F238E27FC236}">
                    <a16:creationId xmlns:a16="http://schemas.microsoft.com/office/drawing/2014/main" id="{2F9CFAB1-29F2-490F-90DF-42E5BDD42F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29613" y="4836978"/>
                <a:ext cx="919163" cy="1247776"/>
              </a:xfrm>
              <a:prstGeom prst="rect">
                <a:avLst/>
              </a:prstGeom>
            </p:spPr>
          </p:pic>
          <p:pic>
            <p:nvPicPr>
              <p:cNvPr id="21" name="Afbeelding 20">
                <a:extLst>
                  <a:ext uri="{FF2B5EF4-FFF2-40B4-BE49-F238E27FC236}">
                    <a16:creationId xmlns:a16="http://schemas.microsoft.com/office/drawing/2014/main" id="{57890ABC-3AEE-455A-AFA7-9FB14BCBA5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8924" y="5826088"/>
                <a:ext cx="1280820" cy="608979"/>
              </a:xfrm>
              <a:prstGeom prst="rect">
                <a:avLst/>
              </a:prstGeom>
            </p:spPr>
          </p:pic>
          <p:pic>
            <p:nvPicPr>
              <p:cNvPr id="22" name="Afbeelding 21">
                <a:extLst>
                  <a:ext uri="{FF2B5EF4-FFF2-40B4-BE49-F238E27FC236}">
                    <a16:creationId xmlns:a16="http://schemas.microsoft.com/office/drawing/2014/main" id="{09F2865A-3DE1-48D4-AA3D-4E632C9B866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54296" y="5301600"/>
                <a:ext cx="1299541" cy="541475"/>
              </a:xfrm>
              <a:prstGeom prst="rect">
                <a:avLst/>
              </a:prstGeom>
            </p:spPr>
          </p:pic>
        </p:grpSp>
        <p:pic>
          <p:nvPicPr>
            <p:cNvPr id="25" name="Afbeelding 24">
              <a:extLst>
                <a:ext uri="{FF2B5EF4-FFF2-40B4-BE49-F238E27FC236}">
                  <a16:creationId xmlns:a16="http://schemas.microsoft.com/office/drawing/2014/main" id="{811735FC-15D0-4D3C-8BE3-403DAF3AD84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83136" y="4718284"/>
              <a:ext cx="1467086" cy="440126"/>
            </a:xfrm>
            <a:prstGeom prst="rect">
              <a:avLst/>
            </a:prstGeom>
          </p:spPr>
        </p:pic>
      </p:grpSp>
    </p:spTree>
    <p:extLst>
      <p:ext uri="{BB962C8B-B14F-4D97-AF65-F5344CB8AC3E}">
        <p14:creationId xmlns:p14="http://schemas.microsoft.com/office/powerpoint/2010/main" val="22644070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FD8E7C4B-BEF8-4994-A147-75946CAD48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9510" y="3228481"/>
            <a:ext cx="3783625" cy="2521493"/>
          </a:xfrm>
          <a:prstGeom prst="rect">
            <a:avLst/>
          </a:prstGeom>
        </p:spPr>
      </p:pic>
      <p:sp>
        <p:nvSpPr>
          <p:cNvPr id="5" name="Tijdelijke aanduiding voor tekst 4"/>
          <p:cNvSpPr>
            <a:spLocks noGrp="1"/>
          </p:cNvSpPr>
          <p:nvPr>
            <p:ph type="body" sz="quarter" idx="12"/>
          </p:nvPr>
        </p:nvSpPr>
        <p:spPr>
          <a:xfrm>
            <a:off x="1366836" y="1713325"/>
            <a:ext cx="4777657" cy="3229264"/>
          </a:xfrm>
        </p:spPr>
        <p:txBody>
          <a:bodyPr/>
          <a:lstStyle/>
          <a:p>
            <a:r>
              <a:rPr lang="nl-NL" dirty="0">
                <a:ea typeface="Verdana"/>
              </a:rPr>
              <a:t> </a:t>
            </a:r>
            <a:endParaRPr lang="nl-NL" dirty="0"/>
          </a:p>
          <a:p>
            <a:endParaRPr lang="nl-NL" dirty="0">
              <a:solidFill>
                <a:srgbClr val="275937"/>
              </a:solidFill>
            </a:endParaRPr>
          </a:p>
        </p:txBody>
      </p:sp>
      <p:sp>
        <p:nvSpPr>
          <p:cNvPr id="7" name="Rechthoek 6"/>
          <p:cNvSpPr/>
          <p:nvPr/>
        </p:nvSpPr>
        <p:spPr>
          <a:xfrm>
            <a:off x="6330263" y="1736074"/>
            <a:ext cx="43775" cy="3724792"/>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825" b="0" i="0" u="none" strike="noStrike" kern="0" cap="none" spc="0" normalizeH="0" baseline="0" noProof="0">
              <a:ln>
                <a:noFill/>
              </a:ln>
              <a:solidFill>
                <a:prstClr val="white"/>
              </a:solidFill>
              <a:effectLst/>
              <a:uLnTx/>
              <a:uFillTx/>
              <a:latin typeface="Verdana"/>
              <a:ea typeface="+mn-ea"/>
              <a:cs typeface="Arial"/>
            </a:endParaRPr>
          </a:p>
        </p:txBody>
      </p:sp>
      <p:sp>
        <p:nvSpPr>
          <p:cNvPr id="8" name="Tekstvak 7"/>
          <p:cNvSpPr txBox="1"/>
          <p:nvPr/>
        </p:nvSpPr>
        <p:spPr>
          <a:xfrm>
            <a:off x="6454296" y="1275121"/>
            <a:ext cx="2594480" cy="1215717"/>
          </a:xfrm>
          <a:prstGeom prst="rect">
            <a:avLst/>
          </a:prstGeom>
          <a:noFill/>
        </p:spPr>
        <p:txBody>
          <a:bodyPr wrap="square" rtlCol="0">
            <a:spAutoFit/>
          </a:bodyPr>
          <a:lstStyle/>
          <a:p>
            <a:pPr defTabSz="342900">
              <a:defRPr/>
            </a:pPr>
            <a:r>
              <a:rPr lang="nl-NL" sz="1400" b="1" dirty="0"/>
              <a:t>Informatie van bronhouder tot DSO</a:t>
            </a:r>
            <a:r>
              <a:rPr lang="nl-NL" sz="1400" b="1" dirty="0">
                <a:solidFill>
                  <a:prstClr val="black"/>
                </a:solidFill>
              </a:rPr>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Casus: Peilgebieden</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Afbeelding 10">
            <a:extLst>
              <a:ext uri="{FF2B5EF4-FFF2-40B4-BE49-F238E27FC236}">
                <a16:creationId xmlns:a16="http://schemas.microsoft.com/office/drawing/2014/main" id="{90676FFA-266C-4466-8C43-98421852BA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1218" y="2173135"/>
            <a:ext cx="3896099" cy="2191110"/>
          </a:xfrm>
          <a:prstGeom prst="rect">
            <a:avLst/>
          </a:prstGeom>
        </p:spPr>
      </p:pic>
      <p:sp>
        <p:nvSpPr>
          <p:cNvPr id="13" name="Toelichting met afgeronde rechthoek 9"/>
          <p:cNvSpPr/>
          <p:nvPr/>
        </p:nvSpPr>
        <p:spPr>
          <a:xfrm>
            <a:off x="1128194" y="694306"/>
            <a:ext cx="5047168" cy="1333818"/>
          </a:xfrm>
          <a:prstGeom prst="wedgeRoundRectCallout">
            <a:avLst>
              <a:gd name="adj1" fmla="val 9"/>
              <a:gd name="adj2" fmla="val 103360"/>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275937"/>
                </a:solidFill>
                <a:effectLst/>
                <a:uLnTx/>
                <a:uFillTx/>
                <a:latin typeface="Calibri"/>
                <a:ea typeface="+mn-ea"/>
                <a:cs typeface="+mn-cs"/>
              </a:rPr>
              <a:t>Ik wil een dam met duiker aanleggen, op welke hoogte moet ik de duiker plaatsen?</a:t>
            </a:r>
          </a:p>
        </p:txBody>
      </p:sp>
      <p:grpSp>
        <p:nvGrpSpPr>
          <p:cNvPr id="21" name="Groep 20">
            <a:extLst>
              <a:ext uri="{FF2B5EF4-FFF2-40B4-BE49-F238E27FC236}">
                <a16:creationId xmlns:a16="http://schemas.microsoft.com/office/drawing/2014/main" id="{19952B88-C0C4-4874-88CA-04EB625E759A}"/>
              </a:ext>
            </a:extLst>
          </p:cNvPr>
          <p:cNvGrpSpPr/>
          <p:nvPr/>
        </p:nvGrpSpPr>
        <p:grpSpPr>
          <a:xfrm>
            <a:off x="138536" y="4718284"/>
            <a:ext cx="8910240" cy="1752441"/>
            <a:chOff x="138536" y="4718284"/>
            <a:chExt cx="8910240" cy="1752441"/>
          </a:xfrm>
        </p:grpSpPr>
        <p:grpSp>
          <p:nvGrpSpPr>
            <p:cNvPr id="22" name="Groep 21">
              <a:extLst>
                <a:ext uri="{FF2B5EF4-FFF2-40B4-BE49-F238E27FC236}">
                  <a16:creationId xmlns:a16="http://schemas.microsoft.com/office/drawing/2014/main" id="{20182507-7BAF-4702-B06F-611F993D59EA}"/>
                </a:ext>
              </a:extLst>
            </p:cNvPr>
            <p:cNvGrpSpPr/>
            <p:nvPr/>
          </p:nvGrpSpPr>
          <p:grpSpPr>
            <a:xfrm>
              <a:off x="138536" y="4836978"/>
              <a:ext cx="8910240" cy="1633747"/>
              <a:chOff x="138536" y="4836978"/>
              <a:chExt cx="8910240" cy="1633747"/>
            </a:xfrm>
          </p:grpSpPr>
          <p:pic>
            <p:nvPicPr>
              <p:cNvPr id="24" name="Afbeelding 23">
                <a:extLst>
                  <a:ext uri="{FF2B5EF4-FFF2-40B4-BE49-F238E27FC236}">
                    <a16:creationId xmlns:a16="http://schemas.microsoft.com/office/drawing/2014/main" id="{6E233D64-6459-4BE5-B4DD-34BFB182AD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536" y="5843075"/>
                <a:ext cx="1333802" cy="518701"/>
              </a:xfrm>
              <a:prstGeom prst="rect">
                <a:avLst/>
              </a:prstGeom>
            </p:spPr>
          </p:pic>
          <p:pic>
            <p:nvPicPr>
              <p:cNvPr id="25" name="Afbeelding 24">
                <a:extLst>
                  <a:ext uri="{FF2B5EF4-FFF2-40B4-BE49-F238E27FC236}">
                    <a16:creationId xmlns:a16="http://schemas.microsoft.com/office/drawing/2014/main" id="{55544410-F57E-4D9E-948F-42FC48EDB3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26496" y="5894985"/>
                <a:ext cx="1305547" cy="430731"/>
              </a:xfrm>
              <a:prstGeom prst="rect">
                <a:avLst/>
              </a:prstGeom>
            </p:spPr>
          </p:pic>
          <p:pic>
            <p:nvPicPr>
              <p:cNvPr id="26" name="Afbeelding 25">
                <a:extLst>
                  <a:ext uri="{FF2B5EF4-FFF2-40B4-BE49-F238E27FC236}">
                    <a16:creationId xmlns:a16="http://schemas.microsoft.com/office/drawing/2014/main" id="{547A05D1-131E-43C4-A305-3FA1A350B0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55058" y="5749974"/>
                <a:ext cx="1401211" cy="720751"/>
              </a:xfrm>
              <a:prstGeom prst="rect">
                <a:avLst/>
              </a:prstGeom>
            </p:spPr>
          </p:pic>
          <p:pic>
            <p:nvPicPr>
              <p:cNvPr id="27" name="Afbeelding 26">
                <a:extLst>
                  <a:ext uri="{FF2B5EF4-FFF2-40B4-BE49-F238E27FC236}">
                    <a16:creationId xmlns:a16="http://schemas.microsoft.com/office/drawing/2014/main" id="{B29FEC27-F4F4-431F-8761-69501D087E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29613" y="4836978"/>
                <a:ext cx="919163" cy="1247776"/>
              </a:xfrm>
              <a:prstGeom prst="rect">
                <a:avLst/>
              </a:prstGeom>
            </p:spPr>
          </p:pic>
          <p:pic>
            <p:nvPicPr>
              <p:cNvPr id="28" name="Afbeelding 27">
                <a:extLst>
                  <a:ext uri="{FF2B5EF4-FFF2-40B4-BE49-F238E27FC236}">
                    <a16:creationId xmlns:a16="http://schemas.microsoft.com/office/drawing/2014/main" id="{5969F2B9-79C1-42F2-9931-8ABDB9D1812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8924" y="5826088"/>
                <a:ext cx="1280820" cy="608979"/>
              </a:xfrm>
              <a:prstGeom prst="rect">
                <a:avLst/>
              </a:prstGeom>
            </p:spPr>
          </p:pic>
          <p:pic>
            <p:nvPicPr>
              <p:cNvPr id="29" name="Afbeelding 28">
                <a:extLst>
                  <a:ext uri="{FF2B5EF4-FFF2-40B4-BE49-F238E27FC236}">
                    <a16:creationId xmlns:a16="http://schemas.microsoft.com/office/drawing/2014/main" id="{0D0232C2-94F8-4C3C-B6ED-596DAF8F2D3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54296" y="5301600"/>
                <a:ext cx="1299541" cy="541475"/>
              </a:xfrm>
              <a:prstGeom prst="rect">
                <a:avLst/>
              </a:prstGeom>
            </p:spPr>
          </p:pic>
        </p:grpSp>
        <p:pic>
          <p:nvPicPr>
            <p:cNvPr id="23" name="Afbeelding 22">
              <a:extLst>
                <a:ext uri="{FF2B5EF4-FFF2-40B4-BE49-F238E27FC236}">
                  <a16:creationId xmlns:a16="http://schemas.microsoft.com/office/drawing/2014/main" id="{95D61749-005A-4BF2-9B9C-9DAC2625A2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83136" y="4718284"/>
              <a:ext cx="1467086" cy="440126"/>
            </a:xfrm>
            <a:prstGeom prst="rect">
              <a:avLst/>
            </a:prstGeom>
          </p:spPr>
        </p:pic>
      </p:grpSp>
      <p:sp>
        <p:nvSpPr>
          <p:cNvPr id="18" name="Rechthoek 17">
            <a:extLst>
              <a:ext uri="{FF2B5EF4-FFF2-40B4-BE49-F238E27FC236}">
                <a16:creationId xmlns:a16="http://schemas.microsoft.com/office/drawing/2014/main" id="{CAB0D234-71AA-4D2D-A516-897CE25568B0}"/>
              </a:ext>
            </a:extLst>
          </p:cNvPr>
          <p:cNvSpPr/>
          <p:nvPr/>
        </p:nvSpPr>
        <p:spPr>
          <a:xfrm>
            <a:off x="6474304" y="2312824"/>
            <a:ext cx="2228486" cy="2492990"/>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Informatiehuis Water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Hoogheemraadschap van Rijnland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Amstel, Gooi en Vecht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Noorderzijlvest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Hollandse Delta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Rijkswaterstaat voor de gebieden: Compartiment IJsselmeer, Markermeer en Veluwerandmeren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Het </a:t>
            </a:r>
            <a:r>
              <a:rPr kumimoji="0" lang="nl-NL" sz="1200" u="none" strike="noStrike" kern="1200" cap="none" spc="0" normalizeH="0" baseline="0" noProof="0" dirty="0" err="1">
                <a:ln>
                  <a:noFill/>
                </a:ln>
                <a:solidFill>
                  <a:prstClr val="black"/>
                </a:solidFill>
                <a:effectLst/>
                <a:uLnTx/>
                <a:uFillTx/>
                <a:latin typeface="Calibri"/>
                <a:ea typeface="+mn-ea"/>
                <a:cs typeface="+mn-cs"/>
              </a:rPr>
              <a:t>Waterschapshuis</a:t>
            </a:r>
            <a:endParaRPr kumimoji="0" lang="nl-NL" sz="120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err="1">
                <a:ln>
                  <a:noFill/>
                </a:ln>
                <a:solidFill>
                  <a:prstClr val="black"/>
                </a:solidFill>
                <a:effectLst/>
                <a:uLnTx/>
                <a:uFillTx/>
                <a:latin typeface="Calibri"/>
                <a:ea typeface="+mn-ea"/>
                <a:cs typeface="+mn-cs"/>
              </a:rPr>
              <a:t>Geodan</a:t>
            </a:r>
            <a:endParaRPr kumimoji="0" lang="nl-NL" sz="120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109541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2"/>
          </p:nvPr>
        </p:nvSpPr>
        <p:spPr>
          <a:xfrm>
            <a:off x="1366836" y="1713325"/>
            <a:ext cx="4777657" cy="3229264"/>
          </a:xfrm>
        </p:spPr>
        <p:txBody>
          <a:bodyPr/>
          <a:lstStyle/>
          <a:p>
            <a:r>
              <a:rPr lang="nl-NL" dirty="0">
                <a:ea typeface="Verdana"/>
              </a:rPr>
              <a:t> </a:t>
            </a:r>
            <a:endParaRPr lang="nl-NL" dirty="0"/>
          </a:p>
          <a:p>
            <a:endParaRPr lang="nl-NL" dirty="0">
              <a:solidFill>
                <a:srgbClr val="275937"/>
              </a:solidFill>
            </a:endParaRPr>
          </a:p>
        </p:txBody>
      </p:sp>
      <p:sp>
        <p:nvSpPr>
          <p:cNvPr id="7" name="Rechthoek 6"/>
          <p:cNvSpPr/>
          <p:nvPr/>
        </p:nvSpPr>
        <p:spPr>
          <a:xfrm>
            <a:off x="6330263" y="1736074"/>
            <a:ext cx="43775" cy="3724792"/>
          </a:xfrm>
          <a:prstGeom prst="rect">
            <a:avLst/>
          </a:prstGeom>
          <a:solidFill>
            <a:srgbClr val="39870C"/>
          </a:solidFill>
          <a:ln w="3175" cap="flat" cmpd="sng" algn="ctr">
            <a:solidFill>
              <a:srgbClr val="39870C">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825" b="0" i="0" u="none" strike="noStrike" kern="0" cap="none" spc="0" normalizeH="0" baseline="0" noProof="0">
              <a:ln>
                <a:noFill/>
              </a:ln>
              <a:solidFill>
                <a:prstClr val="white"/>
              </a:solidFill>
              <a:effectLst/>
              <a:uLnTx/>
              <a:uFillTx/>
              <a:latin typeface="Verdana"/>
              <a:ea typeface="+mn-ea"/>
              <a:cs typeface="Arial"/>
            </a:endParaRPr>
          </a:p>
        </p:txBody>
      </p:sp>
      <p:sp>
        <p:nvSpPr>
          <p:cNvPr id="13" name="Toelichting met afgeronde rechthoek 9"/>
          <p:cNvSpPr/>
          <p:nvPr/>
        </p:nvSpPr>
        <p:spPr>
          <a:xfrm>
            <a:off x="1128194" y="776202"/>
            <a:ext cx="5047168" cy="1439036"/>
          </a:xfrm>
          <a:prstGeom prst="wedgeRoundRectCallout">
            <a:avLst>
              <a:gd name="adj1" fmla="val -25773"/>
              <a:gd name="adj2" fmla="val 95678"/>
              <a:gd name="adj3" fmla="val 16667"/>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275937"/>
                </a:solidFill>
                <a:effectLst/>
                <a:uLnTx/>
                <a:uFillTx/>
                <a:latin typeface="Calibri"/>
                <a:ea typeface="+mn-ea"/>
                <a:cs typeface="+mn-cs"/>
              </a:rPr>
              <a:t>Hoe kan ik als bronhouder de informatie die hiervoor nodig is, samen met mijn ketenpartner,  leveren ?</a:t>
            </a:r>
          </a:p>
        </p:txBody>
      </p:sp>
      <p:pic>
        <p:nvPicPr>
          <p:cNvPr id="9" name="Afbeelding 8">
            <a:extLst>
              <a:ext uri="{FF2B5EF4-FFF2-40B4-BE49-F238E27FC236}">
                <a16:creationId xmlns:a16="http://schemas.microsoft.com/office/drawing/2014/main" id="{871BA881-D47E-47E5-90A8-82A5CE6B65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7929" y="3130827"/>
            <a:ext cx="4146847" cy="2330040"/>
          </a:xfrm>
          <a:prstGeom prst="rect">
            <a:avLst/>
          </a:prstGeom>
        </p:spPr>
      </p:pic>
      <p:grpSp>
        <p:nvGrpSpPr>
          <p:cNvPr id="19" name="Groep 18">
            <a:extLst>
              <a:ext uri="{FF2B5EF4-FFF2-40B4-BE49-F238E27FC236}">
                <a16:creationId xmlns:a16="http://schemas.microsoft.com/office/drawing/2014/main" id="{3B3933FF-F2E6-4E15-9B95-9EC68031ADA1}"/>
              </a:ext>
            </a:extLst>
          </p:cNvPr>
          <p:cNvGrpSpPr/>
          <p:nvPr/>
        </p:nvGrpSpPr>
        <p:grpSpPr>
          <a:xfrm>
            <a:off x="138536" y="4718284"/>
            <a:ext cx="8910240" cy="1752441"/>
            <a:chOff x="138536" y="4718284"/>
            <a:chExt cx="8910240" cy="1752441"/>
          </a:xfrm>
        </p:grpSpPr>
        <p:grpSp>
          <p:nvGrpSpPr>
            <p:cNvPr id="20" name="Groep 19">
              <a:extLst>
                <a:ext uri="{FF2B5EF4-FFF2-40B4-BE49-F238E27FC236}">
                  <a16:creationId xmlns:a16="http://schemas.microsoft.com/office/drawing/2014/main" id="{A617048D-FEDF-4263-A6B5-DB8D4A10CAD0}"/>
                </a:ext>
              </a:extLst>
            </p:cNvPr>
            <p:cNvGrpSpPr/>
            <p:nvPr/>
          </p:nvGrpSpPr>
          <p:grpSpPr>
            <a:xfrm>
              <a:off x="138536" y="4836978"/>
              <a:ext cx="8910240" cy="1633747"/>
              <a:chOff x="138536" y="4836978"/>
              <a:chExt cx="8910240" cy="1633747"/>
            </a:xfrm>
          </p:grpSpPr>
          <p:pic>
            <p:nvPicPr>
              <p:cNvPr id="22" name="Afbeelding 21">
                <a:extLst>
                  <a:ext uri="{FF2B5EF4-FFF2-40B4-BE49-F238E27FC236}">
                    <a16:creationId xmlns:a16="http://schemas.microsoft.com/office/drawing/2014/main" id="{B56B8831-A47B-4CDD-A0C6-94518BD0E3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536" y="5843075"/>
                <a:ext cx="1333802" cy="518701"/>
              </a:xfrm>
              <a:prstGeom prst="rect">
                <a:avLst/>
              </a:prstGeom>
            </p:spPr>
          </p:pic>
          <p:pic>
            <p:nvPicPr>
              <p:cNvPr id="23" name="Afbeelding 22">
                <a:extLst>
                  <a:ext uri="{FF2B5EF4-FFF2-40B4-BE49-F238E27FC236}">
                    <a16:creationId xmlns:a16="http://schemas.microsoft.com/office/drawing/2014/main" id="{B63463D9-A779-44B4-9FC8-2173BC1D93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6496" y="5894985"/>
                <a:ext cx="1305547" cy="430731"/>
              </a:xfrm>
              <a:prstGeom prst="rect">
                <a:avLst/>
              </a:prstGeom>
            </p:spPr>
          </p:pic>
          <p:pic>
            <p:nvPicPr>
              <p:cNvPr id="24" name="Afbeelding 23">
                <a:extLst>
                  <a:ext uri="{FF2B5EF4-FFF2-40B4-BE49-F238E27FC236}">
                    <a16:creationId xmlns:a16="http://schemas.microsoft.com/office/drawing/2014/main" id="{775B35E2-8DE6-4D72-9833-03D381F0BA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55058" y="5749974"/>
                <a:ext cx="1401211" cy="720751"/>
              </a:xfrm>
              <a:prstGeom prst="rect">
                <a:avLst/>
              </a:prstGeom>
            </p:spPr>
          </p:pic>
          <p:pic>
            <p:nvPicPr>
              <p:cNvPr id="25" name="Afbeelding 24">
                <a:extLst>
                  <a:ext uri="{FF2B5EF4-FFF2-40B4-BE49-F238E27FC236}">
                    <a16:creationId xmlns:a16="http://schemas.microsoft.com/office/drawing/2014/main" id="{007F086D-D0C9-4E47-8446-6314C86AAC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29613" y="4836978"/>
                <a:ext cx="919163" cy="1247776"/>
              </a:xfrm>
              <a:prstGeom prst="rect">
                <a:avLst/>
              </a:prstGeom>
            </p:spPr>
          </p:pic>
          <p:pic>
            <p:nvPicPr>
              <p:cNvPr id="26" name="Afbeelding 25">
                <a:extLst>
                  <a:ext uri="{FF2B5EF4-FFF2-40B4-BE49-F238E27FC236}">
                    <a16:creationId xmlns:a16="http://schemas.microsoft.com/office/drawing/2014/main" id="{A6A87C17-9637-4FBD-80A1-EBA2042759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8924" y="5826088"/>
                <a:ext cx="1280820" cy="608979"/>
              </a:xfrm>
              <a:prstGeom prst="rect">
                <a:avLst/>
              </a:prstGeom>
            </p:spPr>
          </p:pic>
          <p:pic>
            <p:nvPicPr>
              <p:cNvPr id="27" name="Afbeelding 26">
                <a:extLst>
                  <a:ext uri="{FF2B5EF4-FFF2-40B4-BE49-F238E27FC236}">
                    <a16:creationId xmlns:a16="http://schemas.microsoft.com/office/drawing/2014/main" id="{81269594-E63F-47D2-8ABC-C2C34859DD3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54296" y="5301600"/>
                <a:ext cx="1299541" cy="541475"/>
              </a:xfrm>
              <a:prstGeom prst="rect">
                <a:avLst/>
              </a:prstGeom>
            </p:spPr>
          </p:pic>
        </p:grpSp>
        <p:pic>
          <p:nvPicPr>
            <p:cNvPr id="21" name="Afbeelding 20">
              <a:extLst>
                <a:ext uri="{FF2B5EF4-FFF2-40B4-BE49-F238E27FC236}">
                  <a16:creationId xmlns:a16="http://schemas.microsoft.com/office/drawing/2014/main" id="{B59DA1A8-62CB-417D-A13F-F2363BF655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83136" y="4718284"/>
              <a:ext cx="1467086" cy="440126"/>
            </a:xfrm>
            <a:prstGeom prst="rect">
              <a:avLst/>
            </a:prstGeom>
          </p:spPr>
        </p:pic>
      </p:grpSp>
      <p:sp>
        <p:nvSpPr>
          <p:cNvPr id="17" name="Tekstvak 16"/>
          <p:cNvSpPr txBox="1"/>
          <p:nvPr/>
        </p:nvSpPr>
        <p:spPr>
          <a:xfrm>
            <a:off x="6454296" y="1275121"/>
            <a:ext cx="2594480" cy="1215717"/>
          </a:xfrm>
          <a:prstGeom prst="rect">
            <a:avLst/>
          </a:prstGeom>
          <a:noFill/>
        </p:spPr>
        <p:txBody>
          <a:bodyPr wrap="square" rtlCol="0">
            <a:spAutoFit/>
          </a:bodyPr>
          <a:lstStyle/>
          <a:p>
            <a:pPr defTabSz="342900">
              <a:defRPr/>
            </a:pPr>
            <a:r>
              <a:rPr lang="nl-NL" sz="1400" b="1" dirty="0"/>
              <a:t>Informatie van bronhouder tot DSO</a:t>
            </a:r>
            <a:r>
              <a:rPr lang="nl-NL" sz="1400" b="1" dirty="0">
                <a:solidFill>
                  <a:prstClr val="black"/>
                </a:solidFill>
              </a:rPr>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nl-NL" sz="1500" b="0" i="0" u="none" strike="noStrike" kern="1200" cap="none" spc="0" normalizeH="0" baseline="0" noProof="0" dirty="0">
                <a:ln>
                  <a:noFill/>
                </a:ln>
                <a:solidFill>
                  <a:prstClr val="black"/>
                </a:solidFill>
                <a:effectLst/>
                <a:uLnTx/>
                <a:uFillTx/>
                <a:latin typeface="Calibri"/>
                <a:ea typeface="+mn-ea"/>
                <a:cs typeface="+mn-cs"/>
              </a:rPr>
              <a:t>Casus: Peilgebieden</a:t>
            </a:r>
          </a:p>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nl-NL" sz="15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hthoek 17">
            <a:extLst>
              <a:ext uri="{FF2B5EF4-FFF2-40B4-BE49-F238E27FC236}">
                <a16:creationId xmlns:a16="http://schemas.microsoft.com/office/drawing/2014/main" id="{CAB0D234-71AA-4D2D-A516-897CE25568B0}"/>
              </a:ext>
            </a:extLst>
          </p:cNvPr>
          <p:cNvSpPr/>
          <p:nvPr/>
        </p:nvSpPr>
        <p:spPr>
          <a:xfrm>
            <a:off x="6474304" y="2312824"/>
            <a:ext cx="2228486" cy="2492990"/>
          </a:xfrm>
          <a:prstGeom prst="rect">
            <a:avLst/>
          </a:prstGeom>
        </p:spPr>
        <p:txBody>
          <a:bodyPr wrap="square">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Informatiehuis Water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Hoogheemraadschap van Rijnland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Amstel, Gooi en Vecht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Noorderzijlvest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Waterschap Hollandse Delta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Rijkswaterstaat voor de gebieden: Compartiment IJsselmeer, Markermeer en Veluwerandmeren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a:ln>
                  <a:noFill/>
                </a:ln>
                <a:solidFill>
                  <a:prstClr val="black"/>
                </a:solidFill>
                <a:effectLst/>
                <a:uLnTx/>
                <a:uFillTx/>
                <a:latin typeface="Calibri"/>
                <a:ea typeface="+mn-ea"/>
                <a:cs typeface="+mn-cs"/>
              </a:rPr>
              <a:t>Het </a:t>
            </a:r>
            <a:r>
              <a:rPr kumimoji="0" lang="nl-NL" sz="1200" u="none" strike="noStrike" kern="1200" cap="none" spc="0" normalizeH="0" baseline="0" noProof="0" dirty="0" err="1">
                <a:ln>
                  <a:noFill/>
                </a:ln>
                <a:solidFill>
                  <a:prstClr val="black"/>
                </a:solidFill>
                <a:effectLst/>
                <a:uLnTx/>
                <a:uFillTx/>
                <a:latin typeface="Calibri"/>
                <a:ea typeface="+mn-ea"/>
                <a:cs typeface="+mn-cs"/>
              </a:rPr>
              <a:t>Waterschapshuis</a:t>
            </a:r>
            <a:endParaRPr kumimoji="0" lang="nl-NL" sz="120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u="none" strike="noStrike" kern="1200" cap="none" spc="0" normalizeH="0" baseline="0" noProof="0" dirty="0" err="1">
                <a:ln>
                  <a:noFill/>
                </a:ln>
                <a:solidFill>
                  <a:prstClr val="black"/>
                </a:solidFill>
                <a:effectLst/>
                <a:uLnTx/>
                <a:uFillTx/>
                <a:latin typeface="Calibri"/>
                <a:ea typeface="+mn-ea"/>
                <a:cs typeface="+mn-cs"/>
              </a:rPr>
              <a:t>Geodan</a:t>
            </a:r>
            <a:endParaRPr kumimoji="0" lang="nl-NL" sz="120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48214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84A4AB8-2EA3-0843-A82D-CCFD6C81A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2CCAA41A-DC48-E246-895D-8E214E6DB8D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84609E3-87CE-2B4A-8DB6-55FC668EA93E}"/>
              </a:ext>
            </a:extLst>
          </p:cNvPr>
          <p:cNvSpPr>
            <a:spLocks noGrp="1"/>
          </p:cNvSpPr>
          <p:nvPr>
            <p:ph type="subTitle" idx="1"/>
          </p:nvPr>
        </p:nvSpPr>
        <p:spPr/>
        <p:txBody>
          <a:bodyPr/>
          <a:lstStyle/>
          <a:p>
            <a:endParaRPr lang="nl-NL"/>
          </a:p>
        </p:txBody>
      </p:sp>
      <p:pic>
        <p:nvPicPr>
          <p:cNvPr id="6" name="Afbeelding 5">
            <a:extLst>
              <a:ext uri="{FF2B5EF4-FFF2-40B4-BE49-F238E27FC236}">
                <a16:creationId xmlns:a16="http://schemas.microsoft.com/office/drawing/2014/main" id="{FF604238-EDEF-2F42-BABE-06B67C44C9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22363"/>
            <a:ext cx="9144000" cy="5715000"/>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5597718" y="5773479"/>
            <a:ext cx="3389493" cy="953377"/>
          </a:xfrm>
          <a:prstGeom prst="borderCallout1">
            <a:avLst>
              <a:gd name="adj1" fmla="val 13056"/>
              <a:gd name="adj2" fmla="val -1434"/>
              <a:gd name="adj3" fmla="val -271642"/>
              <a:gd name="adj4" fmla="val -17723"/>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De initiatiefnemer selecteert zijn locatie Gooise Meren</a:t>
            </a:r>
          </a:p>
        </p:txBody>
      </p:sp>
    </p:spTree>
    <p:extLst>
      <p:ext uri="{BB962C8B-B14F-4D97-AF65-F5344CB8AC3E}">
        <p14:creationId xmlns:p14="http://schemas.microsoft.com/office/powerpoint/2010/main" val="18355692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84A4AB8-2EA3-0843-A82D-CCFD6C81A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2CCAA41A-DC48-E246-895D-8E214E6DB8D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84609E3-87CE-2B4A-8DB6-55FC668EA93E}"/>
              </a:ext>
            </a:extLst>
          </p:cNvPr>
          <p:cNvSpPr>
            <a:spLocks noGrp="1"/>
          </p:cNvSpPr>
          <p:nvPr>
            <p:ph type="subTitle" idx="1"/>
          </p:nvPr>
        </p:nvSpPr>
        <p:spPr/>
        <p:txBody>
          <a:bodyPr/>
          <a:lstStyle/>
          <a:p>
            <a:endParaRPr lang="nl-NL"/>
          </a:p>
        </p:txBody>
      </p:sp>
      <p:pic>
        <p:nvPicPr>
          <p:cNvPr id="6" name="Afbeelding 5">
            <a:extLst>
              <a:ext uri="{FF2B5EF4-FFF2-40B4-BE49-F238E27FC236}">
                <a16:creationId xmlns:a16="http://schemas.microsoft.com/office/drawing/2014/main" id="{12E39563-79B2-1445-8F87-6E5FDF9F6C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22363"/>
            <a:ext cx="9144000" cy="5715000"/>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5597718" y="5773479"/>
            <a:ext cx="3389493" cy="953377"/>
          </a:xfrm>
          <a:prstGeom prst="borderCallout1">
            <a:avLst>
              <a:gd name="adj1" fmla="val 13056"/>
              <a:gd name="adj2" fmla="val -1434"/>
              <a:gd name="adj3" fmla="val -348215"/>
              <a:gd name="adj4" fmla="val -107915"/>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Naast het tabblad ‘Plannen en regels’ is er een nieuw tabblad ‘Normen en Informatie’</a:t>
            </a:r>
          </a:p>
        </p:txBody>
      </p:sp>
    </p:spTree>
    <p:extLst>
      <p:ext uri="{BB962C8B-B14F-4D97-AF65-F5344CB8AC3E}">
        <p14:creationId xmlns:p14="http://schemas.microsoft.com/office/powerpoint/2010/main" val="41345225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84A4AB8-2EA3-0843-A82D-CCFD6C81A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2CCAA41A-DC48-E246-895D-8E214E6DB8D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84609E3-87CE-2B4A-8DB6-55FC668EA93E}"/>
              </a:ext>
            </a:extLst>
          </p:cNvPr>
          <p:cNvSpPr>
            <a:spLocks noGrp="1"/>
          </p:cNvSpPr>
          <p:nvPr>
            <p:ph type="subTitle" idx="1"/>
          </p:nvPr>
        </p:nvSpPr>
        <p:spPr/>
        <p:txBody>
          <a:bodyPr/>
          <a:lstStyle/>
          <a:p>
            <a:endParaRPr lang="nl-NL"/>
          </a:p>
        </p:txBody>
      </p:sp>
      <p:pic>
        <p:nvPicPr>
          <p:cNvPr id="6" name="Afbeelding 5">
            <a:extLst>
              <a:ext uri="{FF2B5EF4-FFF2-40B4-BE49-F238E27FC236}">
                <a16:creationId xmlns:a16="http://schemas.microsoft.com/office/drawing/2014/main" id="{D453DF26-05E3-C94C-963E-0D742FC6AA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22363"/>
            <a:ext cx="9144000" cy="5715000"/>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5724939" y="5773479"/>
            <a:ext cx="3262272" cy="953377"/>
          </a:xfrm>
          <a:prstGeom prst="borderCallout1">
            <a:avLst>
              <a:gd name="adj1" fmla="val 13056"/>
              <a:gd name="adj2" fmla="val -1434"/>
              <a:gd name="adj3" fmla="val -76952"/>
              <a:gd name="adj4" fmla="val -86028"/>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Daar zijn afzonderlijke peilgebieden te zien, die ieder een eigen streefpeil hebben</a:t>
            </a:r>
          </a:p>
        </p:txBody>
      </p:sp>
    </p:spTree>
    <p:extLst>
      <p:ext uri="{BB962C8B-B14F-4D97-AF65-F5344CB8AC3E}">
        <p14:creationId xmlns:p14="http://schemas.microsoft.com/office/powerpoint/2010/main" val="16822769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84A4AB8-2EA3-0843-A82D-CCFD6C81A0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2CCAA41A-DC48-E246-895D-8E214E6DB8D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84609E3-87CE-2B4A-8DB6-55FC668EA93E}"/>
              </a:ext>
            </a:extLst>
          </p:cNvPr>
          <p:cNvSpPr>
            <a:spLocks noGrp="1"/>
          </p:cNvSpPr>
          <p:nvPr>
            <p:ph type="subTitle" idx="1"/>
          </p:nvPr>
        </p:nvSpPr>
        <p:spPr/>
        <p:txBody>
          <a:bodyPr/>
          <a:lstStyle/>
          <a:p>
            <a:endParaRPr lang="nl-NL"/>
          </a:p>
        </p:txBody>
      </p:sp>
      <p:pic>
        <p:nvPicPr>
          <p:cNvPr id="6" name="Afbeelding 5">
            <a:extLst>
              <a:ext uri="{FF2B5EF4-FFF2-40B4-BE49-F238E27FC236}">
                <a16:creationId xmlns:a16="http://schemas.microsoft.com/office/drawing/2014/main" id="{941ED464-1607-E344-BFB6-5B758BA2BB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22363"/>
            <a:ext cx="9144000" cy="5715000"/>
          </a:xfrm>
          <a:prstGeom prst="rect">
            <a:avLst/>
          </a:prstGeom>
        </p:spPr>
      </p:pic>
      <p:sp>
        <p:nvSpPr>
          <p:cNvPr id="7" name="Lijntoelichting 1 7">
            <a:extLst>
              <a:ext uri="{FF2B5EF4-FFF2-40B4-BE49-F238E27FC236}">
                <a16:creationId xmlns:a16="http://schemas.microsoft.com/office/drawing/2014/main" id="{1ADEECC6-CFEE-4A08-9978-D440D163EE96}"/>
              </a:ext>
            </a:extLst>
          </p:cNvPr>
          <p:cNvSpPr/>
          <p:nvPr/>
        </p:nvSpPr>
        <p:spPr>
          <a:xfrm>
            <a:off x="5820355" y="5773479"/>
            <a:ext cx="3166856" cy="953377"/>
          </a:xfrm>
          <a:prstGeom prst="borderCallout1">
            <a:avLst>
              <a:gd name="adj1" fmla="val 13056"/>
              <a:gd name="adj2" fmla="val -1434"/>
              <a:gd name="adj3" fmla="val -14223"/>
              <a:gd name="adj4" fmla="val -92576"/>
            </a:avLst>
          </a:prstGeom>
          <a:gradFill>
            <a:gsLst>
              <a:gs pos="1000">
                <a:srgbClr val="FFFF00"/>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lvl="0"/>
            <a:r>
              <a:rPr lang="nl-NL" b="1" dirty="0">
                <a:solidFill>
                  <a:schemeClr val="tx1"/>
                </a:solidFill>
              </a:rPr>
              <a:t>En ook contouren van de afwijkingsgebieden zijn aan te zetten</a:t>
            </a:r>
          </a:p>
        </p:txBody>
      </p:sp>
    </p:spTree>
    <p:extLst>
      <p:ext uri="{BB962C8B-B14F-4D97-AF65-F5344CB8AC3E}">
        <p14:creationId xmlns:p14="http://schemas.microsoft.com/office/powerpoint/2010/main" val="4035524531"/>
      </p:ext>
    </p:extLst>
  </p:cSld>
  <p:clrMapOvr>
    <a:masterClrMapping/>
  </p:clrMapOvr>
</p:sld>
</file>

<file path=ppt/theme/theme1.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01800619 DSO Increment Demo PI-6 v0.61Gv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201800619 DSO Increment Demo PI-6 v0.61Gv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3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1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Office Theme">
  <a:themeElements>
    <a:clrScheme name="SlideSalad Theme 28">
      <a:dk1>
        <a:srgbClr val="262626"/>
      </a:dk1>
      <a:lt1>
        <a:srgbClr val="FFFFFF"/>
      </a:lt1>
      <a:dk2>
        <a:srgbClr val="262626"/>
      </a:dk2>
      <a:lt2>
        <a:srgbClr val="FFFFFF"/>
      </a:lt2>
      <a:accent1>
        <a:srgbClr val="01A59E"/>
      </a:accent1>
      <a:accent2>
        <a:srgbClr val="1991AC"/>
      </a:accent2>
      <a:accent3>
        <a:srgbClr val="4376AB"/>
      </a:accent3>
      <a:accent4>
        <a:srgbClr val="5F5CA3"/>
      </a:accent4>
      <a:accent5>
        <a:srgbClr val="785CA3"/>
      </a:accent5>
      <a:accent6>
        <a:srgbClr val="725CA2"/>
      </a:accent6>
      <a:hlink>
        <a:srgbClr val="FFFFFF"/>
      </a:hlink>
      <a:folHlink>
        <a:srgbClr val="59595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5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9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customXsn xmlns="http://schemas.microsoft.com/office/2006/metadata/customXsn">
  <xsnLocation/>
  <cached>True</cached>
  <openByDefault>True</openByDefault>
  <xsnScope/>
</customXsn>
</file>

<file path=customXml/item2.xml><?xml version="1.0" encoding="utf-8"?>
<p:properties xmlns:p="http://schemas.microsoft.com/office/2006/metadata/properties" xmlns:xsi="http://www.w3.org/2001/XMLSchema-instance" xmlns:pc="http://schemas.microsoft.com/office/infopath/2007/PartnerControls">
  <documentManagement>
    <_dlc_DocId xmlns="e884e19b-67f8-43c0-a42e-022881338946">0006-10-2513</_dlc_DocId>
    <_dlc_DocIdUrl xmlns="e884e19b-67f8-43c0-a42e-022881338946">
      <Url>https://www.samenwerkruimten.nl/teamsites/piow/dso/_layouts/15/DocIdRedir.aspx?ID=0006-10-2513</Url>
      <Description>0006-10-2513</Description>
    </_dlc_DocIdUrl>
    <Datum_x0020_document xmlns="8fad09c0-8ee5-4430-9dca-5fb6d4e23ab6" xsi:nil="true"/>
    <Bewaartermijn xmlns="8fad09c0-8ee5-4430-9dca-5fb6d4e23ab6">10 jaar</Bewaartermijn>
    <Auteur xmlns="8fad09c0-8ee5-4430-9dca-5fb6d4e23ab6" xsi:nil="true"/>
    <Deelprogramma xmlns="8fad09c0-8ee5-4430-9dca-5fb6d4e23ab6">DSO-Programmateam</Deelprogramma>
    <_Status xmlns="http://schemas.microsoft.com/sharepoint/v3/fields" xsi:nil="true"/>
    <Archiefwaardig_x0020_document xmlns="8fad09c0-8ee5-4430-9dca-5fb6d4e23ab6" xsi:nil="true"/>
    <Ratings xmlns="http://schemas.microsoft.com/sharepoint/v3" xsi:nil="true"/>
    <Vertrouwelijkheid xmlns="8fad09c0-8ee5-4430-9dca-5fb6d4e23ab6">Bedrijfsvertrouwelijk</Vertrouwelijkheid>
    <Documentsoort xmlns="8fad09c0-8ee5-4430-9dca-5fb6d4e23ab6">Presentatie</Documentsoort>
    <LikedBy xmlns="http://schemas.microsoft.com/sharepoint/v3">
      <UserInfo>
        <DisplayName/>
        <AccountId xsi:nil="true"/>
        <AccountType/>
      </UserInfo>
    </LikedBy>
    <Versie_x0020_nummer xmlns="8fad09c0-8ee5-4430-9dca-5fb6d4e23ab6">0.7</Versie_x0020_nummer>
    <RatedBy xmlns="http://schemas.microsoft.com/sharepoint/v3">
      <UserInfo>
        <DisplayName/>
        <AccountId xsi:nil="true"/>
        <AccountType/>
      </UserInfo>
    </RatedB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A7101B7E59BD4BBC9589BC32D7EF86" ma:contentTypeVersion="16" ma:contentTypeDescription="Een nieuw document maken." ma:contentTypeScope="" ma:versionID="b98407104b9681a080729a8dccf51466">
  <xsd:schema xmlns:xsd="http://www.w3.org/2001/XMLSchema" xmlns:xs="http://www.w3.org/2001/XMLSchema" xmlns:p="http://schemas.microsoft.com/office/2006/metadata/properties" xmlns:ns1="http://schemas.microsoft.com/sharepoint/v3" xmlns:ns2="http://schemas.microsoft.com/sharepoint/v3/fields" xmlns:ns3="8fad09c0-8ee5-4430-9dca-5fb6d4e23ab6" xmlns:ns4="e884e19b-67f8-43c0-a42e-022881338946" targetNamespace="http://schemas.microsoft.com/office/2006/metadata/properties" ma:root="true" ma:fieldsID="340c6021527053c5d68484618611b908" ns1:_="" ns2:_="" ns3:_="" ns4:_="">
    <xsd:import namespace="http://schemas.microsoft.com/sharepoint/v3"/>
    <xsd:import namespace="http://schemas.microsoft.com/sharepoint/v3/fields"/>
    <xsd:import namespace="8fad09c0-8ee5-4430-9dca-5fb6d4e23ab6"/>
    <xsd:import namespace="e884e19b-67f8-43c0-a42e-022881338946"/>
    <xsd:element name="properties">
      <xsd:complexType>
        <xsd:sequence>
          <xsd:element name="documentManagement">
            <xsd:complexType>
              <xsd:all>
                <xsd:element ref="ns2:_Status" minOccurs="0"/>
                <xsd:element ref="ns3:Archiefwaardig_x0020_document" minOccurs="0"/>
                <xsd:element ref="ns3:Documentsoort" minOccurs="0"/>
                <xsd:element ref="ns3:Auteur" minOccurs="0"/>
                <xsd:element ref="ns3:Datum_x0020_document" minOccurs="0"/>
                <xsd:element ref="ns3:Deelprogramma" minOccurs="0"/>
                <xsd:element ref="ns3:Vertrouwelijkheid" minOccurs="0"/>
                <xsd:element ref="ns3:Versie_x0020_nummer" minOccurs="0"/>
                <xsd:element ref="ns3:Bewaartermijn" minOccurs="0"/>
                <xsd:element ref="ns1:RatingCount" minOccurs="0"/>
                <xsd:element ref="ns4:_dlc_DocId" minOccurs="0"/>
                <xsd:element ref="ns4:_dlc_DocIdUrl" minOccurs="0"/>
                <xsd:element ref="ns4:_dlc_DocIdPersistId" minOccurs="0"/>
                <xsd:element ref="ns1:RatedBy" minOccurs="0"/>
                <xsd:element ref="ns1:Ratings"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atingCount" ma:index="11" nillable="true" ma:displayName="Aantal classificaties" ma:decimals="0" ma:description="Aantal ingediende classificaties" ma:internalName="RatingCount" ma:readOnly="true">
      <xsd:simpleType>
        <xsd:restriction base="dms:Number"/>
      </xsd:simpleType>
    </xsd:element>
    <xsd:element name="RatedBy" ma:index="17" nillable="true" ma:displayName="Beoordeeld door" ma:description="Gebruikers hebben het item beoordeeld."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8" nillable="true" ma:displayName="Gebruikersbeoordelingen" ma:description="Gebruikersbeoordelingen voor het item" ma:hidden="true" ma:internalName="Ratings">
      <xsd:simpleType>
        <xsd:restriction base="dms:Note"/>
      </xsd:simpleType>
    </xsd:element>
    <xsd:element name="LikedBy" ma:index="19" nillable="true" ma:displayName="Leuk gevonden door"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2" nillable="true" ma:displayName="Status" ma:format="Dropdown" ma:indexed="true" ma:internalName="_Status">
      <xsd:simpleType>
        <xsd:restriction base="dms:Choice">
          <xsd:enumeration value="Concept"/>
          <xsd:enumeration value="Definitief"/>
          <xsd:enumeration value="Vastgesteld"/>
        </xsd:restriction>
      </xsd:simpleType>
    </xsd:element>
  </xsd:schema>
  <xsd:schema xmlns:xsd="http://www.w3.org/2001/XMLSchema" xmlns:xs="http://www.w3.org/2001/XMLSchema" xmlns:dms="http://schemas.microsoft.com/office/2006/documentManagement/types" xmlns:pc="http://schemas.microsoft.com/office/infopath/2007/PartnerControls" targetNamespace="8fad09c0-8ee5-4430-9dca-5fb6d4e23ab6" elementFormDefault="qualified">
    <xsd:import namespace="http://schemas.microsoft.com/office/2006/documentManagement/types"/>
    <xsd:import namespace="http://schemas.microsoft.com/office/infopath/2007/PartnerControls"/>
    <xsd:element name="Archiefwaardig_x0020_document" ma:index="3" nillable="true" ma:displayName="Archiefwaardig document" ma:description="Is het document archiefwaardig" ma:format="Dropdown" ma:indexed="true" ma:internalName="Archiefwaardig_x0020_document">
      <xsd:simpleType>
        <xsd:restriction base="dms:Choice">
          <xsd:enumeration value="Ja"/>
          <xsd:enumeration value="Nee"/>
        </xsd:restriction>
      </xsd:simpleType>
    </xsd:element>
    <xsd:element name="Documentsoort" ma:index="4" nillable="true" ma:displayName="Documentsoort" ma:description="Wat is het type document" ma:format="Dropdown" ma:indexed="true" ma:internalName="Documentsoort">
      <xsd:simpleType>
        <xsd:restriction base="dms:Choice">
          <xsd:enumeration value="Agenda"/>
          <xsd:enumeration value="Brief"/>
          <xsd:enumeration value="E-mail"/>
          <xsd:enumeration value="Format"/>
          <xsd:enumeration value="Formulier"/>
          <xsd:enumeration value="Inventarisatie"/>
          <xsd:enumeration value="Memo"/>
          <xsd:enumeration value="Nota"/>
          <xsd:enumeration value="Offerte"/>
          <xsd:enumeration value="Opdracht"/>
          <xsd:enumeration value="Overeenkomst"/>
          <xsd:enumeration value="Plan"/>
          <xsd:enumeration value="Planning"/>
          <xsd:enumeration value="Presentatie"/>
          <xsd:enumeration value="Raming"/>
          <xsd:enumeration value="Rapport"/>
          <xsd:enumeration value="Schema"/>
          <xsd:enumeration value="Verslag"/>
        </xsd:restriction>
      </xsd:simpleType>
    </xsd:element>
    <xsd:element name="Auteur" ma:index="5" nillable="true" ma:displayName="Auteur" ma:internalName="Auteur">
      <xsd:simpleType>
        <xsd:restriction base="dms:Text">
          <xsd:maxLength value="255"/>
        </xsd:restriction>
      </xsd:simpleType>
    </xsd:element>
    <xsd:element name="Datum_x0020_document" ma:index="6" nillable="true" ma:displayName="Datum document" ma:format="DateOnly" ma:internalName="Datum_x0020_document">
      <xsd:simpleType>
        <xsd:restriction base="dms:DateTime"/>
      </xsd:simpleType>
    </xsd:element>
    <xsd:element name="Deelprogramma" ma:index="7" nillable="true" ma:displayName="Deelprogramma" ma:format="Dropdown" ma:internalName="Deelprogramma">
      <xsd:simpleType>
        <xsd:restriction base="dms:Choice">
          <xsd:enumeration value="DSO-Programmateam"/>
          <xsd:enumeration value="DSO-Architectenbureau"/>
          <xsd:enumeration value="DSO-PR01"/>
          <xsd:enumeration value="DSO-PR02"/>
          <xsd:enumeration value="DSO-PR04"/>
          <xsd:enumeration value="DSO-PR05"/>
          <xsd:enumeration value="DSO-PR06"/>
          <xsd:enumeration value="DSO-PR07"/>
          <xsd:enumeration value="DSO-PR08"/>
          <xsd:enumeration value="DSO-PR10"/>
          <xsd:enumeration value="DSO-PR11"/>
          <xsd:enumeration value="DSO-PR12"/>
          <xsd:enumeration value="DSO-PR13"/>
          <xsd:enumeration value="DSO-PR15"/>
          <xsd:enumeration value="DSO-PR16"/>
          <xsd:enumeration value="DSO-PR18"/>
          <xsd:enumeration value="DSO-PR19"/>
          <xsd:enumeration value="DSO-PR22"/>
          <xsd:enumeration value="DSO-PR23"/>
          <xsd:enumeration value="DSO-PR25"/>
          <xsd:enumeration value="DSO-PR26"/>
          <xsd:enumeration value="DSO-PR27"/>
          <xsd:enumeration value="DSO-PR28"/>
          <xsd:enumeration value="DSO-PR29"/>
          <xsd:enumeration value="DSO-PR30"/>
          <xsd:enumeration value="DSO-PR31"/>
          <xsd:enumeration value="IVO-Informatiepunt"/>
          <xsd:enumeration value="IVO-Programmateam"/>
          <xsd:enumeration value="IVO-Thema's, kerninstrumenten en verkenningen"/>
          <xsd:enumeration value="PB-Advisering"/>
          <xsd:enumeration value="PB-Beheersing"/>
          <xsd:enumeration value="PB-Communicatie/Omgeving"/>
        </xsd:restriction>
      </xsd:simpleType>
    </xsd:element>
    <xsd:element name="Vertrouwelijkheid" ma:index="8" nillable="true" ma:displayName="Vertrouwelijkheid" ma:default="Bedrijfsvertrouwelijk" ma:description="Hoe vertrouwelijk is een document" ma:format="Dropdown" ma:indexed="true" ma:internalName="Vertrouwelijkheid">
      <xsd:simpleType>
        <xsd:restriction base="dms:Choice">
          <xsd:enumeration value="RWS Informatie"/>
          <xsd:enumeration value="Bedrijfsvertrouwelijk"/>
          <xsd:enumeration value="Departementaal vertrouwelijk"/>
          <xsd:enumeration value="Persoonsvertrouwelijk"/>
        </xsd:restriction>
      </xsd:simpleType>
    </xsd:element>
    <xsd:element name="Versie_x0020_nummer" ma:index="9" nillable="true" ma:displayName="Versie nummer" ma:internalName="Versie_x0020_nummer">
      <xsd:simpleType>
        <xsd:restriction base="dms:Text">
          <xsd:maxLength value="4"/>
        </xsd:restriction>
      </xsd:simpleType>
    </xsd:element>
    <xsd:element name="Bewaartermijn" ma:index="10" nillable="true" ma:displayName="Bewaartermijn" ma:default="10 jaar" ma:description="Hoe lang moet dit document bewaard blijven" ma:format="Dropdown" ma:internalName="Bewaartermijn">
      <xsd:simpleType>
        <xsd:restriction base="dms:Choice">
          <xsd:enumeration value="10 jaar"/>
          <xsd:enumeration value="altijd"/>
        </xsd:restriction>
      </xsd:simpleType>
    </xsd:element>
  </xsd:schema>
  <xsd:schema xmlns:xsd="http://www.w3.org/2001/XMLSchema" xmlns:xs="http://www.w3.org/2001/XMLSchema" xmlns:dms="http://schemas.microsoft.com/office/2006/documentManagement/types" xmlns:pc="http://schemas.microsoft.com/office/infopath/2007/PartnerControls" targetNamespace="e884e19b-67f8-43c0-a42e-022881338946" elementFormDefault="qualified">
    <xsd:import namespace="http://schemas.microsoft.com/office/2006/documentManagement/types"/>
    <xsd:import namespace="http://schemas.microsoft.com/office/infopath/2007/PartnerControls"/>
    <xsd:element name="_dlc_DocId" ma:index="14" nillable="true" ma:displayName="Waarde van de document-id" ma:description="De waarde van de document-id die aan dit item is toegewezen." ma:internalName="_dlc_DocId" ma:readOnly="true">
      <xsd:simpleType>
        <xsd:restriction base="dms:Text"/>
      </xsd:simpleType>
    </xsd:element>
    <xsd:element name="_dlc_DocIdUrl" ma:index="15"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3235BCB-8837-4CCC-8DC8-A3EC6DC6BB15}">
  <ds:schemaRefs>
    <ds:schemaRef ds:uri="http://schemas.microsoft.com/office/2006/metadata/customXsn"/>
  </ds:schemaRefs>
</ds:datastoreItem>
</file>

<file path=customXml/itemProps2.xml><?xml version="1.0" encoding="utf-8"?>
<ds:datastoreItem xmlns:ds="http://schemas.openxmlformats.org/officeDocument/2006/customXml" ds:itemID="{18F44BB3-EDA7-4DFC-8A08-77013BD6718B}">
  <ds:schemaRefs>
    <ds:schemaRef ds:uri="8fad09c0-8ee5-4430-9dca-5fb6d4e23ab6"/>
    <ds:schemaRef ds:uri="http://www.w3.org/XML/1998/namespace"/>
    <ds:schemaRef ds:uri="http://purl.org/dc/elements/1.1/"/>
    <ds:schemaRef ds:uri="http://schemas.microsoft.com/sharepoint/v3/fields"/>
    <ds:schemaRef ds:uri="http://schemas.microsoft.com/office/infopath/2007/PartnerControls"/>
    <ds:schemaRef ds:uri="http://schemas.openxmlformats.org/package/2006/metadata/core-properties"/>
    <ds:schemaRef ds:uri="http://purl.org/dc/terms/"/>
    <ds:schemaRef ds:uri="e884e19b-67f8-43c0-a42e-022881338946"/>
    <ds:schemaRef ds:uri="http://schemas.microsoft.com/office/2006/documentManagement/types"/>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07E4084-778B-4AAB-830B-B8A5D1BFDD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8fad09c0-8ee5-4430-9dca-5fb6d4e23ab6"/>
    <ds:schemaRef ds:uri="e884e19b-67f8-43c0-a42e-0228813389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BC3AC64-0D7B-4F78-A1B6-1FFEFC37A0C8}">
  <ds:schemaRefs>
    <ds:schemaRef ds:uri="http://schemas.microsoft.com/sharepoint/v3/contenttype/forms"/>
  </ds:schemaRefs>
</ds:datastoreItem>
</file>

<file path=customXml/itemProps5.xml><?xml version="1.0" encoding="utf-8"?>
<ds:datastoreItem xmlns:ds="http://schemas.openxmlformats.org/officeDocument/2006/customXml" ds:itemID="{2363A2AC-B9FE-4CA3-970E-6C8D4B24C3F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5198</Words>
  <Application>Microsoft Office PowerPoint</Application>
  <PresentationFormat>Diavoorstelling (4:3)</PresentationFormat>
  <Paragraphs>1050</Paragraphs>
  <Slides>136</Slides>
  <Notes>87</Notes>
  <HiddenSlides>0</HiddenSlides>
  <MMClips>0</MMClips>
  <ScaleCrop>false</ScaleCrop>
  <HeadingPairs>
    <vt:vector size="6" baseType="variant">
      <vt:variant>
        <vt:lpstr>Gebruikte lettertypen</vt:lpstr>
      </vt:variant>
      <vt:variant>
        <vt:i4>7</vt:i4>
      </vt:variant>
      <vt:variant>
        <vt:lpstr>Thema</vt:lpstr>
      </vt:variant>
      <vt:variant>
        <vt:i4>20</vt:i4>
      </vt:variant>
      <vt:variant>
        <vt:lpstr>Diatitels</vt:lpstr>
      </vt:variant>
      <vt:variant>
        <vt:i4>136</vt:i4>
      </vt:variant>
    </vt:vector>
  </HeadingPairs>
  <TitlesOfParts>
    <vt:vector size="163" baseType="lpstr">
      <vt:lpstr>Arial</vt:lpstr>
      <vt:lpstr>Calibri</vt:lpstr>
      <vt:lpstr>Calibri Light</vt:lpstr>
      <vt:lpstr>Century Gothic</vt:lpstr>
      <vt:lpstr>Century Gothic,Italic</vt:lpstr>
      <vt:lpstr>Symbol</vt:lpstr>
      <vt:lpstr>Verdana</vt:lpstr>
      <vt:lpstr>Aangepast ontwerp</vt:lpstr>
      <vt:lpstr>10_Aangepast ontwerp</vt:lpstr>
      <vt:lpstr>15_Aangepast ontwerp</vt:lpstr>
      <vt:lpstr>2_Aangepast ontwerp</vt:lpstr>
      <vt:lpstr>3_Aangepast ontwerp</vt:lpstr>
      <vt:lpstr>9_Aangepast ontwerp</vt:lpstr>
      <vt:lpstr>5_Aangepast ontwerp</vt:lpstr>
      <vt:lpstr>1_Aangepast ontwerp</vt:lpstr>
      <vt:lpstr>6_Aangepast ontwerp</vt:lpstr>
      <vt:lpstr>7_Aangepast ontwerp</vt:lpstr>
      <vt:lpstr>201800619 DSO Increment Demo PI-6 v0.61GvD</vt:lpstr>
      <vt:lpstr>1_201800619 DSO Increment Demo PI-6 v0.61GvD</vt:lpstr>
      <vt:lpstr>8_Aangepast ontwerp</vt:lpstr>
      <vt:lpstr>12_Aangepast ontwerp</vt:lpstr>
      <vt:lpstr>4_Aangepast ontwerp</vt:lpstr>
      <vt:lpstr>16_Aangepast ontwerp</vt:lpstr>
      <vt:lpstr>13_Aangepast ontwerp</vt:lpstr>
      <vt:lpstr>11_Aangepast ontwerp</vt:lpstr>
      <vt:lpstr>18_Aangepast ontwerp</vt:lpstr>
      <vt:lpstr>1_Office Theme</vt:lpstr>
      <vt:lpstr>Functionele demonstratie Digitaal Stelsel Omgevingswet &amp; Ateliersessie  Welkom in de Eenhoorn!   </vt:lpstr>
      <vt:lpstr>Vragen?</vt:lpstr>
      <vt:lpstr>PowerPoint-presentatie</vt:lpstr>
      <vt:lpstr>Integraal beeld voor de gebruikers</vt:lpstr>
      <vt:lpstr>Drie hoofdfuncties van het Omgevingsloket</vt:lpstr>
      <vt:lpstr>PowerPoint-presentatie</vt:lpstr>
      <vt:lpstr>PowerPoint-presentatie</vt:lpstr>
      <vt:lpstr>Doel PI-8</vt:lpstr>
      <vt:lpstr>Demo’s kwartaal 4 2018</vt:lpstr>
      <vt:lpstr>Praktijkproef 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Vragenboom indieningsvereisten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Conclusies</vt:lpstr>
      <vt:lpstr>Praktijkproef 2</vt:lpstr>
      <vt:lpstr>PowerPoint-presentatie</vt:lpstr>
      <vt:lpstr>PowerPoint-presentatie</vt:lpstr>
      <vt:lpstr>Stap 1 Logisch model opstellen</vt:lpstr>
      <vt:lpstr>Logisch model Hoogheemraadschap Delfland</vt:lpstr>
      <vt:lpstr>Logisch model Hoogheemraadschap Delfland</vt:lpstr>
      <vt:lpstr>Stap 2: Regels waterschapsverordening aanleveren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Stap 3: Vragenbomen maken en aanleveren</vt:lpstr>
      <vt:lpstr>PowerPoint-presentatie</vt:lpstr>
      <vt:lpstr>PowerPoint-presentatie</vt:lpstr>
      <vt:lpstr>PowerPoint-presentatie</vt:lpstr>
      <vt:lpstr>PowerPoint-presentatie</vt:lpstr>
      <vt:lpstr>PowerPoint-presentatie</vt:lpstr>
      <vt:lpstr>PowerPoint-presentatie</vt:lpstr>
      <vt:lpstr>PowerPoint-presentatie</vt:lpstr>
      <vt:lpstr>Stap 4: checken vergunningsplicht door initiatiefnemer</vt:lpstr>
      <vt:lpstr>PowerPoint-presentatie</vt:lpstr>
      <vt:lpstr>PowerPoint-presentatie</vt:lpstr>
      <vt:lpstr>PowerPoint-presentatie</vt:lpstr>
      <vt:lpstr>PowerPoint-presentatie</vt:lpstr>
      <vt:lpstr>PowerPoint-presentatie</vt:lpstr>
      <vt:lpstr>PowerPoint-presentatie</vt:lpstr>
      <vt:lpstr>Stap 5: Opstellen aanvraag door de initiatiefnemer</vt:lpstr>
      <vt:lpstr>PowerPoint-presentatie</vt:lpstr>
      <vt:lpstr>PowerPoint-presentatie</vt:lpstr>
      <vt:lpstr>Stap 6: Aanvraag ontvangen en afhandelen door Delfland</vt:lpstr>
      <vt:lpstr>PowerPoint-presentatie</vt:lpstr>
      <vt:lpstr>Conclusies</vt:lpstr>
      <vt:lpstr>Praktijkproef 3 Informatie van bronhouder tot DSO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Stand van zaken Lessons learned</vt:lpstr>
      <vt:lpstr>Conclusies</vt:lpstr>
      <vt:lpstr>Praktijkproef 4</vt:lpstr>
      <vt:lpstr>PowerPoint-presentatie</vt:lpstr>
      <vt:lpstr>Opgave Omgevingsplan</vt:lpstr>
      <vt:lpstr>Praktijkproef 2: Maken en zien</vt:lpstr>
      <vt:lpstr>Praktijkproef 2: Aanpak</vt:lpstr>
      <vt:lpstr>Het Casco voor het Omgevingsplan</vt:lpstr>
      <vt:lpstr>Het Casco voor het omgevingsplan</vt:lpstr>
      <vt:lpstr>Het Casco voor het omgevingsplan</vt:lpstr>
      <vt:lpstr>Casus gemeente Emmen</vt:lpstr>
      <vt:lpstr>Het omgevingsplan in ‘Word’</vt:lpstr>
      <vt:lpstr>De verordeningen ingevoegd in het plan (1)</vt:lpstr>
      <vt:lpstr>De verordeningen ingevoegd in het plan (1)</vt:lpstr>
      <vt:lpstr>PowerPoint-presentatie</vt:lpstr>
      <vt:lpstr>Resultaat</vt:lpstr>
      <vt:lpstr>Resultaat</vt:lpstr>
      <vt:lpstr>Het omgevingsplan in DSO-LV</vt:lpstr>
      <vt:lpstr>Het omgevingsplan in DSO-LV</vt:lpstr>
      <vt:lpstr>Het omgevingsplan in DSO-LV</vt:lpstr>
      <vt:lpstr>Het omgevingsplan in DSO-LV</vt:lpstr>
      <vt:lpstr>Het omgevingsplan in DSO-LV</vt:lpstr>
      <vt:lpstr>Bevindingen</vt:lpstr>
      <vt:lpstr>Casus gemeente Bergen op Zoom</vt:lpstr>
      <vt:lpstr>Regels Exploiteren bedrijf</vt:lpstr>
      <vt:lpstr>Regels Externe veiligheid</vt:lpstr>
      <vt:lpstr>Regels Gasleidingen</vt:lpstr>
      <vt:lpstr>Regels geluidshinder</vt:lpstr>
      <vt:lpstr>Alle regels bij elkaar</vt:lpstr>
      <vt:lpstr>Bevindingen casus Bergen op Zoom</vt:lpstr>
      <vt:lpstr>Conclusies praktijkproef</vt:lpstr>
      <vt:lpstr>Conclusies</vt:lpstr>
      <vt:lpstr>Met dank aan</vt:lpstr>
      <vt:lpstr>Vooruitblik PI-9 (eerste voornemens)</vt:lpstr>
      <vt:lpstr>Try Out – medio februari 2019</vt:lpstr>
      <vt:lpstr>PowerPoint-presentatie</vt:lpstr>
    </vt:vector>
  </TitlesOfParts>
  <Company>Kriskras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Mirella van der Velde</dc:creator>
  <cp:lastModifiedBy>Tessa E</cp:lastModifiedBy>
  <cp:revision>972</cp:revision>
  <cp:lastPrinted>2018-11-27T05:57:17Z</cp:lastPrinted>
  <dcterms:created xsi:type="dcterms:W3CDTF">2017-01-06T08:36:46Z</dcterms:created>
  <dcterms:modified xsi:type="dcterms:W3CDTF">2018-12-19T13:19:03Z</dcterms:modified>
  <cp:contentStatus>Concept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0x010100EDA7101B7E59BD4BBC9589BC32D7EF86</vt:lpwstr>
  </property>
  <property fmtid="{D5CDD505-2E9C-101B-9397-08002B2CF9AE}" pid="3" name="_dlc_DocIdItemGuid">
    <vt:lpwstr>a736f515-826e-4de0-a6c7-8b667563b088</vt:lpwstr>
  </property>
</Properties>
</file>