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8.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0.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1.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2.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3.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6.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17.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18.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19.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20.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21.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22.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23.xml" ContentType="application/vnd.openxmlformats-officedocument.theme+xml"/>
  <Override PartName="/ppt/slideLayouts/slideLayout416.xml" ContentType="application/vnd.openxmlformats-officedocument.presentationml.slideLayout+xml"/>
  <Override PartName="/ppt/theme/theme24.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25.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88" r:id="rId6"/>
    <p:sldMasterId id="2147483708" r:id="rId7"/>
    <p:sldMasterId id="2147483730" r:id="rId8"/>
    <p:sldMasterId id="2147483749" r:id="rId9"/>
    <p:sldMasterId id="2147483769" r:id="rId10"/>
    <p:sldMasterId id="2147483790" r:id="rId11"/>
    <p:sldMasterId id="2147483830" r:id="rId12"/>
    <p:sldMasterId id="2147483876" r:id="rId13"/>
    <p:sldMasterId id="2147483894" r:id="rId14"/>
    <p:sldMasterId id="2147483914" r:id="rId15"/>
    <p:sldMasterId id="2147483934" r:id="rId16"/>
    <p:sldMasterId id="2147483954" r:id="rId17"/>
    <p:sldMasterId id="2147483974" r:id="rId18"/>
    <p:sldMasterId id="2147484017" r:id="rId19"/>
    <p:sldMasterId id="2147484056" r:id="rId20"/>
    <p:sldMasterId id="2147484096" r:id="rId21"/>
    <p:sldMasterId id="2147484147" r:id="rId22"/>
    <p:sldMasterId id="2147484170" r:id="rId23"/>
    <p:sldMasterId id="2147484212" r:id="rId24"/>
    <p:sldMasterId id="2147484233" r:id="rId25"/>
    <p:sldMasterId id="2147484302" r:id="rId26"/>
    <p:sldMasterId id="2147484315" r:id="rId27"/>
    <p:sldMasterId id="2147484351" r:id="rId28"/>
    <p:sldMasterId id="2147484357" r:id="rId29"/>
    <p:sldMasterId id="2147484359" r:id="rId30"/>
    <p:sldMasterId id="2147484380" r:id="rId31"/>
  </p:sldMasterIdLst>
  <p:notesMasterIdLst>
    <p:notesMasterId r:id="rId189"/>
  </p:notesMasterIdLst>
  <p:handoutMasterIdLst>
    <p:handoutMasterId r:id="rId190"/>
  </p:handoutMasterIdLst>
  <p:sldIdLst>
    <p:sldId id="1651" r:id="rId32"/>
    <p:sldId id="1126" r:id="rId33"/>
    <p:sldId id="1771" r:id="rId34"/>
    <p:sldId id="1538" r:id="rId35"/>
    <p:sldId id="1761" r:id="rId36"/>
    <p:sldId id="1723" r:id="rId37"/>
    <p:sldId id="256" r:id="rId38"/>
    <p:sldId id="266" r:id="rId39"/>
    <p:sldId id="261" r:id="rId40"/>
    <p:sldId id="265" r:id="rId41"/>
    <p:sldId id="259" r:id="rId42"/>
    <p:sldId id="263" r:id="rId43"/>
    <p:sldId id="262" r:id="rId44"/>
    <p:sldId id="258" r:id="rId45"/>
    <p:sldId id="1748" r:id="rId46"/>
    <p:sldId id="1715" r:id="rId47"/>
    <p:sldId id="1699" r:id="rId48"/>
    <p:sldId id="1719" r:id="rId49"/>
    <p:sldId id="1698" r:id="rId50"/>
    <p:sldId id="1700" r:id="rId51"/>
    <p:sldId id="1721" r:id="rId52"/>
    <p:sldId id="1720" r:id="rId53"/>
    <p:sldId id="1702" r:id="rId54"/>
    <p:sldId id="1716" r:id="rId55"/>
    <p:sldId id="1707" r:id="rId56"/>
    <p:sldId id="1703" r:id="rId57"/>
    <p:sldId id="1708" r:id="rId58"/>
    <p:sldId id="1704" r:id="rId59"/>
    <p:sldId id="1709" r:id="rId60"/>
    <p:sldId id="1705" r:id="rId61"/>
    <p:sldId id="1706" r:id="rId62"/>
    <p:sldId id="1710" r:id="rId63"/>
    <p:sldId id="1711" r:id="rId64"/>
    <p:sldId id="1713" r:id="rId65"/>
    <p:sldId id="1714" r:id="rId66"/>
    <p:sldId id="1722" r:id="rId67"/>
    <p:sldId id="1718" r:id="rId68"/>
    <p:sldId id="1717" r:id="rId69"/>
    <p:sldId id="1733" r:id="rId70"/>
    <p:sldId id="503" r:id="rId71"/>
    <p:sldId id="1752" r:id="rId72"/>
    <p:sldId id="348" r:id="rId73"/>
    <p:sldId id="485" r:id="rId74"/>
    <p:sldId id="494" r:id="rId75"/>
    <p:sldId id="495" r:id="rId76"/>
    <p:sldId id="350" r:id="rId77"/>
    <p:sldId id="1753" r:id="rId78"/>
    <p:sldId id="455" r:id="rId79"/>
    <p:sldId id="461" r:id="rId80"/>
    <p:sldId id="474" r:id="rId81"/>
    <p:sldId id="454" r:id="rId82"/>
    <p:sldId id="468" r:id="rId83"/>
    <p:sldId id="480" r:id="rId84"/>
    <p:sldId id="396" r:id="rId85"/>
    <p:sldId id="397" r:id="rId86"/>
    <p:sldId id="501" r:id="rId87"/>
    <p:sldId id="477" r:id="rId88"/>
    <p:sldId id="394" r:id="rId89"/>
    <p:sldId id="484" r:id="rId90"/>
    <p:sldId id="1734" r:id="rId91"/>
    <p:sldId id="357" r:id="rId92"/>
    <p:sldId id="1749" r:id="rId93"/>
    <p:sldId id="354" r:id="rId94"/>
    <p:sldId id="365" r:id="rId95"/>
    <p:sldId id="339" r:id="rId96"/>
    <p:sldId id="362" r:id="rId97"/>
    <p:sldId id="1750" r:id="rId98"/>
    <p:sldId id="302" r:id="rId99"/>
    <p:sldId id="1751" r:id="rId100"/>
    <p:sldId id="363" r:id="rId101"/>
    <p:sldId id="360" r:id="rId102"/>
    <p:sldId id="356" r:id="rId103"/>
    <p:sldId id="1742" r:id="rId104"/>
    <p:sldId id="1736" r:id="rId105"/>
    <p:sldId id="1737" r:id="rId106"/>
    <p:sldId id="1738" r:id="rId107"/>
    <p:sldId id="300" r:id="rId108"/>
    <p:sldId id="283" r:id="rId109"/>
    <p:sldId id="291" r:id="rId110"/>
    <p:sldId id="285" r:id="rId111"/>
    <p:sldId id="292" r:id="rId112"/>
    <p:sldId id="294" r:id="rId113"/>
    <p:sldId id="296" r:id="rId114"/>
    <p:sldId id="295" r:id="rId115"/>
    <p:sldId id="299" r:id="rId116"/>
    <p:sldId id="1739" r:id="rId117"/>
    <p:sldId id="286" r:id="rId118"/>
    <p:sldId id="271" r:id="rId119"/>
    <p:sldId id="260" r:id="rId120"/>
    <p:sldId id="1727" r:id="rId121"/>
    <p:sldId id="1728" r:id="rId122"/>
    <p:sldId id="1729" r:id="rId123"/>
    <p:sldId id="273" r:id="rId124"/>
    <p:sldId id="305" r:id="rId125"/>
    <p:sldId id="306" r:id="rId126"/>
    <p:sldId id="1735" r:id="rId127"/>
    <p:sldId id="270" r:id="rId128"/>
    <p:sldId id="267" r:id="rId129"/>
    <p:sldId id="257" r:id="rId130"/>
    <p:sldId id="268" r:id="rId131"/>
    <p:sldId id="1724" r:id="rId132"/>
    <p:sldId id="1725" r:id="rId133"/>
    <p:sldId id="1726" r:id="rId134"/>
    <p:sldId id="272" r:id="rId135"/>
    <p:sldId id="1730" r:id="rId136"/>
    <p:sldId id="264" r:id="rId137"/>
    <p:sldId id="274" r:id="rId138"/>
    <p:sldId id="1740" r:id="rId139"/>
    <p:sldId id="361" r:id="rId140"/>
    <p:sldId id="347" r:id="rId141"/>
    <p:sldId id="364" r:id="rId142"/>
    <p:sldId id="366" r:id="rId143"/>
    <p:sldId id="367" r:id="rId144"/>
    <p:sldId id="368" r:id="rId145"/>
    <p:sldId id="371" r:id="rId146"/>
    <p:sldId id="370" r:id="rId147"/>
    <p:sldId id="373" r:id="rId148"/>
    <p:sldId id="376" r:id="rId149"/>
    <p:sldId id="374" r:id="rId150"/>
    <p:sldId id="375" r:id="rId151"/>
    <p:sldId id="1741" r:id="rId152"/>
    <p:sldId id="1743" r:id="rId153"/>
    <p:sldId id="1754" r:id="rId154"/>
    <p:sldId id="1755" r:id="rId155"/>
    <p:sldId id="1756" r:id="rId156"/>
    <p:sldId id="1757" r:id="rId157"/>
    <p:sldId id="1758" r:id="rId158"/>
    <p:sldId id="1759" r:id="rId159"/>
    <p:sldId id="1760" r:id="rId160"/>
    <p:sldId id="1744" r:id="rId161"/>
    <p:sldId id="341" r:id="rId162"/>
    <p:sldId id="342" r:id="rId163"/>
    <p:sldId id="343" r:id="rId164"/>
    <p:sldId id="344" r:id="rId165"/>
    <p:sldId id="1745" r:id="rId166"/>
    <p:sldId id="1746" r:id="rId167"/>
    <p:sldId id="1747" r:id="rId168"/>
    <p:sldId id="1763" r:id="rId169"/>
    <p:sldId id="1764" r:id="rId170"/>
    <p:sldId id="269" r:id="rId171"/>
    <p:sldId id="1765" r:id="rId172"/>
    <p:sldId id="1766" r:id="rId173"/>
    <p:sldId id="1767" r:id="rId174"/>
    <p:sldId id="1768" r:id="rId175"/>
    <p:sldId id="280" r:id="rId176"/>
    <p:sldId id="282" r:id="rId177"/>
    <p:sldId id="1769" r:id="rId178"/>
    <p:sldId id="293" r:id="rId179"/>
    <p:sldId id="276" r:id="rId180"/>
    <p:sldId id="277" r:id="rId181"/>
    <p:sldId id="1770" r:id="rId182"/>
    <p:sldId id="284" r:id="rId183"/>
    <p:sldId id="1127" r:id="rId184"/>
    <p:sldId id="1124" r:id="rId185"/>
    <p:sldId id="1552" r:id="rId186"/>
    <p:sldId id="1649" r:id="rId187"/>
    <p:sldId id="1772" r:id="rId188"/>
  </p:sldIdLst>
  <p:sldSz cx="9144000" cy="6858000" type="screen4x3"/>
  <p:notesSz cx="6797675" cy="9872663"/>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10"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937"/>
    <a:srgbClr val="E17000"/>
    <a:srgbClr val="3987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8" autoAdjust="0"/>
    <p:restoredTop sz="89136" autoAdjust="0"/>
  </p:normalViewPr>
  <p:slideViewPr>
    <p:cSldViewPr snapToGrid="0" snapToObjects="1" showGuides="1">
      <p:cViewPr varScale="1">
        <p:scale>
          <a:sx n="64" d="100"/>
          <a:sy n="64" d="100"/>
        </p:scale>
        <p:origin x="1584" y="48"/>
      </p:cViewPr>
      <p:guideLst/>
    </p:cSldViewPr>
  </p:slideViewPr>
  <p:outlineViewPr>
    <p:cViewPr>
      <p:scale>
        <a:sx n="33" d="100"/>
        <a:sy n="33" d="100"/>
      </p:scale>
      <p:origin x="0" y="1944"/>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78" d="100"/>
          <a:sy n="78" d="100"/>
        </p:scale>
        <p:origin x="-3366" y="-102"/>
      </p:cViewPr>
      <p:guideLst>
        <p:guide orient="horz" pos="3110"/>
        <p:guide pos="214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16.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38" Type="http://schemas.openxmlformats.org/officeDocument/2006/relationships/slide" Target="slides/slide107.xml"/><Relationship Id="rId159" Type="http://schemas.openxmlformats.org/officeDocument/2006/relationships/slide" Target="slides/slide128.xml"/><Relationship Id="rId170" Type="http://schemas.openxmlformats.org/officeDocument/2006/relationships/slide" Target="slides/slide139.xml"/><Relationship Id="rId191" Type="http://schemas.openxmlformats.org/officeDocument/2006/relationships/presProps" Target="presProps.xml"/><Relationship Id="rId107" Type="http://schemas.openxmlformats.org/officeDocument/2006/relationships/slide" Target="slides/slide76.xml"/><Relationship Id="rId11" Type="http://schemas.openxmlformats.org/officeDocument/2006/relationships/slideMaster" Target="slideMasters/slideMaster6.xml"/><Relationship Id="rId32" Type="http://schemas.openxmlformats.org/officeDocument/2006/relationships/slide" Target="slides/slide1.xml"/><Relationship Id="rId53" Type="http://schemas.openxmlformats.org/officeDocument/2006/relationships/slide" Target="slides/slide22.xml"/><Relationship Id="rId74" Type="http://schemas.openxmlformats.org/officeDocument/2006/relationships/slide" Target="slides/slide43.xml"/><Relationship Id="rId128" Type="http://schemas.openxmlformats.org/officeDocument/2006/relationships/slide" Target="slides/slide97.xml"/><Relationship Id="rId149" Type="http://schemas.openxmlformats.org/officeDocument/2006/relationships/slide" Target="slides/slide118.xml"/><Relationship Id="rId5" Type="http://schemas.openxmlformats.org/officeDocument/2006/relationships/customXml" Target="../customXml/item5.xml"/><Relationship Id="rId95" Type="http://schemas.openxmlformats.org/officeDocument/2006/relationships/slide" Target="slides/slide64.xml"/><Relationship Id="rId160" Type="http://schemas.openxmlformats.org/officeDocument/2006/relationships/slide" Target="slides/slide129.xml"/><Relationship Id="rId181" Type="http://schemas.openxmlformats.org/officeDocument/2006/relationships/slide" Target="slides/slide150.xml"/><Relationship Id="rId22" Type="http://schemas.openxmlformats.org/officeDocument/2006/relationships/slideMaster" Target="slideMasters/slideMaster17.xml"/><Relationship Id="rId43" Type="http://schemas.openxmlformats.org/officeDocument/2006/relationships/slide" Target="slides/slide12.xml"/><Relationship Id="rId64" Type="http://schemas.openxmlformats.org/officeDocument/2006/relationships/slide" Target="slides/slide33.xml"/><Relationship Id="rId118" Type="http://schemas.openxmlformats.org/officeDocument/2006/relationships/slide" Target="slides/slide87.xml"/><Relationship Id="rId139" Type="http://schemas.openxmlformats.org/officeDocument/2006/relationships/slide" Target="slides/slide108.xml"/><Relationship Id="rId85" Type="http://schemas.openxmlformats.org/officeDocument/2006/relationships/slide" Target="slides/slide54.xml"/><Relationship Id="rId150" Type="http://schemas.openxmlformats.org/officeDocument/2006/relationships/slide" Target="slides/slide119.xml"/><Relationship Id="rId171" Type="http://schemas.openxmlformats.org/officeDocument/2006/relationships/slide" Target="slides/slide140.xml"/><Relationship Id="rId192" Type="http://schemas.openxmlformats.org/officeDocument/2006/relationships/viewProps" Target="viewProps.xml"/><Relationship Id="rId12" Type="http://schemas.openxmlformats.org/officeDocument/2006/relationships/slideMaster" Target="slideMasters/slideMaster7.xml"/><Relationship Id="rId33" Type="http://schemas.openxmlformats.org/officeDocument/2006/relationships/slide" Target="slides/slide2.xml"/><Relationship Id="rId108" Type="http://schemas.openxmlformats.org/officeDocument/2006/relationships/slide" Target="slides/slide77.xml"/><Relationship Id="rId129" Type="http://schemas.openxmlformats.org/officeDocument/2006/relationships/slide" Target="slides/slide98.xml"/><Relationship Id="rId54" Type="http://schemas.openxmlformats.org/officeDocument/2006/relationships/slide" Target="slides/slide23.xml"/><Relationship Id="rId75" Type="http://schemas.openxmlformats.org/officeDocument/2006/relationships/slide" Target="slides/slide44.xml"/><Relationship Id="rId96" Type="http://schemas.openxmlformats.org/officeDocument/2006/relationships/slide" Target="slides/slide65.xml"/><Relationship Id="rId140" Type="http://schemas.openxmlformats.org/officeDocument/2006/relationships/slide" Target="slides/slide109.xml"/><Relationship Id="rId161" Type="http://schemas.openxmlformats.org/officeDocument/2006/relationships/slide" Target="slides/slide130.xml"/><Relationship Id="rId182" Type="http://schemas.openxmlformats.org/officeDocument/2006/relationships/slide" Target="slides/slide151.xml"/><Relationship Id="rId6" Type="http://schemas.openxmlformats.org/officeDocument/2006/relationships/slideMaster" Target="slideMasters/slideMaster1.xml"/><Relationship Id="rId23" Type="http://schemas.openxmlformats.org/officeDocument/2006/relationships/slideMaster" Target="slideMasters/slideMaster18.xml"/><Relationship Id="rId119" Type="http://schemas.openxmlformats.org/officeDocument/2006/relationships/slide" Target="slides/slide88.xml"/><Relationship Id="rId44" Type="http://schemas.openxmlformats.org/officeDocument/2006/relationships/slide" Target="slides/slide13.xml"/><Relationship Id="rId65" Type="http://schemas.openxmlformats.org/officeDocument/2006/relationships/slide" Target="slides/slide34.xml"/><Relationship Id="rId86" Type="http://schemas.openxmlformats.org/officeDocument/2006/relationships/slide" Target="slides/slide55.xml"/><Relationship Id="rId130" Type="http://schemas.openxmlformats.org/officeDocument/2006/relationships/slide" Target="slides/slide99.xml"/><Relationship Id="rId151" Type="http://schemas.openxmlformats.org/officeDocument/2006/relationships/slide" Target="slides/slide120.xml"/><Relationship Id="rId172" Type="http://schemas.openxmlformats.org/officeDocument/2006/relationships/slide" Target="slides/slide141.xml"/><Relationship Id="rId193" Type="http://schemas.openxmlformats.org/officeDocument/2006/relationships/theme" Target="theme/theme1.xml"/><Relationship Id="rId13" Type="http://schemas.openxmlformats.org/officeDocument/2006/relationships/slideMaster" Target="slideMasters/slideMaster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141" Type="http://schemas.openxmlformats.org/officeDocument/2006/relationships/slide" Target="slides/slide110.xml"/><Relationship Id="rId146" Type="http://schemas.openxmlformats.org/officeDocument/2006/relationships/slide" Target="slides/slide115.xml"/><Relationship Id="rId167" Type="http://schemas.openxmlformats.org/officeDocument/2006/relationships/slide" Target="slides/slide136.xml"/><Relationship Id="rId188" Type="http://schemas.openxmlformats.org/officeDocument/2006/relationships/slide" Target="slides/slide157.xml"/><Relationship Id="rId7" Type="http://schemas.openxmlformats.org/officeDocument/2006/relationships/slideMaster" Target="slideMasters/slideMaster2.xml"/><Relationship Id="rId71" Type="http://schemas.openxmlformats.org/officeDocument/2006/relationships/slide" Target="slides/slide40.xml"/><Relationship Id="rId92" Type="http://schemas.openxmlformats.org/officeDocument/2006/relationships/slide" Target="slides/slide61.xml"/><Relationship Id="rId162" Type="http://schemas.openxmlformats.org/officeDocument/2006/relationships/slide" Target="slides/slide131.xml"/><Relationship Id="rId183" Type="http://schemas.openxmlformats.org/officeDocument/2006/relationships/slide" Target="slides/slide152.xml"/><Relationship Id="rId2" Type="http://schemas.openxmlformats.org/officeDocument/2006/relationships/customXml" Target="../customXml/item2.xml"/><Relationship Id="rId29" Type="http://schemas.openxmlformats.org/officeDocument/2006/relationships/slideMaster" Target="slideMasters/slideMaster24.xml"/><Relationship Id="rId24" Type="http://schemas.openxmlformats.org/officeDocument/2006/relationships/slideMaster" Target="slideMasters/slideMaster19.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157" Type="http://schemas.openxmlformats.org/officeDocument/2006/relationships/slide" Target="slides/slide126.xml"/><Relationship Id="rId178" Type="http://schemas.openxmlformats.org/officeDocument/2006/relationships/slide" Target="slides/slide147.xml"/><Relationship Id="rId61" Type="http://schemas.openxmlformats.org/officeDocument/2006/relationships/slide" Target="slides/slide30.xml"/><Relationship Id="rId82" Type="http://schemas.openxmlformats.org/officeDocument/2006/relationships/slide" Target="slides/slide51.xml"/><Relationship Id="rId152" Type="http://schemas.openxmlformats.org/officeDocument/2006/relationships/slide" Target="slides/slide121.xml"/><Relationship Id="rId173" Type="http://schemas.openxmlformats.org/officeDocument/2006/relationships/slide" Target="slides/slide142.xml"/><Relationship Id="rId194" Type="http://schemas.openxmlformats.org/officeDocument/2006/relationships/tableStyles" Target="tableStyles.xml"/><Relationship Id="rId19" Type="http://schemas.openxmlformats.org/officeDocument/2006/relationships/slideMaster" Target="slideMasters/slideMaster14.xml"/><Relationship Id="rId14" Type="http://schemas.openxmlformats.org/officeDocument/2006/relationships/slideMaster" Target="slideMasters/slideMaster9.xml"/><Relationship Id="rId30" Type="http://schemas.openxmlformats.org/officeDocument/2006/relationships/slideMaster" Target="slideMasters/slideMaster25.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168" Type="http://schemas.openxmlformats.org/officeDocument/2006/relationships/slide" Target="slides/slide137.xml"/><Relationship Id="rId8" Type="http://schemas.openxmlformats.org/officeDocument/2006/relationships/slideMaster" Target="slideMasters/slideMaster3.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163" Type="http://schemas.openxmlformats.org/officeDocument/2006/relationships/slide" Target="slides/slide132.xml"/><Relationship Id="rId184" Type="http://schemas.openxmlformats.org/officeDocument/2006/relationships/slide" Target="slides/slide153.xml"/><Relationship Id="rId189"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Master" Target="slideMasters/slideMaster20.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slide" Target="slides/slide127.xml"/><Relationship Id="rId20" Type="http://schemas.openxmlformats.org/officeDocument/2006/relationships/slideMaster" Target="slideMasters/slideMaster15.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slide" Target="slides/slide122.xml"/><Relationship Id="rId174" Type="http://schemas.openxmlformats.org/officeDocument/2006/relationships/slide" Target="slides/slide143.xml"/><Relationship Id="rId179" Type="http://schemas.openxmlformats.org/officeDocument/2006/relationships/slide" Target="slides/slide148.xml"/><Relationship Id="rId190" Type="http://schemas.openxmlformats.org/officeDocument/2006/relationships/handoutMaster" Target="handoutMasters/handoutMaster1.xml"/><Relationship Id="rId15" Type="http://schemas.openxmlformats.org/officeDocument/2006/relationships/slideMaster" Target="slideMasters/slideMaster10.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5.xml"/><Relationship Id="rId31" Type="http://schemas.openxmlformats.org/officeDocument/2006/relationships/slideMaster" Target="slideMasters/slideMaster26.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48" Type="http://schemas.openxmlformats.org/officeDocument/2006/relationships/slide" Target="slides/slide117.xml"/><Relationship Id="rId164" Type="http://schemas.openxmlformats.org/officeDocument/2006/relationships/slide" Target="slides/slide133.xml"/><Relationship Id="rId169" Type="http://schemas.openxmlformats.org/officeDocument/2006/relationships/slide" Target="slides/slide138.xml"/><Relationship Id="rId185" Type="http://schemas.openxmlformats.org/officeDocument/2006/relationships/slide" Target="slides/slide154.xml"/><Relationship Id="rId4" Type="http://schemas.openxmlformats.org/officeDocument/2006/relationships/customXml" Target="../customXml/item4.xml"/><Relationship Id="rId9" Type="http://schemas.openxmlformats.org/officeDocument/2006/relationships/slideMaster" Target="slideMasters/slideMaster4.xml"/><Relationship Id="rId180" Type="http://schemas.openxmlformats.org/officeDocument/2006/relationships/slide" Target="slides/slide149.xml"/><Relationship Id="rId26" Type="http://schemas.openxmlformats.org/officeDocument/2006/relationships/slideMaster" Target="slideMasters/slideMaster21.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54" Type="http://schemas.openxmlformats.org/officeDocument/2006/relationships/slide" Target="slides/slide123.xml"/><Relationship Id="rId175" Type="http://schemas.openxmlformats.org/officeDocument/2006/relationships/slide" Target="slides/slide144.xml"/><Relationship Id="rId16" Type="http://schemas.openxmlformats.org/officeDocument/2006/relationships/slideMaster" Target="slideMasters/slideMaster11.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 Id="rId90" Type="http://schemas.openxmlformats.org/officeDocument/2006/relationships/slide" Target="slides/slide59.xml"/><Relationship Id="rId165" Type="http://schemas.openxmlformats.org/officeDocument/2006/relationships/slide" Target="slides/slide134.xml"/><Relationship Id="rId186" Type="http://schemas.openxmlformats.org/officeDocument/2006/relationships/slide" Target="slides/slide155.xml"/><Relationship Id="rId27" Type="http://schemas.openxmlformats.org/officeDocument/2006/relationships/slideMaster" Target="slideMasters/slideMaster22.xml"/><Relationship Id="rId48" Type="http://schemas.openxmlformats.org/officeDocument/2006/relationships/slide" Target="slides/slide17.xml"/><Relationship Id="rId69" Type="http://schemas.openxmlformats.org/officeDocument/2006/relationships/slide" Target="slides/slide38.xml"/><Relationship Id="rId113" Type="http://schemas.openxmlformats.org/officeDocument/2006/relationships/slide" Target="slides/slide82.xml"/><Relationship Id="rId134" Type="http://schemas.openxmlformats.org/officeDocument/2006/relationships/slide" Target="slides/slide103.xml"/><Relationship Id="rId80" Type="http://schemas.openxmlformats.org/officeDocument/2006/relationships/slide" Target="slides/slide49.xml"/><Relationship Id="rId155" Type="http://schemas.openxmlformats.org/officeDocument/2006/relationships/slide" Target="slides/slide124.xml"/><Relationship Id="rId176" Type="http://schemas.openxmlformats.org/officeDocument/2006/relationships/slide" Target="slides/slide145.xml"/><Relationship Id="rId17" Type="http://schemas.openxmlformats.org/officeDocument/2006/relationships/slideMaster" Target="slideMasters/slideMaster1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24" Type="http://schemas.openxmlformats.org/officeDocument/2006/relationships/slide" Target="slides/slide93.xml"/><Relationship Id="rId70" Type="http://schemas.openxmlformats.org/officeDocument/2006/relationships/slide" Target="slides/slide39.xml"/><Relationship Id="rId91" Type="http://schemas.openxmlformats.org/officeDocument/2006/relationships/slide" Target="slides/slide60.xml"/><Relationship Id="rId145" Type="http://schemas.openxmlformats.org/officeDocument/2006/relationships/slide" Target="slides/slide114.xml"/><Relationship Id="rId166" Type="http://schemas.openxmlformats.org/officeDocument/2006/relationships/slide" Target="slides/slide135.xml"/><Relationship Id="rId187" Type="http://schemas.openxmlformats.org/officeDocument/2006/relationships/slide" Target="slides/slide156.xml"/><Relationship Id="rId1" Type="http://schemas.openxmlformats.org/officeDocument/2006/relationships/customXml" Target="../customXml/item1.xml"/><Relationship Id="rId28" Type="http://schemas.openxmlformats.org/officeDocument/2006/relationships/slideMaster" Target="slideMasters/slideMaster23.xml"/><Relationship Id="rId49" Type="http://schemas.openxmlformats.org/officeDocument/2006/relationships/slide" Target="slides/slide18.xml"/><Relationship Id="rId114" Type="http://schemas.openxmlformats.org/officeDocument/2006/relationships/slide" Target="slides/slide83.xml"/><Relationship Id="rId60" Type="http://schemas.openxmlformats.org/officeDocument/2006/relationships/slide" Target="slides/slide29.xml"/><Relationship Id="rId81" Type="http://schemas.openxmlformats.org/officeDocument/2006/relationships/slide" Target="slides/slide50.xml"/><Relationship Id="rId135" Type="http://schemas.openxmlformats.org/officeDocument/2006/relationships/slide" Target="slides/slide104.xml"/><Relationship Id="rId156" Type="http://schemas.openxmlformats.org/officeDocument/2006/relationships/slide" Target="slides/slide125.xml"/><Relationship Id="rId177" Type="http://schemas.openxmlformats.org/officeDocument/2006/relationships/slide" Target="slides/slide146.xml"/><Relationship Id="rId18" Type="http://schemas.openxmlformats.org/officeDocument/2006/relationships/slideMaster" Target="slideMasters/slideMaster13.xml"/><Relationship Id="rId3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5659" cy="493633"/>
          </a:xfrm>
          <a:prstGeom prst="rect">
            <a:avLst/>
          </a:prstGeom>
        </p:spPr>
        <p:txBody>
          <a:bodyPr vert="horz" lIns="90599" tIns="45299" rIns="90599" bIns="45299"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3633"/>
          </a:xfrm>
          <a:prstGeom prst="rect">
            <a:avLst/>
          </a:prstGeom>
        </p:spPr>
        <p:txBody>
          <a:bodyPr vert="horz" lIns="90599" tIns="45299" rIns="90599" bIns="45299" rtlCol="0"/>
          <a:lstStyle>
            <a:lvl1pPr algn="r">
              <a:defRPr sz="1200"/>
            </a:lvl1pPr>
          </a:lstStyle>
          <a:p>
            <a:fld id="{FDC8DB60-9960-7E4E-BA4A-B29DFB46F3EE}" type="datetime1">
              <a:rPr lang="nl-NL" smtClean="0"/>
              <a:t>18-12-2018</a:t>
            </a:fld>
            <a:endParaRPr lang="nl-NL"/>
          </a:p>
        </p:txBody>
      </p:sp>
      <p:sp>
        <p:nvSpPr>
          <p:cNvPr id="4" name="Tijdelijke aanduiding voor voettekst 3"/>
          <p:cNvSpPr>
            <a:spLocks noGrp="1"/>
          </p:cNvSpPr>
          <p:nvPr>
            <p:ph type="ftr" sz="quarter" idx="2"/>
          </p:nvPr>
        </p:nvSpPr>
        <p:spPr>
          <a:xfrm>
            <a:off x="1" y="9377317"/>
            <a:ext cx="2945659" cy="493633"/>
          </a:xfrm>
          <a:prstGeom prst="rect">
            <a:avLst/>
          </a:prstGeom>
        </p:spPr>
        <p:txBody>
          <a:bodyPr vert="horz" lIns="90599" tIns="45299" rIns="90599" bIns="45299"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377317"/>
            <a:ext cx="2945659" cy="493633"/>
          </a:xfrm>
          <a:prstGeom prst="rect">
            <a:avLst/>
          </a:prstGeom>
        </p:spPr>
        <p:txBody>
          <a:bodyPr vert="horz" lIns="90599" tIns="45299" rIns="90599" bIns="45299" rtlCol="0" anchor="b"/>
          <a:lstStyle>
            <a:lvl1pPr algn="r">
              <a:defRPr sz="1200"/>
            </a:lvl1pPr>
          </a:lstStyle>
          <a:p>
            <a:fld id="{B370EAE8-FB6A-B847-B804-B8BC08416A0C}" type="slidenum">
              <a:rPr lang="nl-NL" smtClean="0"/>
              <a:t>‹nr.›</a:t>
            </a:fld>
            <a:endParaRPr lang="nl-NL"/>
          </a:p>
        </p:txBody>
      </p:sp>
    </p:spTree>
    <p:extLst>
      <p:ext uri="{BB962C8B-B14F-4D97-AF65-F5344CB8AC3E}">
        <p14:creationId xmlns:p14="http://schemas.microsoft.com/office/powerpoint/2010/main" val="19243355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5659" cy="493633"/>
          </a:xfrm>
          <a:prstGeom prst="rect">
            <a:avLst/>
          </a:prstGeom>
        </p:spPr>
        <p:txBody>
          <a:bodyPr vert="horz" lIns="90599" tIns="45299" rIns="90599" bIns="45299"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3633"/>
          </a:xfrm>
          <a:prstGeom prst="rect">
            <a:avLst/>
          </a:prstGeom>
        </p:spPr>
        <p:txBody>
          <a:bodyPr vert="horz" lIns="90599" tIns="45299" rIns="90599" bIns="45299" rtlCol="0"/>
          <a:lstStyle>
            <a:lvl1pPr algn="r">
              <a:defRPr sz="1200"/>
            </a:lvl1pPr>
          </a:lstStyle>
          <a:p>
            <a:fld id="{D7443F22-96A7-2946-9F02-228CB8E4306F}" type="datetime1">
              <a:rPr lang="nl-NL" smtClean="0"/>
              <a:t>18-12-2018</a:t>
            </a:fld>
            <a:endParaRPr lang="nl-NL"/>
          </a:p>
        </p:txBody>
      </p:sp>
      <p:sp>
        <p:nvSpPr>
          <p:cNvPr id="4" name="Tijdelijke aanduiding voor dia-afbeelding 3"/>
          <p:cNvSpPr>
            <a:spLocks noGrp="1" noRot="1" noChangeAspect="1"/>
          </p:cNvSpPr>
          <p:nvPr>
            <p:ph type="sldImg" idx="2"/>
          </p:nvPr>
        </p:nvSpPr>
        <p:spPr>
          <a:xfrm>
            <a:off x="930275" y="739775"/>
            <a:ext cx="4938713" cy="3703638"/>
          </a:xfrm>
          <a:prstGeom prst="rect">
            <a:avLst/>
          </a:prstGeom>
          <a:noFill/>
          <a:ln w="12700">
            <a:solidFill>
              <a:prstClr val="black"/>
            </a:solidFill>
          </a:ln>
        </p:spPr>
        <p:txBody>
          <a:bodyPr vert="horz" lIns="90599" tIns="45299" rIns="90599" bIns="45299" rtlCol="0" anchor="ctr"/>
          <a:lstStyle/>
          <a:p>
            <a:endParaRPr lang="nl-NL"/>
          </a:p>
        </p:txBody>
      </p:sp>
      <p:sp>
        <p:nvSpPr>
          <p:cNvPr id="5" name="Tijdelijke aanduiding voor notities 4"/>
          <p:cNvSpPr>
            <a:spLocks noGrp="1"/>
          </p:cNvSpPr>
          <p:nvPr>
            <p:ph type="body" sz="quarter" idx="3"/>
          </p:nvPr>
        </p:nvSpPr>
        <p:spPr>
          <a:xfrm>
            <a:off x="679768" y="4689516"/>
            <a:ext cx="5438140" cy="4442698"/>
          </a:xfrm>
          <a:prstGeom prst="rect">
            <a:avLst/>
          </a:prstGeom>
        </p:spPr>
        <p:txBody>
          <a:bodyPr vert="horz" lIns="90599" tIns="45299" rIns="90599" bIns="45299"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1" y="9377317"/>
            <a:ext cx="2945659" cy="493633"/>
          </a:xfrm>
          <a:prstGeom prst="rect">
            <a:avLst/>
          </a:prstGeom>
        </p:spPr>
        <p:txBody>
          <a:bodyPr vert="horz" lIns="90599" tIns="45299" rIns="90599" bIns="45299"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377317"/>
            <a:ext cx="2945659" cy="493633"/>
          </a:xfrm>
          <a:prstGeom prst="rect">
            <a:avLst/>
          </a:prstGeom>
        </p:spPr>
        <p:txBody>
          <a:bodyPr vert="horz" lIns="90599" tIns="45299" rIns="90599" bIns="45299" rtlCol="0" anchor="b"/>
          <a:lstStyle>
            <a:lvl1pPr algn="r">
              <a:defRPr sz="1200"/>
            </a:lvl1pPr>
          </a:lstStyle>
          <a:p>
            <a:fld id="{D986D882-3718-4F40-87D5-7C3050DB7ED2}" type="slidenum">
              <a:rPr lang="nl-NL" smtClean="0"/>
              <a:t>‹nr.›</a:t>
            </a:fld>
            <a:endParaRPr lang="nl-NL"/>
          </a:p>
        </p:txBody>
      </p:sp>
    </p:spTree>
    <p:extLst>
      <p:ext uri="{BB962C8B-B14F-4D97-AF65-F5344CB8AC3E}">
        <p14:creationId xmlns:p14="http://schemas.microsoft.com/office/powerpoint/2010/main" val="22798587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628650" lvl="1" indent="-171450">
              <a:buFontTx/>
              <a:buChar char="-"/>
            </a:pPr>
            <a:r>
              <a:rPr lang="en-GB" baseline="0" dirty="0"/>
              <a:t>Welkom door Bert</a:t>
            </a:r>
          </a:p>
          <a:p>
            <a:pPr marL="628650" lvl="1" indent="-171450">
              <a:buFontTx/>
              <a:buChar char="-"/>
            </a:pPr>
            <a:endParaRPr lang="en-GB" baseline="0" dirty="0"/>
          </a:p>
          <a:p>
            <a:pPr marL="628650" lvl="1" indent="-171450">
              <a:buFontTx/>
              <a:buChar char="-"/>
            </a:pPr>
            <a:r>
              <a:rPr lang="en-GB" baseline="0" dirty="0" err="1"/>
              <a:t>Halfjaarlijks</a:t>
            </a:r>
            <a:r>
              <a:rPr lang="en-GB" baseline="0" dirty="0"/>
              <a:t> </a:t>
            </a:r>
            <a:r>
              <a:rPr lang="en-GB" baseline="0" dirty="0" err="1"/>
              <a:t>samen</a:t>
            </a:r>
            <a:r>
              <a:rPr lang="en-GB" baseline="0" dirty="0"/>
              <a:t> met VNG, </a:t>
            </a:r>
            <a:r>
              <a:rPr lang="en-GB" baseline="0" dirty="0" err="1"/>
              <a:t>mooi</a:t>
            </a:r>
            <a:r>
              <a:rPr lang="en-GB" baseline="0" dirty="0"/>
              <a:t> </a:t>
            </a:r>
            <a:r>
              <a:rPr lang="en-GB" baseline="0" dirty="0" err="1"/>
              <a:t>programma</a:t>
            </a:r>
            <a:r>
              <a:rPr lang="en-GB" baseline="0" dirty="0"/>
              <a:t>.</a:t>
            </a:r>
          </a:p>
          <a:p>
            <a:pPr marL="628650" lvl="1" indent="-171450">
              <a:buFontTx/>
              <a:buChar char="-"/>
            </a:pPr>
            <a:endParaRPr lang="en-GB" baseline="0" dirty="0"/>
          </a:p>
          <a:p>
            <a:pPr marL="628650" lvl="1" indent="-171450">
              <a:buFontTx/>
              <a:buChar char="-"/>
            </a:pPr>
            <a:r>
              <a:rPr lang="en-GB" baseline="0" dirty="0"/>
              <a:t>Extra </a:t>
            </a:r>
            <a:r>
              <a:rPr lang="en-GB" baseline="0" dirty="0" err="1"/>
              <a:t>welkom</a:t>
            </a:r>
            <a:r>
              <a:rPr lang="en-GB" baseline="0" dirty="0"/>
              <a:t> </a:t>
            </a:r>
            <a:r>
              <a:rPr lang="en-GB" baseline="0" dirty="0" err="1"/>
              <a:t>voor</a:t>
            </a:r>
            <a:r>
              <a:rPr lang="en-GB" baseline="0" dirty="0"/>
              <a:t> de </a:t>
            </a:r>
            <a:r>
              <a:rPr lang="en-GB" baseline="0" dirty="0" err="1"/>
              <a:t>leveranciers</a:t>
            </a:r>
            <a:r>
              <a:rPr lang="en-GB" baseline="0" dirty="0"/>
              <a:t> die </a:t>
            </a:r>
            <a:r>
              <a:rPr lang="en-GB" baseline="0" dirty="0" err="1"/>
              <a:t>deelnemen</a:t>
            </a:r>
            <a:r>
              <a:rPr lang="en-GB" baseline="0" dirty="0"/>
              <a:t> </a:t>
            </a:r>
            <a:r>
              <a:rPr lang="en-GB" baseline="0" dirty="0" err="1"/>
              <a:t>aan</a:t>
            </a:r>
            <a:r>
              <a:rPr lang="en-GB" baseline="0" dirty="0"/>
              <a:t> de </a:t>
            </a:r>
            <a:r>
              <a:rPr lang="en-GB" baseline="0" dirty="0" err="1"/>
              <a:t>leveranciersmarkt</a:t>
            </a:r>
            <a:r>
              <a:rPr lang="en-GB" baseline="0" dirty="0"/>
              <a:t> </a:t>
            </a:r>
            <a:r>
              <a:rPr lang="en-GB" baseline="0" dirty="0" err="1"/>
              <a:t>praktijkproeven</a:t>
            </a:r>
            <a:r>
              <a:rPr lang="en-GB" baseline="0" dirty="0"/>
              <a:t>. </a:t>
            </a:r>
            <a:r>
              <a:rPr lang="en-GB" baseline="0" dirty="0" err="1"/>
              <a:t>Bezoek</a:t>
            </a:r>
            <a:r>
              <a:rPr lang="en-GB" baseline="0" dirty="0"/>
              <a:t> </a:t>
            </a:r>
            <a:r>
              <a:rPr lang="en-GB" baseline="0" dirty="0" err="1"/>
              <a:t>ze</a:t>
            </a:r>
            <a:r>
              <a:rPr lang="en-GB" baseline="0" dirty="0"/>
              <a:t> </a:t>
            </a:r>
            <a:r>
              <a:rPr lang="en-GB" baseline="0" dirty="0" err="1"/>
              <a:t>vooral</a:t>
            </a:r>
            <a:r>
              <a:rPr lang="en-GB" baseline="0" dirty="0"/>
              <a:t> </a:t>
            </a:r>
            <a:r>
              <a:rPr lang="en-GB" baseline="0" dirty="0" err="1"/>
              <a:t>tijdens</a:t>
            </a:r>
            <a:r>
              <a:rPr lang="en-GB" baseline="0" dirty="0"/>
              <a:t> de </a:t>
            </a:r>
            <a:r>
              <a:rPr lang="en-GB" baseline="0" dirty="0" err="1"/>
              <a:t>pauzes</a:t>
            </a:r>
            <a:r>
              <a:rPr lang="en-GB" baseline="0" dirty="0"/>
              <a:t>, </a:t>
            </a:r>
            <a:r>
              <a:rPr lang="en-GB" baseline="0" dirty="0" err="1"/>
              <a:t>ze</a:t>
            </a:r>
            <a:r>
              <a:rPr lang="en-GB" baseline="0" dirty="0"/>
              <a:t> </a:t>
            </a:r>
            <a:r>
              <a:rPr lang="en-GB" baseline="0" dirty="0" err="1"/>
              <a:t>vertellen</a:t>
            </a:r>
            <a:r>
              <a:rPr lang="en-GB" baseline="0" dirty="0"/>
              <a:t> </a:t>
            </a:r>
            <a:r>
              <a:rPr lang="en-GB" baseline="0" dirty="0" err="1"/>
              <a:t>graag</a:t>
            </a:r>
            <a:r>
              <a:rPr lang="en-GB" baseline="0" dirty="0"/>
              <a:t> over </a:t>
            </a:r>
            <a:r>
              <a:rPr lang="en-GB" baseline="0" dirty="0" err="1"/>
              <a:t>hun</a:t>
            </a:r>
            <a:r>
              <a:rPr lang="en-GB" baseline="0" dirty="0"/>
              <a:t> </a:t>
            </a:r>
            <a:r>
              <a:rPr lang="en-GB" baseline="0" dirty="0" err="1"/>
              <a:t>ervaringen</a:t>
            </a:r>
            <a:r>
              <a:rPr lang="en-GB" baseline="0" dirty="0"/>
              <a:t> </a:t>
            </a:r>
            <a:r>
              <a:rPr lang="en-GB" baseline="0" dirty="0" err="1"/>
              <a:t>bij</a:t>
            </a:r>
            <a:r>
              <a:rPr lang="en-GB" baseline="0" dirty="0"/>
              <a:t> de </a:t>
            </a:r>
            <a:r>
              <a:rPr lang="en-GB" baseline="0" dirty="0" err="1"/>
              <a:t>praktijkproeven</a:t>
            </a:r>
            <a:r>
              <a:rPr lang="en-GB" baseline="0" dirty="0"/>
              <a:t>.</a:t>
            </a:r>
          </a:p>
          <a:p>
            <a:pPr marL="628650" lvl="1" indent="-171450">
              <a:buFontTx/>
              <a:buChar char="-"/>
            </a:pPr>
            <a:endParaRPr lang="en-GB" baseline="0" dirty="0"/>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GB" baseline="0" dirty="0" err="1"/>
              <a:t>Goed</a:t>
            </a:r>
            <a:r>
              <a:rPr lang="en-GB" baseline="0" dirty="0"/>
              <a:t> om </a:t>
            </a:r>
            <a:r>
              <a:rPr lang="en-GB" baseline="0" dirty="0" err="1"/>
              <a:t>ook</a:t>
            </a:r>
            <a:r>
              <a:rPr lang="en-GB" baseline="0" dirty="0"/>
              <a:t> even te </a:t>
            </a:r>
            <a:r>
              <a:rPr lang="en-GB" baseline="0" dirty="0" err="1"/>
              <a:t>noemen</a:t>
            </a:r>
            <a:r>
              <a:rPr lang="en-GB" baseline="0" dirty="0"/>
              <a:t>: </a:t>
            </a:r>
            <a:r>
              <a:rPr lang="en-GB" baseline="0" dirty="0" err="1"/>
              <a:t>voor</a:t>
            </a:r>
            <a:r>
              <a:rPr lang="en-GB" baseline="0" dirty="0"/>
              <a:t> de </a:t>
            </a:r>
            <a:r>
              <a:rPr lang="en-GB" baseline="0" dirty="0" err="1"/>
              <a:t>mensen</a:t>
            </a:r>
            <a:r>
              <a:rPr lang="en-GB" baseline="0" dirty="0"/>
              <a:t> die </a:t>
            </a:r>
            <a:r>
              <a:rPr lang="en-GB" baseline="0" dirty="0" err="1"/>
              <a:t>ook</a:t>
            </a:r>
            <a:r>
              <a:rPr lang="en-GB" baseline="0" dirty="0"/>
              <a:t> nog de </a:t>
            </a:r>
            <a:r>
              <a:rPr lang="en-GB" baseline="0" dirty="0" err="1"/>
              <a:t>technische</a:t>
            </a:r>
            <a:r>
              <a:rPr lang="en-GB" baseline="0" dirty="0"/>
              <a:t> demo </a:t>
            </a:r>
            <a:r>
              <a:rPr lang="en-GB" baseline="0" dirty="0" err="1"/>
              <a:t>bezoeken</a:t>
            </a:r>
            <a:r>
              <a:rPr lang="en-GB" baseline="0" dirty="0"/>
              <a:t> is </a:t>
            </a:r>
            <a:r>
              <a:rPr lang="en-GB" baseline="0" dirty="0" err="1"/>
              <a:t>er</a:t>
            </a:r>
            <a:r>
              <a:rPr lang="en-GB" baseline="0" dirty="0"/>
              <a:t> </a:t>
            </a:r>
            <a:r>
              <a:rPr lang="en-GB" baseline="0" dirty="0" err="1"/>
              <a:t>een</a:t>
            </a:r>
            <a:r>
              <a:rPr lang="en-GB" baseline="0" dirty="0"/>
              <a:t> extra </a:t>
            </a:r>
            <a:r>
              <a:rPr lang="en-GB" baseline="0" dirty="0" err="1"/>
              <a:t>technische</a:t>
            </a:r>
            <a:r>
              <a:rPr lang="en-GB" baseline="0" dirty="0"/>
              <a:t> </a:t>
            </a:r>
            <a:r>
              <a:rPr lang="en-GB" baseline="0" dirty="0" err="1"/>
              <a:t>inloopsessie</a:t>
            </a:r>
            <a:r>
              <a:rPr lang="en-GB" baseline="0" dirty="0"/>
              <a:t> om 13.15 over </a:t>
            </a:r>
            <a:r>
              <a:rPr lang="en-GB" baseline="0" dirty="0" err="1"/>
              <a:t>aansluiten</a:t>
            </a:r>
            <a:r>
              <a:rPr lang="en-GB" baseline="0" dirty="0"/>
              <a:t> op DSO.</a:t>
            </a:r>
          </a:p>
          <a:p>
            <a:pPr marL="628650" lvl="1" indent="-171450">
              <a:buFontTx/>
              <a:buChar char="-"/>
            </a:pPr>
            <a:endParaRPr lang="en-GB" baseline="0" dirty="0"/>
          </a:p>
          <a:p>
            <a:pPr marL="628650" lvl="1" indent="-171450">
              <a:buFontTx/>
              <a:buChar char="-"/>
            </a:pPr>
            <a:r>
              <a:rPr lang="en-GB" baseline="0" dirty="0"/>
              <a:t>=&gt; </a:t>
            </a:r>
            <a:r>
              <a:rPr lang="en-GB" baseline="0" dirty="0" err="1"/>
              <a:t>volgende</a:t>
            </a:r>
            <a:r>
              <a:rPr lang="en-GB" baseline="0" dirty="0"/>
              <a:t> sheet</a:t>
            </a:r>
          </a:p>
          <a:p>
            <a:pPr marL="628650" lvl="1" indent="-171450">
              <a:buFontTx/>
              <a:buChar char="-"/>
            </a:pPr>
            <a:endParaRPr lang="nl-NL" baseline="0" dirty="0"/>
          </a:p>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2632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txBox="1">
            <a:spLocks noGrp="1"/>
          </p:cNvSpPr>
          <p:nvPr>
            <p:ph type="body" sz="quarter" idx="1"/>
          </p:nvPr>
        </p:nvSpPr>
        <p:spPr/>
        <p:txBody>
          <a:bodyPr/>
          <a:lstStyle/>
          <a:p>
            <a:pPr lvl="0"/>
            <a:r>
              <a:rPr lang="nl-NL"/>
              <a:t>Planstatus / Dossierstatus (totaal fouten)</a:t>
            </a:r>
          </a:p>
          <a:p>
            <a:pPr lvl="0"/>
            <a:r>
              <a:rPr lang="nl-NL"/>
              <a:t>1 jan: 12706</a:t>
            </a:r>
          </a:p>
          <a:p>
            <a:pPr lvl="0"/>
            <a:r>
              <a:rPr lang="nl-NL"/>
              <a:t>1 dec: 9930</a:t>
            </a:r>
          </a:p>
          <a:p>
            <a:pPr lvl="0"/>
            <a:endParaRPr lang="nl-NL"/>
          </a:p>
        </p:txBody>
      </p:sp>
      <p:sp>
        <p:nvSpPr>
          <p:cNvPr id="4" name="Tijdelijke aanduiding voor dia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E2DF44B-B833-448E-B22E-59849D5C97F9}" type="slidenum">
              <a:t>78</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37580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txBox="1">
            <a:spLocks noGrp="1"/>
          </p:cNvSpPr>
          <p:nvPr>
            <p:ph type="body" sz="quarter" idx="1"/>
          </p:nvPr>
        </p:nvSpPr>
        <p:spPr/>
        <p:txBody>
          <a:bodyPr/>
          <a:lstStyle/>
          <a:p>
            <a:endParaRPr lang="nl-NL"/>
          </a:p>
        </p:txBody>
      </p:sp>
      <p:sp>
        <p:nvSpPr>
          <p:cNvPr id="4" name="Tijdelijke aanduiding voor dia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A57F9E9-A83A-43BB-91FF-B8656AE2A5F3}" type="slidenum">
              <a:t>79</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631302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txBox="1">
            <a:spLocks noGrp="1"/>
          </p:cNvSpPr>
          <p:nvPr>
            <p:ph type="body" sz="quarter" idx="1"/>
          </p:nvPr>
        </p:nvSpPr>
        <p:spPr/>
        <p:txBody>
          <a:bodyPr/>
          <a:lstStyle/>
          <a:p>
            <a:pPr lvl="0"/>
            <a:r>
              <a:rPr lang="nl-NL"/>
              <a:t>Planstatus / Dossierstatus (totaal fouten)</a:t>
            </a:r>
          </a:p>
          <a:p>
            <a:pPr lvl="0"/>
            <a:r>
              <a:rPr lang="nl-NL"/>
              <a:t>1 jan: 12706</a:t>
            </a:r>
          </a:p>
          <a:p>
            <a:pPr lvl="0"/>
            <a:r>
              <a:rPr lang="nl-NL"/>
              <a:t>1 dec: 9930</a:t>
            </a:r>
          </a:p>
        </p:txBody>
      </p:sp>
      <p:sp>
        <p:nvSpPr>
          <p:cNvPr id="4" name="Tijdelijke aanduiding voor dia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4D42B96-0C6D-4AE1-8244-7F2B899CF957}" type="slidenum">
              <a:t>80</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190940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txBox="1">
            <a:spLocks noGrp="1"/>
          </p:cNvSpPr>
          <p:nvPr>
            <p:ph type="body" sz="quarter" idx="1"/>
          </p:nvPr>
        </p:nvSpPr>
        <p:spPr/>
        <p:txBody>
          <a:bodyPr/>
          <a:lstStyle/>
          <a:p>
            <a:pPr lvl="0"/>
            <a:r>
              <a:rPr lang="nl-NL"/>
              <a:t>Planstatus / Dossierstatus (totaal fouten)</a:t>
            </a:r>
          </a:p>
          <a:p>
            <a:pPr lvl="0"/>
            <a:r>
              <a:rPr lang="nl-NL"/>
              <a:t>1 jan: 12706</a:t>
            </a:r>
          </a:p>
          <a:p>
            <a:pPr lvl="0"/>
            <a:r>
              <a:rPr lang="nl-NL"/>
              <a:t>1 dec: 9930</a:t>
            </a:r>
          </a:p>
        </p:txBody>
      </p:sp>
      <p:sp>
        <p:nvSpPr>
          <p:cNvPr id="4" name="Tijdelijke aanduiding voor dia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26BBC8B-0A82-4B65-8908-81BB333FBD67}" type="slidenum">
              <a:t>81</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249525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txBox="1">
            <a:spLocks noGrp="1"/>
          </p:cNvSpPr>
          <p:nvPr>
            <p:ph type="body" sz="quarter" idx="1"/>
          </p:nvPr>
        </p:nvSpPr>
        <p:spPr/>
        <p:txBody>
          <a:bodyPr/>
          <a:lstStyle/>
          <a:p>
            <a:pPr lvl="0"/>
            <a:r>
              <a:rPr lang="nl-NL"/>
              <a:t>Planstatus / Dossierstatus (totaal fouten)</a:t>
            </a:r>
          </a:p>
          <a:p>
            <a:pPr lvl="0"/>
            <a:r>
              <a:rPr lang="nl-NL"/>
              <a:t>1 jan: 12706</a:t>
            </a:r>
          </a:p>
          <a:p>
            <a:pPr lvl="0"/>
            <a:r>
              <a:rPr lang="nl-NL"/>
              <a:t>1 dec: 9930</a:t>
            </a:r>
          </a:p>
        </p:txBody>
      </p:sp>
      <p:sp>
        <p:nvSpPr>
          <p:cNvPr id="4" name="Tijdelijke aanduiding voor dia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A58BC27-D8B8-42A9-9FB4-08E60F86F607}" type="slidenum">
              <a:t>82</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133900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txBox="1">
            <a:spLocks noGrp="1"/>
          </p:cNvSpPr>
          <p:nvPr>
            <p:ph type="body" sz="quarter" idx="1"/>
          </p:nvPr>
        </p:nvSpPr>
        <p:spPr/>
        <p:txBody>
          <a:bodyPr/>
          <a:lstStyle/>
          <a:p>
            <a:pPr lvl="0"/>
            <a:r>
              <a:rPr lang="nl-NL"/>
              <a:t>Planstatus / Dossierstatus (totaal fouten)</a:t>
            </a:r>
          </a:p>
          <a:p>
            <a:pPr lvl="0"/>
            <a:r>
              <a:rPr lang="nl-NL"/>
              <a:t>1 jan: 12706</a:t>
            </a:r>
          </a:p>
          <a:p>
            <a:pPr lvl="0"/>
            <a:r>
              <a:rPr lang="nl-NL"/>
              <a:t>1 dec: 9930</a:t>
            </a:r>
          </a:p>
        </p:txBody>
      </p:sp>
      <p:sp>
        <p:nvSpPr>
          <p:cNvPr id="4" name="Tijdelijke aanduiding voor dia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7711849-2CD3-46B4-9164-DBEE714A0A1E}" type="slidenum">
              <a:t>83</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76406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txBox="1">
            <a:spLocks noGrp="1"/>
          </p:cNvSpPr>
          <p:nvPr>
            <p:ph type="body" sz="quarter" idx="1"/>
          </p:nvPr>
        </p:nvSpPr>
        <p:spPr/>
        <p:txBody>
          <a:bodyPr/>
          <a:lstStyle/>
          <a:p>
            <a:pPr lvl="0"/>
            <a:r>
              <a:rPr lang="nl-NL"/>
              <a:t>Planstatus / Dossierstatus (totaal fouten)</a:t>
            </a:r>
          </a:p>
          <a:p>
            <a:pPr lvl="0"/>
            <a:r>
              <a:rPr lang="nl-NL"/>
              <a:t>1 jan: 12706</a:t>
            </a:r>
          </a:p>
          <a:p>
            <a:pPr lvl="0"/>
            <a:r>
              <a:rPr lang="nl-NL"/>
              <a:t>1 dec: 9930</a:t>
            </a:r>
          </a:p>
        </p:txBody>
      </p:sp>
      <p:sp>
        <p:nvSpPr>
          <p:cNvPr id="4" name="Tijdelijke aanduiding voor dia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E10E58-19FB-463D-BCAB-5794718BBE95}" type="slidenum">
              <a:t>84</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944506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txBox="1">
            <a:spLocks noGrp="1"/>
          </p:cNvSpPr>
          <p:nvPr>
            <p:ph type="body" sz="quarter" idx="1"/>
          </p:nvPr>
        </p:nvSpPr>
        <p:spPr/>
        <p:txBody>
          <a:bodyPr/>
          <a:lstStyle/>
          <a:p>
            <a:pPr lvl="0"/>
            <a:r>
              <a:rPr lang="nl-NL"/>
              <a:t>Planstatus / Dossierstatus (totaal fouten)</a:t>
            </a:r>
          </a:p>
          <a:p>
            <a:pPr lvl="0"/>
            <a:r>
              <a:rPr lang="nl-NL"/>
              <a:t>1 jan: 12706</a:t>
            </a:r>
          </a:p>
          <a:p>
            <a:pPr lvl="0"/>
            <a:r>
              <a:rPr lang="nl-NL"/>
              <a:t>1 dec: 9930</a:t>
            </a:r>
          </a:p>
        </p:txBody>
      </p:sp>
      <p:sp>
        <p:nvSpPr>
          <p:cNvPr id="4" name="Tijdelijke aanduiding voor dia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8F89172-9E55-4FEB-9520-37534DF909A2}" type="slidenum">
              <a:t>85</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658844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96</a:t>
            </a:fld>
            <a:endParaRPr lang="nl-NL"/>
          </a:p>
        </p:txBody>
      </p:sp>
    </p:spTree>
    <p:extLst>
      <p:ext uri="{BB962C8B-B14F-4D97-AF65-F5344CB8AC3E}">
        <p14:creationId xmlns:p14="http://schemas.microsoft.com/office/powerpoint/2010/main" val="3271035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108</a:t>
            </a:fld>
            <a:endParaRPr lang="nl-NL"/>
          </a:p>
        </p:txBody>
      </p:sp>
    </p:spTree>
    <p:extLst>
      <p:ext uri="{BB962C8B-B14F-4D97-AF65-F5344CB8AC3E}">
        <p14:creationId xmlns:p14="http://schemas.microsoft.com/office/powerpoint/2010/main" val="2342282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2994"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452994"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7220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32C0B003-40C8-452D-B615-5037B8EE7BF8}" type="slidenum">
              <a:rPr lang="nl-NL" altLang="nl-NL" smtClean="0"/>
              <a:pPr/>
              <a:t>109</a:t>
            </a:fld>
            <a:endParaRPr lang="nl-NL" altLang="nl-NL"/>
          </a:p>
        </p:txBody>
      </p:sp>
    </p:spTree>
    <p:extLst>
      <p:ext uri="{BB962C8B-B14F-4D97-AF65-F5344CB8AC3E}">
        <p14:creationId xmlns:p14="http://schemas.microsoft.com/office/powerpoint/2010/main" val="1679697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baseline="0" dirty="0"/>
              <a:t>Het IHR </a:t>
            </a:r>
            <a:r>
              <a:rPr lang="en-US" baseline="0" dirty="0" err="1"/>
              <a:t>levert</a:t>
            </a:r>
            <a:r>
              <a:rPr lang="en-US" baseline="0" dirty="0"/>
              <a:t> het </a:t>
            </a:r>
            <a:r>
              <a:rPr lang="en-US" baseline="0" dirty="0" err="1"/>
              <a:t>Informatieproduct</a:t>
            </a:r>
            <a:r>
              <a:rPr lang="en-US" baseline="0" dirty="0"/>
              <a:t> “ruimtelijkeplannen.nl” , </a:t>
            </a:r>
            <a:r>
              <a:rPr lang="en-US" baseline="0" dirty="0" err="1"/>
              <a:t>wat</a:t>
            </a:r>
            <a:r>
              <a:rPr lang="en-US" baseline="0" dirty="0"/>
              <a:t> </a:t>
            </a:r>
            <a:r>
              <a:rPr lang="en-US" baseline="0" dirty="0" err="1"/>
              <a:t>momenteel</a:t>
            </a:r>
            <a:r>
              <a:rPr lang="en-US" baseline="0" dirty="0"/>
              <a:t> </a:t>
            </a:r>
            <a:r>
              <a:rPr lang="en-US" baseline="0" dirty="0" err="1"/>
              <a:t>bestaat</a:t>
            </a:r>
            <a:r>
              <a:rPr lang="en-US" baseline="0" dirty="0"/>
              <a:t> </a:t>
            </a:r>
            <a:r>
              <a:rPr lang="en-US" baseline="0" dirty="0" err="1"/>
              <a:t>uit</a:t>
            </a:r>
            <a:r>
              <a:rPr lang="en-US" baseline="0" dirty="0"/>
              <a:t> </a:t>
            </a:r>
            <a:r>
              <a:rPr lang="en-US" baseline="0" dirty="0" err="1"/>
              <a:t>een</a:t>
            </a:r>
            <a:r>
              <a:rPr lang="en-US" baseline="0" dirty="0"/>
              <a:t> </a:t>
            </a:r>
            <a:r>
              <a:rPr lang="en-US" baseline="0" dirty="0" err="1"/>
              <a:t>groot</a:t>
            </a:r>
            <a:r>
              <a:rPr lang="en-US" baseline="0" dirty="0"/>
              <a:t> </a:t>
            </a:r>
            <a:r>
              <a:rPr lang="en-US" baseline="0" dirty="0" err="1"/>
              <a:t>deel</a:t>
            </a:r>
            <a:r>
              <a:rPr lang="en-US" baseline="0" dirty="0"/>
              <a:t> van de </a:t>
            </a:r>
            <a:r>
              <a:rPr lang="en-US" baseline="0" dirty="0" err="1"/>
              <a:t>Bestemmingsplannen</a:t>
            </a:r>
            <a:r>
              <a:rPr lang="en-US" baseline="0" dirty="0"/>
              <a:t> van ruimtelijkeplannen.nl</a:t>
            </a:r>
          </a:p>
          <a:p>
            <a:r>
              <a:rPr lang="en-US" baseline="0" dirty="0"/>
              <a:t>De viewer </a:t>
            </a:r>
            <a:r>
              <a:rPr lang="en-US" baseline="0" dirty="0" err="1"/>
              <a:t>toont</a:t>
            </a:r>
            <a:r>
              <a:rPr lang="en-US" baseline="0" dirty="0"/>
              <a:t> </a:t>
            </a:r>
            <a:r>
              <a:rPr lang="en-US" baseline="0" dirty="0" err="1"/>
              <a:t>daarvan</a:t>
            </a:r>
            <a:r>
              <a:rPr lang="en-US" baseline="0" dirty="0"/>
              <a:t> de regels en de </a:t>
            </a:r>
            <a:r>
              <a:rPr lang="en-US" baseline="0" dirty="0" err="1"/>
              <a:t>kaartbeelden</a:t>
            </a:r>
            <a:endParaRPr lang="en-US" baseline="0" dirty="0"/>
          </a:p>
          <a:p>
            <a:endParaRPr lang="en-US" baseline="0" dirty="0"/>
          </a:p>
          <a:p>
            <a:r>
              <a:rPr lang="en-US" baseline="0" dirty="0"/>
              <a:t>Het DSO-LV (</a:t>
            </a:r>
            <a:r>
              <a:rPr lang="en-US" baseline="0" dirty="0" err="1"/>
              <a:t>vooreen</a:t>
            </a:r>
            <a:r>
              <a:rPr lang="en-US" baseline="0" dirty="0"/>
              <a:t> ROD) </a:t>
            </a:r>
            <a:r>
              <a:rPr lang="en-US" baseline="0" dirty="0" err="1"/>
              <a:t>levert</a:t>
            </a:r>
            <a:r>
              <a:rPr lang="en-US" baseline="0" dirty="0"/>
              <a:t> services </a:t>
            </a:r>
            <a:r>
              <a:rPr lang="en-US" baseline="0" dirty="0" err="1"/>
              <a:t>voor</a:t>
            </a:r>
            <a:r>
              <a:rPr lang="en-US" baseline="0" dirty="0"/>
              <a:t> regels en </a:t>
            </a:r>
            <a:r>
              <a:rPr lang="en-US" baseline="0" dirty="0" err="1"/>
              <a:t>kaartbeelden</a:t>
            </a:r>
            <a:r>
              <a:rPr lang="en-US" baseline="0" dirty="0"/>
              <a:t> van de </a:t>
            </a:r>
            <a:r>
              <a:rPr lang="en-US" baseline="0" dirty="0" err="1"/>
              <a:t>omgevingsdocumenten</a:t>
            </a:r>
            <a:r>
              <a:rPr lang="en-US" baseline="0" dirty="0"/>
              <a:t> die </a:t>
            </a:r>
            <a:r>
              <a:rPr lang="en-US" baseline="0" dirty="0" err="1"/>
              <a:t>volgens</a:t>
            </a:r>
            <a:r>
              <a:rPr lang="en-US" baseline="0" dirty="0"/>
              <a:t> de STOP </a:t>
            </a:r>
            <a:r>
              <a:rPr lang="en-US" baseline="0" dirty="0" err="1"/>
              <a:t>standaard</a:t>
            </a:r>
            <a:r>
              <a:rPr lang="en-US" baseline="0" dirty="0"/>
              <a:t> </a:t>
            </a:r>
            <a:r>
              <a:rPr lang="en-US" baseline="0" dirty="0" err="1"/>
              <a:t>aan</a:t>
            </a:r>
            <a:r>
              <a:rPr lang="en-US" baseline="0" dirty="0"/>
              <a:t> het DSO </a:t>
            </a:r>
            <a:r>
              <a:rPr lang="en-US" baseline="0" dirty="0" err="1"/>
              <a:t>zijn</a:t>
            </a:r>
            <a:r>
              <a:rPr lang="en-US" baseline="0" dirty="0"/>
              <a:t> </a:t>
            </a:r>
            <a:r>
              <a:rPr lang="en-US" baseline="0" dirty="0" err="1"/>
              <a:t>aangeboden</a:t>
            </a:r>
            <a:r>
              <a:rPr lang="en-US" baseline="0" dirty="0"/>
              <a:t>.</a:t>
            </a:r>
          </a:p>
          <a:p>
            <a:r>
              <a:rPr lang="en-US" baseline="0" dirty="0"/>
              <a:t>Op </a:t>
            </a:r>
            <a:r>
              <a:rPr lang="en-US" baseline="0" dirty="0" err="1"/>
              <a:t>dit</a:t>
            </a:r>
            <a:r>
              <a:rPr lang="en-US" baseline="0" dirty="0"/>
              <a:t> moment </a:t>
            </a:r>
            <a:r>
              <a:rPr lang="en-US" baseline="0" dirty="0" err="1"/>
              <a:t>betreft</a:t>
            </a:r>
            <a:r>
              <a:rPr lang="en-US" baseline="0" dirty="0"/>
              <a:t> </a:t>
            </a:r>
            <a:r>
              <a:rPr lang="en-US" baseline="0" dirty="0" err="1"/>
              <a:t>dat</a:t>
            </a:r>
            <a:r>
              <a:rPr lang="en-US" baseline="0" dirty="0"/>
              <a:t> </a:t>
            </a:r>
            <a:r>
              <a:rPr lang="en-US" baseline="0" dirty="0" err="1"/>
              <a:t>een</a:t>
            </a:r>
            <a:r>
              <a:rPr lang="en-US" baseline="0" dirty="0"/>
              <a:t> </a:t>
            </a:r>
            <a:r>
              <a:rPr lang="en-US" baseline="0" dirty="0" err="1"/>
              <a:t>aantal</a:t>
            </a:r>
            <a:r>
              <a:rPr lang="en-US" baseline="0" dirty="0"/>
              <a:t> </a:t>
            </a:r>
            <a:r>
              <a:rPr lang="en-US" baseline="0" dirty="0" err="1"/>
              <a:t>documenten</a:t>
            </a:r>
            <a:r>
              <a:rPr lang="en-US" baseline="0" dirty="0"/>
              <a:t> van </a:t>
            </a:r>
            <a:r>
              <a:rPr lang="en-US" baseline="0" dirty="0" err="1"/>
              <a:t>gemeenten</a:t>
            </a:r>
            <a:r>
              <a:rPr lang="en-US" baseline="0" dirty="0"/>
              <a:t>, </a:t>
            </a:r>
            <a:r>
              <a:rPr lang="en-US" baseline="0" dirty="0" err="1"/>
              <a:t>provincies</a:t>
            </a:r>
            <a:r>
              <a:rPr lang="en-US" baseline="0" dirty="0"/>
              <a:t>, </a:t>
            </a:r>
            <a:r>
              <a:rPr lang="en-US" baseline="0" dirty="0" err="1"/>
              <a:t>waterschappen</a:t>
            </a:r>
            <a:r>
              <a:rPr lang="en-US" baseline="0" dirty="0"/>
              <a:t> en het </a:t>
            </a:r>
            <a:r>
              <a:rPr lang="en-US" baseline="0" dirty="0" err="1"/>
              <a:t>rijk</a:t>
            </a:r>
            <a:r>
              <a:rPr lang="en-US" baseline="0" dirty="0"/>
              <a:t>.</a:t>
            </a:r>
          </a:p>
          <a:p>
            <a:r>
              <a:rPr lang="en-US" baseline="0" dirty="0" err="1"/>
              <a:t>Dit</a:t>
            </a:r>
            <a:r>
              <a:rPr lang="en-US" baseline="0" dirty="0"/>
              <a:t> </a:t>
            </a:r>
            <a:r>
              <a:rPr lang="en-US" baseline="0" dirty="0" err="1"/>
              <a:t>zijn</a:t>
            </a:r>
            <a:r>
              <a:rPr lang="en-US" baseline="0" dirty="0"/>
              <a:t> </a:t>
            </a:r>
            <a:r>
              <a:rPr lang="en-US" baseline="0" dirty="0" err="1"/>
              <a:t>proefdocumeten</a:t>
            </a:r>
            <a:r>
              <a:rPr lang="en-US" baseline="0" dirty="0"/>
              <a:t>, en </a:t>
            </a:r>
            <a:r>
              <a:rPr lang="en-US" baseline="0" dirty="0" err="1"/>
              <a:t>geladen</a:t>
            </a:r>
            <a:r>
              <a:rPr lang="en-US" baseline="0" dirty="0"/>
              <a:t> </a:t>
            </a:r>
            <a:r>
              <a:rPr lang="en-US" baseline="0" dirty="0" err="1"/>
              <a:t>als</a:t>
            </a:r>
            <a:r>
              <a:rPr lang="en-US" baseline="0" dirty="0"/>
              <a:t> STOP </a:t>
            </a:r>
            <a:r>
              <a:rPr lang="en-US" baseline="0" dirty="0" err="1"/>
              <a:t>versie</a:t>
            </a:r>
            <a:r>
              <a:rPr lang="en-US" baseline="0" dirty="0"/>
              <a:t> 0.75</a:t>
            </a:r>
          </a:p>
          <a:p>
            <a:endParaRPr lang="en-US" baseline="0" dirty="0"/>
          </a:p>
          <a:p>
            <a:r>
              <a:rPr lang="en-US" baseline="0" dirty="0"/>
              <a:t>PDOK </a:t>
            </a:r>
            <a:r>
              <a:rPr lang="en-US" baseline="0" dirty="0" err="1"/>
              <a:t>voorziet</a:t>
            </a:r>
            <a:r>
              <a:rPr lang="en-US" baseline="0" dirty="0"/>
              <a:t> de viewer van </a:t>
            </a:r>
            <a:r>
              <a:rPr lang="en-US" baseline="0" dirty="0" err="1"/>
              <a:t>achtergrond</a:t>
            </a:r>
            <a:r>
              <a:rPr lang="en-US" baseline="0" dirty="0"/>
              <a:t> en </a:t>
            </a:r>
            <a:r>
              <a:rPr lang="en-US" baseline="0" dirty="0" err="1"/>
              <a:t>ondergrond</a:t>
            </a:r>
            <a:r>
              <a:rPr lang="en-US" baseline="0" dirty="0"/>
              <a:t> </a:t>
            </a:r>
            <a:r>
              <a:rPr lang="en-US" baseline="0" dirty="0" err="1"/>
              <a:t>kaarten</a:t>
            </a:r>
            <a:r>
              <a:rPr lang="en-US" baseline="0" dirty="0"/>
              <a:t>, en </a:t>
            </a:r>
            <a:r>
              <a:rPr lang="en-US" baseline="0" dirty="0" err="1"/>
              <a:t>levert</a:t>
            </a:r>
            <a:r>
              <a:rPr lang="en-US" baseline="0" dirty="0"/>
              <a:t> </a:t>
            </a:r>
            <a:r>
              <a:rPr lang="en-US" baseline="0" dirty="0" err="1"/>
              <a:t>ook</a:t>
            </a:r>
            <a:r>
              <a:rPr lang="en-US" baseline="0" dirty="0"/>
              <a:t> de </a:t>
            </a:r>
            <a:r>
              <a:rPr lang="en-US" baseline="0" dirty="0" err="1"/>
              <a:t>locatieservice</a:t>
            </a:r>
            <a:r>
              <a:rPr lang="en-US" baseline="0" dirty="0"/>
              <a:t> </a:t>
            </a:r>
            <a:r>
              <a:rPr lang="en-US" baseline="0" dirty="0" err="1"/>
              <a:t>om</a:t>
            </a:r>
            <a:r>
              <a:rPr lang="en-US" baseline="0" dirty="0"/>
              <a:t> op </a:t>
            </a:r>
            <a:r>
              <a:rPr lang="en-US" baseline="0" dirty="0" err="1"/>
              <a:t>locatie</a:t>
            </a:r>
            <a:r>
              <a:rPr lang="en-US" baseline="0" dirty="0"/>
              <a:t> </a:t>
            </a:r>
            <a:r>
              <a:rPr lang="en-US" baseline="0" dirty="0" err="1"/>
              <a:t>te</a:t>
            </a:r>
            <a:r>
              <a:rPr lang="en-US" baseline="0" dirty="0"/>
              <a:t> </a:t>
            </a:r>
            <a:r>
              <a:rPr lang="en-US" baseline="0" dirty="0" err="1"/>
              <a:t>kunnen</a:t>
            </a:r>
            <a:r>
              <a:rPr lang="en-US" baseline="0" dirty="0"/>
              <a:t> </a:t>
            </a:r>
            <a:r>
              <a:rPr lang="en-US" baseline="0" dirty="0" err="1"/>
              <a:t>zoeken</a:t>
            </a:r>
            <a:r>
              <a:rPr lang="en-US" baseline="0" dirty="0"/>
              <a:t>.</a:t>
            </a:r>
          </a:p>
          <a:p>
            <a:br>
              <a:rPr lang="en-US" baseline="0" dirty="0"/>
            </a:br>
            <a:r>
              <a:rPr lang="en-US" baseline="0" dirty="0"/>
              <a:t>Het CMS is </a:t>
            </a:r>
            <a:r>
              <a:rPr lang="en-US" baseline="0" dirty="0" err="1"/>
              <a:t>onderdeel</a:t>
            </a:r>
            <a:r>
              <a:rPr lang="en-US" baseline="0" dirty="0"/>
              <a:t> van het </a:t>
            </a:r>
            <a:r>
              <a:rPr lang="en-US" baseline="0" dirty="0" err="1"/>
              <a:t>Loket</a:t>
            </a:r>
            <a:r>
              <a:rPr lang="en-US" baseline="0" dirty="0"/>
              <a:t> (PR02), en </a:t>
            </a:r>
            <a:r>
              <a:rPr lang="en-US" baseline="0" dirty="0" err="1"/>
              <a:t>bevat</a:t>
            </a:r>
            <a:r>
              <a:rPr lang="en-US" baseline="0" dirty="0"/>
              <a:t> </a:t>
            </a:r>
            <a:r>
              <a:rPr lang="en-US" baseline="0" dirty="0" err="1"/>
              <a:t>voor</a:t>
            </a:r>
            <a:r>
              <a:rPr lang="en-US" baseline="0" dirty="0"/>
              <a:t> de viewer de </a:t>
            </a:r>
            <a:r>
              <a:rPr lang="en-US" baseline="0" dirty="0" err="1"/>
              <a:t>helpteksten</a:t>
            </a:r>
            <a:r>
              <a:rPr lang="en-US" baseline="0" dirty="0"/>
              <a:t>. </a:t>
            </a:r>
            <a:r>
              <a:rPr lang="en-US" baseline="0" dirty="0" err="1"/>
              <a:t>Dat</a:t>
            </a:r>
            <a:r>
              <a:rPr lang="en-US" baseline="0" dirty="0"/>
              <a:t> </a:t>
            </a:r>
            <a:r>
              <a:rPr lang="en-US" baseline="0" dirty="0" err="1"/>
              <a:t>zijn</a:t>
            </a:r>
            <a:r>
              <a:rPr lang="en-US" baseline="0" dirty="0"/>
              <a:t> de </a:t>
            </a:r>
            <a:r>
              <a:rPr lang="en-US" baseline="0" dirty="0" err="1"/>
              <a:t>enige</a:t>
            </a:r>
            <a:r>
              <a:rPr lang="en-US" baseline="0" dirty="0"/>
              <a:t> </a:t>
            </a:r>
            <a:r>
              <a:rPr lang="en-US" baseline="0" dirty="0" err="1"/>
              <a:t>teksten</a:t>
            </a:r>
            <a:r>
              <a:rPr lang="en-US" baseline="0" dirty="0"/>
              <a:t> die de viewer </a:t>
            </a:r>
            <a:r>
              <a:rPr lang="en-US" baseline="0" dirty="0" err="1"/>
              <a:t>zelf</a:t>
            </a:r>
            <a:r>
              <a:rPr lang="en-US" baseline="0" dirty="0"/>
              <a:t> </a:t>
            </a:r>
            <a:r>
              <a:rPr lang="en-US" baseline="0" dirty="0" err="1"/>
              <a:t>heeft</a:t>
            </a:r>
            <a:r>
              <a:rPr lang="en-US" baseline="0" dirty="0"/>
              <a:t>.</a:t>
            </a:r>
          </a:p>
          <a:p>
            <a:r>
              <a:rPr lang="en-US" baseline="0" dirty="0" err="1"/>
              <a:t>Deze</a:t>
            </a:r>
            <a:r>
              <a:rPr lang="en-US" baseline="0" dirty="0"/>
              <a:t> </a:t>
            </a:r>
            <a:r>
              <a:rPr lang="en-US" baseline="0" dirty="0" err="1"/>
              <a:t>teksten</a:t>
            </a:r>
            <a:r>
              <a:rPr lang="en-US" baseline="0" dirty="0"/>
              <a:t> </a:t>
            </a:r>
            <a:r>
              <a:rPr lang="en-US" baseline="0" dirty="0" err="1"/>
              <a:t>horen</a:t>
            </a:r>
            <a:r>
              <a:rPr lang="en-US" baseline="0" dirty="0"/>
              <a:t> </a:t>
            </a:r>
            <a:r>
              <a:rPr lang="en-US" baseline="0" dirty="0" err="1"/>
              <a:t>dus</a:t>
            </a:r>
            <a:r>
              <a:rPr lang="en-US" baseline="0" dirty="0"/>
              <a:t> B1 </a:t>
            </a:r>
            <a:r>
              <a:rPr lang="en-US" baseline="0" dirty="0" err="1"/>
              <a:t>taalniveau</a:t>
            </a:r>
            <a:r>
              <a:rPr lang="en-US" baseline="0" dirty="0"/>
              <a:t> </a:t>
            </a:r>
            <a:r>
              <a:rPr lang="en-US" baseline="0" dirty="0" err="1"/>
              <a:t>te</a:t>
            </a:r>
            <a:r>
              <a:rPr lang="en-US" baseline="0" dirty="0"/>
              <a:t> </a:t>
            </a:r>
            <a:r>
              <a:rPr lang="en-US" baseline="0" dirty="0" err="1"/>
              <a:t>zijn</a:t>
            </a:r>
            <a:r>
              <a:rPr lang="en-US" baseline="0" dirty="0"/>
              <a:t>.</a:t>
            </a:r>
          </a:p>
          <a:p>
            <a:r>
              <a:rPr lang="en-US" baseline="0" dirty="0"/>
              <a:t>De rest van de </a:t>
            </a:r>
            <a:r>
              <a:rPr lang="en-US" baseline="0" dirty="0" err="1"/>
              <a:t>teksten</a:t>
            </a:r>
            <a:r>
              <a:rPr lang="en-US" baseline="0" dirty="0"/>
              <a:t> </a:t>
            </a:r>
            <a:r>
              <a:rPr lang="en-US" baseline="0" dirty="0" err="1"/>
              <a:t>wordt</a:t>
            </a:r>
            <a:r>
              <a:rPr lang="en-US" baseline="0" dirty="0"/>
              <a:t> </a:t>
            </a:r>
            <a:r>
              <a:rPr lang="en-US" baseline="0" dirty="0" err="1"/>
              <a:t>doorgegeven</a:t>
            </a:r>
            <a:r>
              <a:rPr lang="en-US" baseline="0" dirty="0"/>
              <a:t> </a:t>
            </a:r>
            <a:r>
              <a:rPr lang="en-US" baseline="0" dirty="0" err="1"/>
              <a:t>vanuit</a:t>
            </a:r>
            <a:r>
              <a:rPr lang="en-US" baseline="0" dirty="0"/>
              <a:t> de </a:t>
            </a:r>
            <a:r>
              <a:rPr lang="en-US" baseline="0" dirty="0" err="1"/>
              <a:t>bronsystemen</a:t>
            </a:r>
            <a:r>
              <a:rPr lang="en-US" baseline="0" dirty="0"/>
              <a:t>, en </a:t>
            </a:r>
            <a:r>
              <a:rPr lang="en-US" baseline="0" dirty="0" err="1"/>
              <a:t>daar</a:t>
            </a:r>
            <a:r>
              <a:rPr lang="en-US" baseline="0" dirty="0"/>
              <a:t> </a:t>
            </a:r>
            <a:r>
              <a:rPr lang="en-US" baseline="0" dirty="0" err="1"/>
              <a:t>geldt</a:t>
            </a:r>
            <a:r>
              <a:rPr lang="en-US" baseline="0" dirty="0"/>
              <a:t> de B1 </a:t>
            </a:r>
            <a:r>
              <a:rPr lang="en-US" baseline="0" dirty="0" err="1"/>
              <a:t>taalniveau</a:t>
            </a:r>
            <a:r>
              <a:rPr lang="en-US" baseline="0" dirty="0"/>
              <a:t> </a:t>
            </a:r>
            <a:r>
              <a:rPr lang="en-US" baseline="0" dirty="0" err="1"/>
              <a:t>eis</a:t>
            </a:r>
            <a:r>
              <a:rPr lang="en-US" baseline="0" dirty="0"/>
              <a:t> </a:t>
            </a:r>
            <a:r>
              <a:rPr lang="en-US" baseline="0" dirty="0" err="1"/>
              <a:t>niet</a:t>
            </a:r>
            <a:r>
              <a:rPr lang="en-US" baseline="0" dirty="0"/>
              <a:t> of minder.</a:t>
            </a:r>
          </a:p>
        </p:txBody>
      </p:sp>
      <p:sp>
        <p:nvSpPr>
          <p:cNvPr id="4" name="Tijdelijke aanduiding voor dianummer 3"/>
          <p:cNvSpPr>
            <a:spLocks noGrp="1"/>
          </p:cNvSpPr>
          <p:nvPr>
            <p:ph type="sldNum" sz="quarter" idx="10"/>
          </p:nvPr>
        </p:nvSpPr>
        <p:spPr/>
        <p:txBody>
          <a:bodyPr/>
          <a:lstStyle/>
          <a:p>
            <a:fld id="{32C0B003-40C8-452D-B615-5037B8EE7BF8}" type="slidenum">
              <a:rPr lang="nl-NL" altLang="nl-NL" smtClean="0"/>
              <a:pPr/>
              <a:t>110</a:t>
            </a:fld>
            <a:endParaRPr lang="nl-NL" altLang="nl-NL"/>
          </a:p>
        </p:txBody>
      </p:sp>
    </p:spTree>
    <p:extLst>
      <p:ext uri="{BB962C8B-B14F-4D97-AF65-F5344CB8AC3E}">
        <p14:creationId xmlns:p14="http://schemas.microsoft.com/office/powerpoint/2010/main" val="4055705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121</a:t>
            </a:fld>
            <a:endParaRPr lang="nl-NL"/>
          </a:p>
        </p:txBody>
      </p:sp>
    </p:spTree>
    <p:extLst>
      <p:ext uri="{BB962C8B-B14F-4D97-AF65-F5344CB8AC3E}">
        <p14:creationId xmlns:p14="http://schemas.microsoft.com/office/powerpoint/2010/main" val="992220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122</a:t>
            </a:fld>
            <a:endParaRPr lang="nl-NL"/>
          </a:p>
        </p:txBody>
      </p:sp>
    </p:spTree>
    <p:extLst>
      <p:ext uri="{BB962C8B-B14F-4D97-AF65-F5344CB8AC3E}">
        <p14:creationId xmlns:p14="http://schemas.microsoft.com/office/powerpoint/2010/main" val="916089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2C0B003-40C8-452D-B615-5037B8EE7BF8}" type="slidenum">
              <a:rPr lang="nl-NL" altLang="nl-NL" smtClean="0"/>
              <a:pPr/>
              <a:t>125</a:t>
            </a:fld>
            <a:endParaRPr lang="nl-NL" altLang="nl-NL"/>
          </a:p>
        </p:txBody>
      </p:sp>
    </p:spTree>
    <p:extLst>
      <p:ext uri="{BB962C8B-B14F-4D97-AF65-F5344CB8AC3E}">
        <p14:creationId xmlns:p14="http://schemas.microsoft.com/office/powerpoint/2010/main" val="116270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2C0B003-40C8-452D-B615-5037B8EE7BF8}" type="slidenum">
              <a:rPr lang="nl-NL" altLang="nl-NL" smtClean="0"/>
              <a:pPr/>
              <a:t>128</a:t>
            </a:fld>
            <a:endParaRPr lang="nl-NL" altLang="nl-NL"/>
          </a:p>
        </p:txBody>
      </p:sp>
    </p:spTree>
    <p:extLst>
      <p:ext uri="{BB962C8B-B14F-4D97-AF65-F5344CB8AC3E}">
        <p14:creationId xmlns:p14="http://schemas.microsoft.com/office/powerpoint/2010/main" val="1218258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130</a:t>
            </a:fld>
            <a:endParaRPr lang="nl-NL"/>
          </a:p>
        </p:txBody>
      </p:sp>
    </p:spTree>
    <p:extLst>
      <p:ext uri="{BB962C8B-B14F-4D97-AF65-F5344CB8AC3E}">
        <p14:creationId xmlns:p14="http://schemas.microsoft.com/office/powerpoint/2010/main" val="1947286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135</a:t>
            </a:fld>
            <a:endParaRPr lang="nl-NL"/>
          </a:p>
        </p:txBody>
      </p:sp>
    </p:spTree>
    <p:extLst>
      <p:ext uri="{BB962C8B-B14F-4D97-AF65-F5344CB8AC3E}">
        <p14:creationId xmlns:p14="http://schemas.microsoft.com/office/powerpoint/2010/main" val="2393402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136</a:t>
            </a:fld>
            <a:endParaRPr lang="nl-NL"/>
          </a:p>
        </p:txBody>
      </p:sp>
    </p:spTree>
    <p:extLst>
      <p:ext uri="{BB962C8B-B14F-4D97-AF65-F5344CB8AC3E}">
        <p14:creationId xmlns:p14="http://schemas.microsoft.com/office/powerpoint/2010/main" val="2503867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137</a:t>
            </a:fld>
            <a:endParaRPr lang="nl-NL"/>
          </a:p>
        </p:txBody>
      </p:sp>
    </p:spTree>
    <p:extLst>
      <p:ext uri="{BB962C8B-B14F-4D97-AF65-F5344CB8AC3E}">
        <p14:creationId xmlns:p14="http://schemas.microsoft.com/office/powerpoint/2010/main" val="3736144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32500" lnSpcReduction="20000"/>
          </a:bodyPr>
          <a:lstStyle/>
          <a:p>
            <a:r>
              <a:rPr lang="nl-NL" sz="1200" b="1" kern="1200" dirty="0">
                <a:solidFill>
                  <a:schemeClr val="tx1"/>
                </a:solidFill>
                <a:effectLst/>
                <a:latin typeface="+mn-lt"/>
                <a:ea typeface="Geneva" charset="-128"/>
                <a:cs typeface="Geneva" charset="-128"/>
              </a:rPr>
              <a:t>Doel van </a:t>
            </a:r>
            <a:r>
              <a:rPr lang="nl-NL" sz="1200" b="1" kern="1200" dirty="0" err="1">
                <a:solidFill>
                  <a:schemeClr val="tx1"/>
                </a:solidFill>
                <a:effectLst/>
                <a:latin typeface="+mn-lt"/>
                <a:ea typeface="Geneva" charset="-128"/>
                <a:cs typeface="Geneva" charset="-128"/>
              </a:rPr>
              <a:t>deCIM</a:t>
            </a:r>
            <a:r>
              <a:rPr lang="nl-NL" sz="1200" b="1" kern="1200" dirty="0">
                <a:solidFill>
                  <a:schemeClr val="tx1"/>
                </a:solidFill>
                <a:effectLst/>
                <a:latin typeface="+mn-lt"/>
                <a:ea typeface="Geneva" charset="-128"/>
                <a:cs typeface="Geneva" charset="-128"/>
              </a:rPr>
              <a:t>-producten</a:t>
            </a:r>
            <a:endParaRPr lang="nl-NL" sz="1200" kern="1200" dirty="0">
              <a:solidFill>
                <a:schemeClr val="tx1"/>
              </a:solidFill>
              <a:effectLst/>
              <a:latin typeface="+mn-lt"/>
              <a:ea typeface="Geneva" charset="-128"/>
              <a:cs typeface="Geneva" charset="-128"/>
            </a:endParaRPr>
          </a:p>
          <a:p>
            <a:r>
              <a:rPr lang="nl-NL" sz="1200" kern="1200" dirty="0">
                <a:solidFill>
                  <a:schemeClr val="tx1"/>
                </a:solidFill>
                <a:effectLst/>
                <a:latin typeface="+mn-lt"/>
                <a:ea typeface="Geneva" charset="-128"/>
                <a:cs typeface="Geneva" charset="-128"/>
              </a:rPr>
              <a:t>Een conceptuele informatiemodel beschrijft welke informatie wordt vastgelegd in het domein van enerzijds de Omgevingswet (CIM-OW) en anderzijds de </a:t>
            </a:r>
            <a:r>
              <a:rPr lang="nl-NL" sz="1200" kern="1200" dirty="0" err="1">
                <a:solidFill>
                  <a:schemeClr val="tx1"/>
                </a:solidFill>
                <a:effectLst/>
                <a:latin typeface="+mn-lt"/>
                <a:ea typeface="Geneva" charset="-128"/>
                <a:cs typeface="Geneva" charset="-128"/>
              </a:rPr>
              <a:t>bekendmakingswet</a:t>
            </a:r>
            <a:r>
              <a:rPr lang="nl-NL" sz="1200" kern="1200" dirty="0">
                <a:solidFill>
                  <a:schemeClr val="tx1"/>
                </a:solidFill>
                <a:effectLst/>
                <a:latin typeface="+mn-lt"/>
                <a:ea typeface="Geneva" charset="-128"/>
                <a:cs typeface="Geneva" charset="-128"/>
              </a:rPr>
              <a:t> (CIM-OP). Er zijn dus twee </a:t>
            </a:r>
            <a:r>
              <a:rPr lang="nl-NL" sz="1200" kern="1200" dirty="0" err="1">
                <a:solidFill>
                  <a:schemeClr val="tx1"/>
                </a:solidFill>
                <a:effectLst/>
                <a:latin typeface="+mn-lt"/>
                <a:ea typeface="Geneva" charset="-128"/>
                <a:cs typeface="Geneva" charset="-128"/>
              </a:rPr>
              <a:t>CIM’s</a:t>
            </a:r>
            <a:r>
              <a:rPr lang="nl-NL" sz="1200" kern="1200" dirty="0">
                <a:solidFill>
                  <a:schemeClr val="tx1"/>
                </a:solidFill>
                <a:effectLst/>
                <a:latin typeface="+mn-lt"/>
                <a:ea typeface="Geneva" charset="-128"/>
                <a:cs typeface="Geneva" charset="-128"/>
              </a:rPr>
              <a:t>. Het is daarmee een raamwerk voor de concrete invulling van het semantische informatiemodel (gemeenschappelijk begrippenkader) voor beide domeinen. Vertaal tabellen leggen de relaties tussen de begrippen in CIM-OW en CIM-OP. Meer informatie vindt u in het document “nut en noodzaak van het CIM”</a:t>
            </a:r>
          </a:p>
          <a:p>
            <a:r>
              <a:rPr lang="nl-NL" sz="1200" kern="1200" dirty="0">
                <a:solidFill>
                  <a:schemeClr val="tx1"/>
                </a:solidFill>
                <a:effectLst/>
                <a:latin typeface="+mn-lt"/>
                <a:ea typeface="Geneva" charset="-128"/>
                <a:cs typeface="Geneva" charset="-128"/>
              </a:rPr>
              <a:t> </a:t>
            </a:r>
          </a:p>
          <a:p>
            <a:r>
              <a:rPr lang="nl-NL" sz="1200" b="1" kern="1200" dirty="0">
                <a:solidFill>
                  <a:schemeClr val="tx1"/>
                </a:solidFill>
                <a:effectLst/>
                <a:latin typeface="+mn-lt"/>
                <a:ea typeface="Geneva" charset="-128"/>
                <a:cs typeface="Geneva" charset="-128"/>
              </a:rPr>
              <a:t>Uit welke onderdelen bestaat de CIM-producten?</a:t>
            </a:r>
            <a:endParaRPr lang="nl-NL" sz="1200" kern="1200" dirty="0">
              <a:solidFill>
                <a:schemeClr val="tx1"/>
              </a:solidFill>
              <a:effectLst/>
              <a:latin typeface="+mn-lt"/>
              <a:ea typeface="Geneva" charset="-128"/>
              <a:cs typeface="Geneva" charset="-128"/>
            </a:endParaRPr>
          </a:p>
          <a:p>
            <a:r>
              <a:rPr lang="nl-NL" sz="1200" kern="1200" dirty="0">
                <a:solidFill>
                  <a:schemeClr val="tx1"/>
                </a:solidFill>
                <a:effectLst/>
                <a:latin typeface="+mn-lt"/>
                <a:ea typeface="Geneva" charset="-128"/>
                <a:cs typeface="Geneva" charset="-128"/>
              </a:rPr>
              <a:t>We kennen de onderstaande CIM-producten:</a:t>
            </a:r>
          </a:p>
          <a:p>
            <a:pPr lvl="0"/>
            <a:r>
              <a:rPr lang="nl-NL" sz="1200" kern="1200" dirty="0">
                <a:solidFill>
                  <a:schemeClr val="tx1"/>
                </a:solidFill>
                <a:effectLst/>
                <a:latin typeface="+mn-lt"/>
                <a:ea typeface="Geneva" charset="-128"/>
                <a:cs typeface="Geneva" charset="-128"/>
              </a:rPr>
              <a:t>CIM-OW (Omgevingswet) &lt;beschrijft de informatie van de omgevingswet in een informatiekundig perspectief (niet tekstgericht, maar objectgericht), met objecten, hun kenmerken en hun onderlinge samenhang, door de bril van de Omgevingswet en het Digitaal Stelsel Omgevingswet DSO&gt; &lt;document en model&gt;</a:t>
            </a:r>
          </a:p>
          <a:p>
            <a:pPr lvl="0"/>
            <a:r>
              <a:rPr lang="nl-NL" sz="1200" kern="1200" dirty="0">
                <a:solidFill>
                  <a:schemeClr val="tx1"/>
                </a:solidFill>
                <a:effectLst/>
                <a:latin typeface="+mn-lt"/>
                <a:ea typeface="Geneva" charset="-128"/>
                <a:cs typeface="Geneva" charset="-128"/>
              </a:rPr>
              <a:t>CIM-OP (Officiële Publicaties) &lt;beschrijft de objecten en samenhang door de bril van de Bekendmakingswet en de LVBB en andere KOOP-systemen&gt; &lt;document en model&gt;</a:t>
            </a:r>
          </a:p>
          <a:p>
            <a:pPr lvl="0"/>
            <a:r>
              <a:rPr lang="nl-NL" sz="1200" kern="1200" dirty="0">
                <a:solidFill>
                  <a:schemeClr val="tx1"/>
                </a:solidFill>
                <a:effectLst/>
                <a:latin typeface="+mn-lt"/>
                <a:ea typeface="Geneva" charset="-128"/>
                <a:cs typeface="Geneva" charset="-128"/>
              </a:rPr>
              <a:t>Vertaaltabel CIM-OW van/naar CIM-OP</a:t>
            </a:r>
          </a:p>
          <a:p>
            <a:pPr lvl="0"/>
            <a:r>
              <a:rPr lang="nl-NL" sz="1200" kern="1200" dirty="0">
                <a:solidFill>
                  <a:schemeClr val="tx1"/>
                </a:solidFill>
                <a:effectLst/>
                <a:latin typeface="+mn-lt"/>
                <a:ea typeface="Geneva" charset="-128"/>
                <a:cs typeface="Geneva" charset="-128"/>
              </a:rPr>
              <a:t>Vertaaltabel CIM-OW naar entiteiten in TPOD-UML schema’s</a:t>
            </a:r>
          </a:p>
          <a:p>
            <a:pPr lvl="0"/>
            <a:r>
              <a:rPr lang="nl-NL" sz="1200" kern="1200" dirty="0">
                <a:solidFill>
                  <a:schemeClr val="tx1"/>
                </a:solidFill>
                <a:effectLst/>
                <a:latin typeface="+mn-lt"/>
                <a:ea typeface="Geneva" charset="-128"/>
                <a:cs typeface="Geneva" charset="-128"/>
              </a:rPr>
              <a:t>Vertaaltabel CIM-OW naar entiteiten en kenmerken (velden) zoals deze kunnen voorkomen in een XML-gecodeerd omgevingsdocument INHOUD.xml wat gecodeerd is </a:t>
            </a:r>
            <a:r>
              <a:rPr lang="nl-NL" sz="1200" kern="1200" dirty="0" err="1">
                <a:solidFill>
                  <a:schemeClr val="tx1"/>
                </a:solidFill>
                <a:effectLst/>
                <a:latin typeface="+mn-lt"/>
                <a:ea typeface="Geneva" charset="-128"/>
                <a:cs typeface="Geneva" charset="-128"/>
              </a:rPr>
              <a:t>mbv</a:t>
            </a:r>
            <a:r>
              <a:rPr lang="nl-NL" sz="1200" kern="1200" dirty="0">
                <a:solidFill>
                  <a:schemeClr val="tx1"/>
                </a:solidFill>
                <a:effectLst/>
                <a:latin typeface="+mn-lt"/>
                <a:ea typeface="Geneva" charset="-128"/>
                <a:cs typeface="Geneva" charset="-128"/>
              </a:rPr>
              <a:t> een TPOD.XML en TPOD.XSD voor het betreffende toepassingsprofiel van dat omgevingsdocument waarvoor een INHOUD.XML is gemaakt</a:t>
            </a:r>
          </a:p>
          <a:p>
            <a:r>
              <a:rPr lang="nl-NL" sz="1200" kern="1200" dirty="0">
                <a:solidFill>
                  <a:schemeClr val="tx1"/>
                </a:solidFill>
                <a:effectLst/>
                <a:latin typeface="+mn-lt"/>
                <a:ea typeface="Geneva" charset="-128"/>
                <a:cs typeface="Geneva" charset="-128"/>
              </a:rPr>
              <a:t> </a:t>
            </a:r>
          </a:p>
          <a:p>
            <a:r>
              <a:rPr lang="nl-NL" sz="1200" kern="1200" dirty="0">
                <a:solidFill>
                  <a:schemeClr val="tx1"/>
                </a:solidFill>
                <a:effectLst/>
                <a:latin typeface="+mn-lt"/>
                <a:ea typeface="Geneva" charset="-128"/>
                <a:cs typeface="Geneva" charset="-128"/>
              </a:rPr>
              <a:t>Deze CIM-producten worden hierna op hoofdlijnen en in samenhang beschreven.</a:t>
            </a:r>
          </a:p>
          <a:p>
            <a:r>
              <a:rPr lang="nl-NL" sz="1200" kern="1200" dirty="0">
                <a:solidFill>
                  <a:schemeClr val="tx1"/>
                </a:solidFill>
                <a:effectLst/>
                <a:latin typeface="+mn-lt"/>
                <a:ea typeface="Geneva" charset="-128"/>
                <a:cs typeface="Geneva" charset="-128"/>
              </a:rPr>
              <a:t> </a:t>
            </a:r>
          </a:p>
          <a:p>
            <a:r>
              <a:rPr lang="nl-NL" sz="1200" kern="1200" dirty="0">
                <a:solidFill>
                  <a:schemeClr val="tx1"/>
                </a:solidFill>
                <a:effectLst/>
                <a:latin typeface="+mn-lt"/>
                <a:ea typeface="Geneva" charset="-128"/>
                <a:cs typeface="Geneva" charset="-128"/>
              </a:rPr>
              <a:t> </a:t>
            </a:r>
          </a:p>
          <a:p>
            <a:r>
              <a:rPr lang="nl-NL" sz="1200" b="1" kern="1200" dirty="0">
                <a:solidFill>
                  <a:schemeClr val="tx1"/>
                </a:solidFill>
                <a:effectLst/>
                <a:latin typeface="+mn-lt"/>
                <a:ea typeface="Geneva" charset="-128"/>
                <a:cs typeface="Geneva" charset="-128"/>
              </a:rPr>
              <a:t>CIM-OW</a:t>
            </a:r>
            <a:r>
              <a:rPr lang="nl-NL" sz="1200" kern="1200" dirty="0">
                <a:solidFill>
                  <a:schemeClr val="tx1"/>
                </a:solidFill>
                <a:effectLst/>
                <a:latin typeface="+mn-lt"/>
                <a:ea typeface="Geneva" charset="-128"/>
                <a:cs typeface="Geneva" charset="-128"/>
              </a:rPr>
              <a:t> </a:t>
            </a:r>
          </a:p>
          <a:p>
            <a:r>
              <a:rPr lang="nl-NL" sz="1200" kern="1200" dirty="0">
                <a:solidFill>
                  <a:schemeClr val="tx1"/>
                </a:solidFill>
                <a:effectLst/>
                <a:latin typeface="+mn-lt"/>
                <a:ea typeface="Geneva" charset="-128"/>
                <a:cs typeface="Geneva" charset="-128"/>
              </a:rPr>
              <a:t>In dit conceptuele informatiemodel worden de meest belangrijke begrippen van de omgevingswet beschreven. Hier komen we de termen (juridische regels, locatie, gebieden en locaties, functie, activiteit, omgevingsnorm, omgevingswaarde en beperkingengebied tegen. Maar ook begrippen uit het informatiestelseldomein als toepasbare regel en regelkwalificatie. Het taalgebruik is gerelateerd aan de belevingswereld van zij die de omgevingswet toepassen. In het model komt het begrip regeltekst voor wat de verbinding vormt naar het CIM-OP. De begrippen zijn domein-specifiek voor de Omgevingswet gekozen.</a:t>
            </a:r>
          </a:p>
          <a:p>
            <a:r>
              <a:rPr lang="nl-NL" sz="1200" kern="1200" dirty="0">
                <a:solidFill>
                  <a:schemeClr val="tx1"/>
                </a:solidFill>
                <a:effectLst/>
                <a:latin typeface="+mn-lt"/>
                <a:ea typeface="Geneva" charset="-128"/>
                <a:cs typeface="Geneva" charset="-128"/>
              </a:rPr>
              <a:t> </a:t>
            </a:r>
          </a:p>
          <a:p>
            <a:r>
              <a:rPr lang="nl-NL" sz="1200" kern="1200" dirty="0">
                <a:solidFill>
                  <a:schemeClr val="tx1"/>
                </a:solidFill>
                <a:effectLst/>
                <a:latin typeface="+mn-lt"/>
                <a:ea typeface="Geneva" charset="-128"/>
                <a:cs typeface="Geneva" charset="-128"/>
              </a:rPr>
              <a:t>Het CIM-OW is het referentiekader voor de formulering van het IMOW, IMOW, het uitwisselingsmodel voor OW richting DSO vanuit Ozon, het Informatie Model voor de Omgevingswet (en daarmee voor het DSO)</a:t>
            </a:r>
          </a:p>
          <a:p>
            <a:r>
              <a:rPr lang="nl-NL" sz="1200" kern="1200" dirty="0">
                <a:solidFill>
                  <a:schemeClr val="tx1"/>
                </a:solidFill>
                <a:effectLst/>
                <a:latin typeface="+mn-lt"/>
                <a:ea typeface="Geneva" charset="-128"/>
                <a:cs typeface="Geneva" charset="-128"/>
              </a:rPr>
              <a:t> </a:t>
            </a:r>
          </a:p>
          <a:p>
            <a:r>
              <a:rPr lang="nl-NL" sz="1200" kern="1200" dirty="0">
                <a:solidFill>
                  <a:schemeClr val="tx1"/>
                </a:solidFill>
                <a:effectLst/>
                <a:latin typeface="+mn-lt"/>
                <a:ea typeface="Geneva" charset="-128"/>
                <a:cs typeface="Geneva" charset="-128"/>
              </a:rPr>
              <a:t>&lt;beschrijft de entiteiten en samenhang door de bril van de Omgevingswet en het Digitaal Stelsel Omgevingswet DSO&gt; &lt;document en model&gt;</a:t>
            </a:r>
          </a:p>
          <a:p>
            <a:r>
              <a:rPr lang="nl-NL" sz="1200" kern="1200" dirty="0">
                <a:solidFill>
                  <a:schemeClr val="tx1"/>
                </a:solidFill>
                <a:effectLst/>
                <a:latin typeface="+mn-lt"/>
                <a:ea typeface="Geneva" charset="-128"/>
                <a:cs typeface="Geneva" charset="-128"/>
              </a:rPr>
              <a:t> </a:t>
            </a:r>
          </a:p>
          <a:p>
            <a:r>
              <a:rPr lang="nl-NL" sz="1200" b="1" kern="1200" dirty="0">
                <a:solidFill>
                  <a:schemeClr val="tx1"/>
                </a:solidFill>
                <a:effectLst/>
                <a:latin typeface="+mn-lt"/>
                <a:ea typeface="Geneva" charset="-128"/>
                <a:cs typeface="Geneva" charset="-128"/>
              </a:rPr>
              <a:t>CIM-OP</a:t>
            </a:r>
            <a:endParaRPr lang="nl-NL" sz="1200" kern="1200" dirty="0">
              <a:solidFill>
                <a:schemeClr val="tx1"/>
              </a:solidFill>
              <a:effectLst/>
              <a:latin typeface="+mn-lt"/>
              <a:ea typeface="Geneva" charset="-128"/>
              <a:cs typeface="Geneva" charset="-128"/>
            </a:endParaRPr>
          </a:p>
          <a:p>
            <a:r>
              <a:rPr lang="nl-NL" sz="1200" kern="1200" dirty="0">
                <a:solidFill>
                  <a:schemeClr val="tx1"/>
                </a:solidFill>
                <a:effectLst/>
                <a:latin typeface="+mn-lt"/>
                <a:ea typeface="Geneva" charset="-128"/>
                <a:cs typeface="Geneva" charset="-128"/>
              </a:rPr>
              <a:t> </a:t>
            </a:r>
          </a:p>
          <a:p>
            <a:r>
              <a:rPr lang="nl-NL" sz="1200" kern="1200" dirty="0">
                <a:solidFill>
                  <a:schemeClr val="tx1"/>
                </a:solidFill>
                <a:effectLst/>
                <a:latin typeface="+mn-lt"/>
                <a:ea typeface="Geneva" charset="-128"/>
                <a:cs typeface="Geneva" charset="-128"/>
              </a:rPr>
              <a:t>In dit conceptuele informatiemodel worden de meest belangrijke begrippen van de Bekendmakingswet beschreven. Hier komen we de begrippen regeltekst, werkingsgebied, informatie-object tegen. Maar ook begrippen uit het informatiedomein als data-object, data-collecties, geometrie en waarde alsmede </a:t>
            </a:r>
            <a:r>
              <a:rPr lang="nl-NL" sz="1200" kern="1200" dirty="0" err="1">
                <a:solidFill>
                  <a:schemeClr val="tx1"/>
                </a:solidFill>
                <a:effectLst/>
                <a:latin typeface="+mn-lt"/>
                <a:ea typeface="Geneva" charset="-128"/>
                <a:cs typeface="Geneva" charset="-128"/>
              </a:rPr>
              <a:t>waardelijst</a:t>
            </a:r>
            <a:r>
              <a:rPr lang="nl-NL" sz="1200" kern="1200" dirty="0">
                <a:solidFill>
                  <a:schemeClr val="tx1"/>
                </a:solidFill>
                <a:effectLst/>
                <a:latin typeface="+mn-lt"/>
                <a:ea typeface="Geneva" charset="-128"/>
                <a:cs typeface="Geneva" charset="-128"/>
              </a:rPr>
              <a:t> en kenmerken. De gekozen begrippen zijn domein-onafhankelijk gekozen omdat de Bekendmakingswet alle bekendmakingen over alle domeinen regelt.</a:t>
            </a:r>
          </a:p>
          <a:p>
            <a:r>
              <a:rPr lang="nl-NL" sz="1200" kern="1200" dirty="0">
                <a:solidFill>
                  <a:schemeClr val="tx1"/>
                </a:solidFill>
                <a:effectLst/>
                <a:latin typeface="+mn-lt"/>
                <a:ea typeface="Geneva" charset="-128"/>
                <a:cs typeface="Geneva" charset="-128"/>
              </a:rPr>
              <a:t> </a:t>
            </a:r>
          </a:p>
          <a:p>
            <a:r>
              <a:rPr lang="nl-NL" sz="1200" kern="1200" dirty="0">
                <a:solidFill>
                  <a:schemeClr val="tx1"/>
                </a:solidFill>
                <a:effectLst/>
                <a:latin typeface="+mn-lt"/>
                <a:ea typeface="Geneva" charset="-128"/>
                <a:cs typeface="Geneva" charset="-128"/>
              </a:rPr>
              <a:t>Het CIM-OP is het referentiekader voor de formulering van het IMOP het Informatie Model voor Officiële Overheidspublicaties.</a:t>
            </a:r>
          </a:p>
          <a:p>
            <a:r>
              <a:rPr lang="nl-NL" sz="1200" kern="1200" dirty="0">
                <a:solidFill>
                  <a:schemeClr val="tx1"/>
                </a:solidFill>
                <a:effectLst/>
                <a:latin typeface="+mn-lt"/>
                <a:ea typeface="Geneva" charset="-128"/>
                <a:cs typeface="Geneva" charset="-128"/>
              </a:rPr>
              <a:t> </a:t>
            </a:r>
          </a:p>
          <a:p>
            <a:r>
              <a:rPr lang="nl-NL" sz="1200" kern="1200" dirty="0">
                <a:solidFill>
                  <a:schemeClr val="tx1"/>
                </a:solidFill>
                <a:effectLst/>
                <a:latin typeface="+mn-lt"/>
                <a:ea typeface="Geneva" charset="-128"/>
                <a:cs typeface="Geneva" charset="-128"/>
              </a:rPr>
              <a:t>&lt;beschrijft de entiteiten en samenhang door de bril van de Bekendmakingswet en de LVBB en andere KOOP-systemen&gt; &lt;document en model&gt;</a:t>
            </a:r>
          </a:p>
          <a:p>
            <a:r>
              <a:rPr lang="nl-NL" sz="1200" kern="1200" dirty="0">
                <a:solidFill>
                  <a:schemeClr val="tx1"/>
                </a:solidFill>
                <a:effectLst/>
                <a:latin typeface="+mn-lt"/>
                <a:ea typeface="Geneva" charset="-128"/>
                <a:cs typeface="Geneva" charset="-128"/>
              </a:rPr>
              <a:t> </a:t>
            </a:r>
          </a:p>
          <a:p>
            <a:r>
              <a:rPr lang="nl-NL" sz="1200" b="1" kern="1200" dirty="0">
                <a:solidFill>
                  <a:schemeClr val="tx1"/>
                </a:solidFill>
                <a:effectLst/>
                <a:latin typeface="+mn-lt"/>
                <a:ea typeface="Geneva" charset="-128"/>
                <a:cs typeface="Geneva" charset="-128"/>
              </a:rPr>
              <a:t>Vertaaltabel CIM-OW van/naar CIM-OP</a:t>
            </a:r>
            <a:endParaRPr lang="nl-NL" sz="1200" kern="1200" dirty="0">
              <a:solidFill>
                <a:schemeClr val="tx1"/>
              </a:solidFill>
              <a:effectLst/>
              <a:latin typeface="+mn-lt"/>
              <a:ea typeface="Geneva" charset="-128"/>
              <a:cs typeface="Geneva" charset="-128"/>
            </a:endParaRPr>
          </a:p>
          <a:p>
            <a:r>
              <a:rPr lang="nl-NL" sz="1200" kern="1200" dirty="0">
                <a:solidFill>
                  <a:schemeClr val="tx1"/>
                </a:solidFill>
                <a:effectLst/>
                <a:latin typeface="+mn-lt"/>
                <a:ea typeface="Geneva" charset="-128"/>
                <a:cs typeface="Geneva" charset="-128"/>
              </a:rPr>
              <a:t>Om een STOP-TPOD-gecodeerd omgevingsbesluit (dat voorkomt als een INHOUD.XML bericht van bevoegd gezag naar de LVBB) te kunnen lezen is het zaak dat er een vertaal tabel is  die XML-gecodeerde INHOUD omzet naar Ow-taal en daarmee in een object- en relationeel opgebouwde tabel. Een dergelijk vertaling maakt van een karakter-georiënteerd XML bestand (waar elke inhoud door &lt;wat komt hier&gt; etiket voorafgaat, naar een relationele tabel mogelijk. Een XML-bericht wordt dan als het ware uitgepakt en in een object- en relatie-</a:t>
            </a:r>
            <a:r>
              <a:rPr lang="nl-NL" sz="1200" kern="1200" dirty="0" err="1">
                <a:solidFill>
                  <a:schemeClr val="tx1"/>
                </a:solidFill>
                <a:effectLst/>
                <a:latin typeface="+mn-lt"/>
                <a:ea typeface="Geneva" charset="-128"/>
                <a:cs typeface="Geneva" charset="-128"/>
              </a:rPr>
              <a:t>geöriënteerde</a:t>
            </a:r>
            <a:r>
              <a:rPr lang="nl-NL" sz="1200" kern="1200" dirty="0">
                <a:solidFill>
                  <a:schemeClr val="tx1"/>
                </a:solidFill>
                <a:effectLst/>
                <a:latin typeface="+mn-lt"/>
                <a:ea typeface="Geneva" charset="-128"/>
                <a:cs typeface="Geneva" charset="-128"/>
              </a:rPr>
              <a:t> vorm vertaald. Deze vertaling is nodig omdat in de juridische en publicatiewereld </a:t>
            </a:r>
            <a:r>
              <a:rPr lang="nl-NL" sz="1200" u="sng" kern="1200" dirty="0">
                <a:solidFill>
                  <a:schemeClr val="tx1"/>
                </a:solidFill>
                <a:effectLst/>
                <a:latin typeface="+mn-lt"/>
                <a:ea typeface="Geneva" charset="-128"/>
                <a:cs typeface="Geneva" charset="-128"/>
              </a:rPr>
              <a:t>documentgericht</a:t>
            </a:r>
            <a:r>
              <a:rPr lang="nl-NL" sz="1200" kern="1200" dirty="0">
                <a:solidFill>
                  <a:schemeClr val="tx1"/>
                </a:solidFill>
                <a:effectLst/>
                <a:latin typeface="+mn-lt"/>
                <a:ea typeface="Geneva" charset="-128"/>
                <a:cs typeface="Geneva" charset="-128"/>
              </a:rPr>
              <a:t> (OP XML) de wereldstandaard is. In de wereld van informatiesystemen en het DSO worden gegevens relationeel en </a:t>
            </a:r>
            <a:r>
              <a:rPr lang="nl-NL" sz="1200" u="sng" kern="1200" dirty="0">
                <a:solidFill>
                  <a:schemeClr val="tx1"/>
                </a:solidFill>
                <a:effectLst/>
                <a:latin typeface="+mn-lt"/>
                <a:ea typeface="Geneva" charset="-128"/>
                <a:cs typeface="Geneva" charset="-128"/>
              </a:rPr>
              <a:t>objectgericht</a:t>
            </a:r>
            <a:r>
              <a:rPr lang="nl-NL" sz="1200" kern="1200" dirty="0">
                <a:solidFill>
                  <a:schemeClr val="tx1"/>
                </a:solidFill>
                <a:effectLst/>
                <a:latin typeface="+mn-lt"/>
                <a:ea typeface="Geneva" charset="-128"/>
                <a:cs typeface="Geneva" charset="-128"/>
              </a:rPr>
              <a:t> ontsloten en is JSON de wereldstandaard. Het transport van gegevens over Ow-besluiten vindt plaats in XML gecodeerde berichten omdat dit besluiten zijn </a:t>
            </a:r>
          </a:p>
          <a:p>
            <a:r>
              <a:rPr lang="nl-NL" sz="1200" kern="1200" dirty="0">
                <a:solidFill>
                  <a:schemeClr val="tx1"/>
                </a:solidFill>
                <a:effectLst/>
                <a:latin typeface="+mn-lt"/>
                <a:ea typeface="Geneva" charset="-128"/>
                <a:cs typeface="Geneva" charset="-128"/>
              </a:rPr>
              <a:t> </a:t>
            </a:r>
          </a:p>
          <a:p>
            <a:r>
              <a:rPr lang="nl-NL" sz="1200" i="1" kern="1200" dirty="0">
                <a:solidFill>
                  <a:schemeClr val="tx1"/>
                </a:solidFill>
                <a:effectLst/>
                <a:latin typeface="+mn-lt"/>
                <a:ea typeface="Geneva" charset="-128"/>
                <a:cs typeface="Geneva" charset="-128"/>
              </a:rPr>
              <a:t>Beleidsvrijheid en spelregels voor de vorm</a:t>
            </a:r>
            <a:endParaRPr lang="nl-NL" sz="1200" kern="1200" dirty="0">
              <a:solidFill>
                <a:schemeClr val="tx1"/>
              </a:solidFill>
              <a:effectLst/>
              <a:latin typeface="+mn-lt"/>
              <a:ea typeface="Geneva" charset="-128"/>
              <a:cs typeface="Geneva" charset="-128"/>
            </a:endParaRPr>
          </a:p>
          <a:p>
            <a:r>
              <a:rPr lang="nl-NL" sz="1200" kern="1200" dirty="0">
                <a:solidFill>
                  <a:schemeClr val="tx1"/>
                </a:solidFill>
                <a:effectLst/>
                <a:latin typeface="+mn-lt"/>
                <a:ea typeface="Geneva" charset="-128"/>
                <a:cs typeface="Geneva" charset="-128"/>
              </a:rPr>
              <a:t>De vertaaltabel is geen 1:1-tabel omdat de juristen die namens het bevoegd gezag de regels en werkingsgebieden formuleren, veel keuzevrijheden hebben. Bevoegd gezag heeft binnen de kaders van de wet namelijk beleidsvrijheid. Zij kan derhalve het ‘WAT’ van de regels en ‘WAAR’ van de werkingsgebieden bij die regels autonoom bepalen binnen de spelregels van de omgevingswet. Tegelijk legt de Bekendmakingswet spelregels op over de vorm &lt;XML codering en metadata&gt; waarin een Ow-besluit moet worden aangeboden. Omdat vanuit optiek van het beoogde gebruik van het DSO de inhoud van het Ow-besluit ook betekenisvol herkend zou moeten kunnen worden, worden deze gegevens geannoteerd. Deze annotaties vertellen hoe de tekst en relaties tussen onderdelen van de tekst en geometrie die het werkingsgebied beschrijft, machine-leesbaar geïnterpreteerd dienen te worden. Zijn er geen annotaties, dan kan de computer de </a:t>
            </a:r>
            <a:r>
              <a:rPr lang="nl-NL" sz="1200" kern="1200" dirty="0" err="1">
                <a:solidFill>
                  <a:schemeClr val="tx1"/>
                </a:solidFill>
                <a:effectLst/>
                <a:latin typeface="+mn-lt"/>
                <a:ea typeface="Geneva" charset="-128"/>
                <a:cs typeface="Geneva" charset="-128"/>
              </a:rPr>
              <a:t>mensleesbare</a:t>
            </a:r>
            <a:r>
              <a:rPr lang="nl-NL" sz="1200" kern="1200" dirty="0">
                <a:solidFill>
                  <a:schemeClr val="tx1"/>
                </a:solidFill>
                <a:effectLst/>
                <a:latin typeface="+mn-lt"/>
                <a:ea typeface="Geneva" charset="-128"/>
                <a:cs typeface="Geneva" charset="-128"/>
              </a:rPr>
              <a:t> verbanden in de regel niet leggen en raken we informatie als het ware kwijt.</a:t>
            </a:r>
          </a:p>
          <a:p>
            <a:r>
              <a:rPr lang="nl-NL" sz="1200" kern="1200" dirty="0">
                <a:solidFill>
                  <a:schemeClr val="tx1"/>
                </a:solidFill>
                <a:effectLst/>
                <a:latin typeface="+mn-lt"/>
                <a:ea typeface="Geneva" charset="-128"/>
                <a:cs typeface="Geneva" charset="-128"/>
              </a:rPr>
              <a:t> </a:t>
            </a:r>
          </a:p>
          <a:p>
            <a:r>
              <a:rPr lang="nl-NL" sz="1200" i="1" kern="1200" dirty="0">
                <a:solidFill>
                  <a:schemeClr val="tx1"/>
                </a:solidFill>
                <a:effectLst/>
                <a:latin typeface="+mn-lt"/>
                <a:ea typeface="Geneva" charset="-128"/>
                <a:cs typeface="Geneva" charset="-128"/>
              </a:rPr>
              <a:t>Modellering bepaalt waar de inhoud landt</a:t>
            </a:r>
            <a:endParaRPr lang="nl-NL" sz="1200" kern="1200" dirty="0">
              <a:solidFill>
                <a:schemeClr val="tx1"/>
              </a:solidFill>
              <a:effectLst/>
              <a:latin typeface="+mn-lt"/>
              <a:ea typeface="Geneva" charset="-128"/>
              <a:cs typeface="Geneva" charset="-128"/>
            </a:endParaRPr>
          </a:p>
          <a:p>
            <a:r>
              <a:rPr lang="nl-NL" sz="1200" kern="1200" dirty="0">
                <a:solidFill>
                  <a:schemeClr val="tx1"/>
                </a:solidFill>
                <a:effectLst/>
                <a:latin typeface="+mn-lt"/>
                <a:ea typeface="Geneva" charset="-128"/>
                <a:cs typeface="Geneva" charset="-128"/>
              </a:rPr>
              <a:t>De manier van formuleren van de inhoud van het Ow-besluit (modelleren) bepaalt </a:t>
            </a:r>
            <a:r>
              <a:rPr lang="nl-NL" sz="1200" kern="1200" dirty="0" err="1">
                <a:solidFill>
                  <a:schemeClr val="tx1"/>
                </a:solidFill>
                <a:effectLst/>
                <a:latin typeface="+mn-lt"/>
                <a:ea typeface="Geneva" charset="-128"/>
                <a:cs typeface="Geneva" charset="-128"/>
              </a:rPr>
              <a:t>defacto</a:t>
            </a:r>
            <a:r>
              <a:rPr lang="nl-NL" sz="1200" kern="1200" dirty="0">
                <a:solidFill>
                  <a:schemeClr val="tx1"/>
                </a:solidFill>
                <a:effectLst/>
                <a:latin typeface="+mn-lt"/>
                <a:ea typeface="Geneva" charset="-128"/>
                <a:cs typeface="Geneva" charset="-128"/>
              </a:rPr>
              <a:t> hoe de inhoud in XML-termen gecodeerd wordt en waar deze in het digitale besluit teruggevonden gaat worden.</a:t>
            </a:r>
          </a:p>
          <a:p>
            <a:r>
              <a:rPr lang="nl-NL" sz="1200" kern="1200" dirty="0">
                <a:solidFill>
                  <a:schemeClr val="tx1"/>
                </a:solidFill>
                <a:effectLst/>
                <a:latin typeface="+mn-lt"/>
                <a:ea typeface="Geneva" charset="-128"/>
                <a:cs typeface="Geneva" charset="-128"/>
              </a:rPr>
              <a:t> </a:t>
            </a:r>
          </a:p>
          <a:p>
            <a:r>
              <a:rPr lang="nl-NL" sz="1200" kern="1200" dirty="0">
                <a:solidFill>
                  <a:schemeClr val="tx1"/>
                </a:solidFill>
                <a:effectLst/>
                <a:latin typeface="+mn-lt"/>
                <a:ea typeface="Geneva" charset="-128"/>
                <a:cs typeface="Geneva" charset="-128"/>
              </a:rPr>
              <a:t>Zo kan een opsteller van een besluit op diverse niveaus de inhoud van de regels (in de regeltekst opgenomen inhoud) computer-leesbaar duiden met annotaties; In regeling-gerichte Ow-besluiten is dat op het niveau van een artikel of/en een lid. We noemen dat </a:t>
            </a:r>
            <a:r>
              <a:rPr lang="nl-NL" sz="1200" kern="1200" dirty="0" err="1">
                <a:solidFill>
                  <a:schemeClr val="tx1"/>
                </a:solidFill>
                <a:effectLst/>
                <a:latin typeface="+mn-lt"/>
                <a:ea typeface="Geneva" charset="-128"/>
                <a:cs typeface="Geneva" charset="-128"/>
              </a:rPr>
              <a:t>opline</a:t>
            </a:r>
            <a:r>
              <a:rPr lang="nl-NL" sz="1200" kern="1200" dirty="0">
                <a:solidFill>
                  <a:schemeClr val="tx1"/>
                </a:solidFill>
                <a:effectLst/>
                <a:latin typeface="+mn-lt"/>
                <a:ea typeface="Geneva" charset="-128"/>
                <a:cs typeface="Geneva" charset="-128"/>
              </a:rPr>
              <a:t>-annotaties. Daarnaast kan informatie in de regeltekst of in een informatieobject worden geplaatst. Dat zijn zogeheten </a:t>
            </a:r>
            <a:r>
              <a:rPr lang="nl-NL" sz="1200" kern="1200" dirty="0" err="1">
                <a:solidFill>
                  <a:schemeClr val="tx1"/>
                </a:solidFill>
                <a:effectLst/>
                <a:latin typeface="+mn-lt"/>
                <a:ea typeface="Geneva" charset="-128"/>
                <a:cs typeface="Geneva" charset="-128"/>
              </a:rPr>
              <a:t>inline</a:t>
            </a:r>
            <a:r>
              <a:rPr lang="nl-NL" sz="1200" kern="1200" dirty="0">
                <a:solidFill>
                  <a:schemeClr val="tx1"/>
                </a:solidFill>
                <a:effectLst/>
                <a:latin typeface="+mn-lt"/>
                <a:ea typeface="Geneva" charset="-128"/>
                <a:cs typeface="Geneva" charset="-128"/>
              </a:rPr>
              <a:t>-annotaties. Daarmee bepaalt de regelmaker de hoeveelheid regels in een artikel en/of lid en tevens het niveau van annoteren en dus ook waar de inhoud teruggevonden kan worden.</a:t>
            </a:r>
          </a:p>
          <a:p>
            <a:r>
              <a:rPr lang="nl-NL" sz="1200" kern="1200" dirty="0">
                <a:solidFill>
                  <a:schemeClr val="tx1"/>
                </a:solidFill>
                <a:effectLst/>
                <a:latin typeface="+mn-lt"/>
                <a:ea typeface="Geneva" charset="-128"/>
                <a:cs typeface="Geneva" charset="-128"/>
              </a:rPr>
              <a:t> </a:t>
            </a:r>
          </a:p>
          <a:p>
            <a:r>
              <a:rPr lang="nl-NL" sz="1200" i="1" kern="1200" dirty="0">
                <a:solidFill>
                  <a:schemeClr val="tx1"/>
                </a:solidFill>
                <a:effectLst/>
                <a:latin typeface="+mn-lt"/>
                <a:ea typeface="Geneva" charset="-128"/>
                <a:cs typeface="Geneva" charset="-128"/>
              </a:rPr>
              <a:t>De vertaaltabel (de plek in het XML-bericht) is dus situatieafhankelijk</a:t>
            </a:r>
            <a:endParaRPr lang="nl-NL" sz="1200" kern="1200" dirty="0">
              <a:solidFill>
                <a:schemeClr val="tx1"/>
              </a:solidFill>
              <a:effectLst/>
              <a:latin typeface="+mn-lt"/>
              <a:ea typeface="Geneva" charset="-128"/>
              <a:cs typeface="Geneva" charset="-128"/>
            </a:endParaRPr>
          </a:p>
          <a:p>
            <a:r>
              <a:rPr lang="nl-NL" sz="1200" kern="1200" dirty="0">
                <a:solidFill>
                  <a:schemeClr val="tx1"/>
                </a:solidFill>
                <a:effectLst/>
                <a:latin typeface="+mn-lt"/>
                <a:ea typeface="Geneva" charset="-128"/>
                <a:cs typeface="Geneva" charset="-128"/>
              </a:rPr>
              <a:t>Anders dan gebruikelijk is de vertaaltabel dus niet 1:1 maar situatie-afhankelijk. De manier waarop het bevoegd gezag de inhoud heeft gemodelleerd, bepaalt dus waar de juridisch relevante informatie (binnen besluit) en de informatie over de gegevens in het besluit (buiten besluit) landen in de XML gecodeerde STOP-TPOD besluiten. Bij het ontrafelen/decoderen van een geconsolideerde regeling uit een toestand-gebaseerd deel hiervan, worden de objecten uit CIM-OW dus situatieafhankelijk gevuld. Het OZON, het voorportaal van het LV-DSO, voert deze ontrafeling van XML-gecodeerde toestandsberichten verkregen vanuit de LVBB uit.</a:t>
            </a:r>
          </a:p>
          <a:p>
            <a:r>
              <a:rPr lang="nl-NL" sz="1200" kern="1200" dirty="0">
                <a:solidFill>
                  <a:schemeClr val="tx1"/>
                </a:solidFill>
                <a:effectLst/>
                <a:latin typeface="+mn-lt"/>
                <a:ea typeface="Geneva" charset="-128"/>
                <a:cs typeface="Geneva" charset="-128"/>
              </a:rPr>
              <a:t> </a:t>
            </a:r>
          </a:p>
          <a:p>
            <a:r>
              <a:rPr lang="nl-NL" sz="1200" b="1" kern="1200" dirty="0">
                <a:solidFill>
                  <a:schemeClr val="tx1"/>
                </a:solidFill>
                <a:effectLst/>
                <a:latin typeface="+mn-lt"/>
                <a:ea typeface="Geneva" charset="-128"/>
                <a:cs typeface="Geneva" charset="-128"/>
              </a:rPr>
              <a:t>Vertaaltabel CIM-OW naar entiteiten in TPOD-UML schema’s</a:t>
            </a:r>
            <a:endParaRPr lang="nl-NL" sz="1200" kern="1200" dirty="0">
              <a:solidFill>
                <a:schemeClr val="tx1"/>
              </a:solidFill>
              <a:effectLst/>
              <a:latin typeface="+mn-lt"/>
              <a:ea typeface="Geneva" charset="-128"/>
              <a:cs typeface="Geneva" charset="-128"/>
            </a:endParaRPr>
          </a:p>
          <a:p>
            <a:r>
              <a:rPr lang="nl-NL" sz="1200" kern="1200" dirty="0">
                <a:solidFill>
                  <a:schemeClr val="tx1"/>
                </a:solidFill>
                <a:effectLst/>
                <a:latin typeface="+mn-lt"/>
                <a:ea typeface="Geneva" charset="-128"/>
                <a:cs typeface="Geneva" charset="-128"/>
              </a:rPr>
              <a:t>Omdat de </a:t>
            </a:r>
            <a:r>
              <a:rPr lang="nl-NL" sz="1200" kern="1200" dirty="0" err="1">
                <a:solidFill>
                  <a:schemeClr val="tx1"/>
                </a:solidFill>
                <a:effectLst/>
                <a:latin typeface="+mn-lt"/>
                <a:ea typeface="Geneva" charset="-128"/>
                <a:cs typeface="Geneva" charset="-128"/>
              </a:rPr>
              <a:t>TPOD’s</a:t>
            </a:r>
            <a:r>
              <a:rPr lang="nl-NL" sz="1200" kern="1200" dirty="0">
                <a:solidFill>
                  <a:schemeClr val="tx1"/>
                </a:solidFill>
                <a:effectLst/>
                <a:latin typeface="+mn-lt"/>
                <a:ea typeface="Geneva" charset="-128"/>
                <a:cs typeface="Geneva" charset="-128"/>
              </a:rPr>
              <a:t> (Toepassings-Profielen voor Omgevings-Documenten) de vertaling doen van Ow-begrippen naar de inhoud in een XML-gecodeerd Ow-besluit, zijn de UML-schema’s van TPOD gesteld in de begrippen van het CIM-OW. De profielen geven aan welke soort entiteiten en kenmerken mogen </a:t>
            </a:r>
            <a:r>
              <a:rPr lang="nl-NL" sz="1200" kern="1200" dirty="0" err="1">
                <a:solidFill>
                  <a:schemeClr val="tx1"/>
                </a:solidFill>
                <a:effectLst/>
                <a:latin typeface="+mn-lt"/>
                <a:ea typeface="Geneva" charset="-128"/>
                <a:cs typeface="Geneva" charset="-128"/>
              </a:rPr>
              <a:t>respecvtievelijk</a:t>
            </a:r>
            <a:r>
              <a:rPr lang="nl-NL" sz="1200" kern="1200" dirty="0">
                <a:solidFill>
                  <a:schemeClr val="tx1"/>
                </a:solidFill>
                <a:effectLst/>
                <a:latin typeface="+mn-lt"/>
                <a:ea typeface="Geneva" charset="-128"/>
                <a:cs typeface="Geneva" charset="-128"/>
              </a:rPr>
              <a:t> moeten voorkomen in een specifiek omgevingsdocument / Ow-besluit. Deze mogelijke wegen naar het opnemen van informatie in een OW-besluit worden via het zogeheten mengpaneel gevisualiseerd. Het mengpaneel vertaalt de keuze naar entiteiten die gebruikt mogen dan wel moeten worden. De bedrijfsregels behorende bij het toepassingsprofiel worden zo expliciet gemaakt. De vertaaltabel CIM-OW – TPOD UML in samenhang met het mengpaneel laten deze relaties zien.</a:t>
            </a:r>
          </a:p>
          <a:p>
            <a:r>
              <a:rPr lang="nl-NL" sz="1200" kern="1200" dirty="0">
                <a:solidFill>
                  <a:schemeClr val="tx1"/>
                </a:solidFill>
                <a:effectLst/>
                <a:latin typeface="+mn-lt"/>
                <a:ea typeface="Geneva" charset="-128"/>
                <a:cs typeface="Geneva" charset="-128"/>
              </a:rPr>
              <a:t> </a:t>
            </a:r>
          </a:p>
          <a:p>
            <a:r>
              <a:rPr lang="nl-NL" sz="1200" b="1" kern="1200" dirty="0">
                <a:solidFill>
                  <a:schemeClr val="tx1"/>
                </a:solidFill>
                <a:effectLst/>
                <a:latin typeface="+mn-lt"/>
                <a:ea typeface="Geneva" charset="-128"/>
                <a:cs typeface="Geneva" charset="-128"/>
              </a:rPr>
              <a:t>Vertaaltabel CIM-OW naar IMOP-entiteiten en -kenmerken (velden)</a:t>
            </a:r>
            <a:endParaRPr lang="nl-NL" sz="1200" kern="1200" dirty="0">
              <a:solidFill>
                <a:schemeClr val="tx1"/>
              </a:solidFill>
              <a:effectLst/>
              <a:latin typeface="+mn-lt"/>
              <a:ea typeface="Geneva" charset="-128"/>
              <a:cs typeface="Geneva" charset="-128"/>
            </a:endParaRPr>
          </a:p>
          <a:p>
            <a:r>
              <a:rPr lang="nl-NL" sz="1200" kern="1200" dirty="0">
                <a:solidFill>
                  <a:schemeClr val="tx1"/>
                </a:solidFill>
                <a:effectLst/>
                <a:latin typeface="+mn-lt"/>
                <a:ea typeface="Geneva" charset="-128"/>
                <a:cs typeface="Geneva" charset="-128"/>
              </a:rPr>
              <a:t>De vertaaltabel CIM-OW naar IMOP is, gegeven het eerdere betoog over situatie-afhankelijk voorkomen van modelering de inhoud van een Ow-besluit in een INHOUD.XML bericht zelf ook situatie-afhankelijk. Waar &lt;</a:t>
            </a:r>
            <a:r>
              <a:rPr lang="nl-NL" sz="1200" u="sng" kern="1200" dirty="0">
                <a:solidFill>
                  <a:schemeClr val="tx1"/>
                </a:solidFill>
                <a:effectLst/>
                <a:latin typeface="+mn-lt"/>
                <a:ea typeface="Geneva" charset="-128"/>
                <a:cs typeface="Geneva" charset="-128"/>
              </a:rPr>
              <a:t>regeltekst</a:t>
            </a:r>
            <a:r>
              <a:rPr lang="nl-NL" sz="1200" kern="1200" dirty="0">
                <a:solidFill>
                  <a:schemeClr val="tx1"/>
                </a:solidFill>
                <a:effectLst/>
                <a:latin typeface="+mn-lt"/>
                <a:ea typeface="Geneva" charset="-128"/>
                <a:cs typeface="Geneva" charset="-128"/>
              </a:rPr>
              <a:t> in CIM-OW&gt; hetzelfde is als &lt;</a:t>
            </a:r>
            <a:r>
              <a:rPr lang="nl-NL" sz="1200" u="sng" kern="1200" dirty="0">
                <a:solidFill>
                  <a:schemeClr val="tx1"/>
                </a:solidFill>
                <a:effectLst/>
                <a:latin typeface="+mn-lt"/>
                <a:ea typeface="Geneva" charset="-128"/>
                <a:cs typeface="Geneva" charset="-128"/>
              </a:rPr>
              <a:t>regeltekst</a:t>
            </a:r>
            <a:r>
              <a:rPr lang="nl-NL" sz="1200" kern="1200" dirty="0">
                <a:solidFill>
                  <a:schemeClr val="tx1"/>
                </a:solidFill>
                <a:effectLst/>
                <a:latin typeface="+mn-lt"/>
                <a:ea typeface="Geneva" charset="-128"/>
                <a:cs typeface="Geneva" charset="-128"/>
              </a:rPr>
              <a:t> in CIM-OP&gt; kan het in het IMOP voorkomen als  &lt;artikel&gt; of &lt;lid&gt; dan wel &lt;alinea&gt;. En &lt;</a:t>
            </a:r>
            <a:r>
              <a:rPr lang="nl-NL" sz="1200" u="sng" kern="1200" dirty="0">
                <a:solidFill>
                  <a:schemeClr val="tx1"/>
                </a:solidFill>
                <a:effectLst/>
                <a:latin typeface="+mn-lt"/>
                <a:ea typeface="Geneva" charset="-128"/>
                <a:cs typeface="Geneva" charset="-128"/>
              </a:rPr>
              <a:t>activiteit&gt;</a:t>
            </a:r>
            <a:r>
              <a:rPr lang="nl-NL" sz="1200" kern="1200" dirty="0">
                <a:solidFill>
                  <a:schemeClr val="tx1"/>
                </a:solidFill>
                <a:effectLst/>
                <a:latin typeface="+mn-lt"/>
                <a:ea typeface="Geneva" charset="-128"/>
                <a:cs typeface="Geneva" charset="-128"/>
              </a:rPr>
              <a:t> in het CIM-OW is in het CIM-OP bekend als </a:t>
            </a:r>
            <a:r>
              <a:rPr lang="nl-NL" sz="1200" u="sng" kern="1200" dirty="0">
                <a:solidFill>
                  <a:schemeClr val="tx1"/>
                </a:solidFill>
                <a:effectLst/>
                <a:latin typeface="+mn-lt"/>
                <a:ea typeface="Geneva" charset="-128"/>
                <a:cs typeface="Geneva" charset="-128"/>
              </a:rPr>
              <a:t>kenmerk</a:t>
            </a:r>
            <a:r>
              <a:rPr lang="nl-NL" sz="1200" kern="1200" dirty="0">
                <a:solidFill>
                  <a:schemeClr val="tx1"/>
                </a:solidFill>
                <a:effectLst/>
                <a:latin typeface="+mn-lt"/>
                <a:ea typeface="Geneva" charset="-128"/>
                <a:cs typeface="Geneva" charset="-128"/>
              </a:rPr>
              <a:t> van een regeltekst. En in het inhoud.XML als kenmerk &lt;activiteit&gt; indien deze geannoteerd is. Kenmerken kunnen/moeten worden toegekend indien het TPOD-schema dit respectievelijk toelaat/verplicht. Bij de kenmerken moet aangegeven worden welke “waarde” uit de waardenlijst daarbij relevant is. Die kiest bevoegd gezag uit een </a:t>
            </a:r>
            <a:r>
              <a:rPr lang="nl-NL" sz="1200" kern="1200" dirty="0" err="1">
                <a:solidFill>
                  <a:schemeClr val="tx1"/>
                </a:solidFill>
                <a:effectLst/>
                <a:latin typeface="+mn-lt"/>
                <a:ea typeface="Geneva" charset="-128"/>
                <a:cs typeface="Geneva" charset="-128"/>
              </a:rPr>
              <a:t>waardelijst</a:t>
            </a:r>
            <a:r>
              <a:rPr lang="nl-NL" sz="1200" kern="1200" dirty="0">
                <a:solidFill>
                  <a:schemeClr val="tx1"/>
                </a:solidFill>
                <a:effectLst/>
                <a:latin typeface="+mn-lt"/>
                <a:ea typeface="Geneva" charset="-128"/>
                <a:cs typeface="Geneva" charset="-128"/>
              </a:rPr>
              <a:t>. Een dergelijke </a:t>
            </a:r>
            <a:r>
              <a:rPr lang="nl-NL" sz="1200" kern="1200" dirty="0" err="1">
                <a:solidFill>
                  <a:schemeClr val="tx1"/>
                </a:solidFill>
                <a:effectLst/>
                <a:latin typeface="+mn-lt"/>
                <a:ea typeface="Geneva" charset="-128"/>
                <a:cs typeface="Geneva" charset="-128"/>
              </a:rPr>
              <a:t>waardelijst</a:t>
            </a:r>
            <a:r>
              <a:rPr lang="nl-NL" sz="1200" kern="1200" dirty="0">
                <a:solidFill>
                  <a:schemeClr val="tx1"/>
                </a:solidFill>
                <a:effectLst/>
                <a:latin typeface="+mn-lt"/>
                <a:ea typeface="Geneva" charset="-128"/>
                <a:cs typeface="Geneva" charset="-128"/>
              </a:rPr>
              <a:t> kan gesloten &lt;limitatief&gt; of open &lt;</a:t>
            </a:r>
            <a:r>
              <a:rPr lang="nl-NL" sz="1200" kern="1200" dirty="0" err="1">
                <a:solidFill>
                  <a:schemeClr val="tx1"/>
                </a:solidFill>
                <a:effectLst/>
                <a:latin typeface="+mn-lt"/>
                <a:ea typeface="Geneva" charset="-128"/>
                <a:cs typeface="Geneva" charset="-128"/>
              </a:rPr>
              <a:t>uitbreidbaar</a:t>
            </a:r>
            <a:r>
              <a:rPr lang="nl-NL" sz="1200" kern="1200" dirty="0">
                <a:solidFill>
                  <a:schemeClr val="tx1"/>
                </a:solidFill>
                <a:effectLst/>
                <a:latin typeface="+mn-lt"/>
                <a:ea typeface="Geneva" charset="-128"/>
                <a:cs typeface="Geneva" charset="-128"/>
              </a:rPr>
              <a:t>&gt; zijn. Bij een open lijst mag bevoegd gezag een nieuwe waarde in haar eigen omgeving zelf toevoegen en wordt dit ‘toevoegen’ als mutatie ook meegestuurd met de regels. Bij gesloten </a:t>
            </a:r>
            <a:r>
              <a:rPr lang="nl-NL" sz="1200" kern="1200" dirty="0" err="1">
                <a:solidFill>
                  <a:schemeClr val="tx1"/>
                </a:solidFill>
                <a:effectLst/>
                <a:latin typeface="+mn-lt"/>
                <a:ea typeface="Geneva" charset="-128"/>
                <a:cs typeface="Geneva" charset="-128"/>
              </a:rPr>
              <a:t>waardelijsten</a:t>
            </a:r>
            <a:r>
              <a:rPr lang="nl-NL" sz="1200" kern="1200" dirty="0">
                <a:solidFill>
                  <a:schemeClr val="tx1"/>
                </a:solidFill>
                <a:effectLst/>
                <a:latin typeface="+mn-lt"/>
                <a:ea typeface="Geneva" charset="-128"/>
                <a:cs typeface="Geneva" charset="-128"/>
              </a:rPr>
              <a:t> kunnen alleen beheermatig per versie van de standaard wijzigingen worden doorgevoerd omdat zij direct effect hebben in de werking van en functionaliteiten van de applicaties van het DSO en LVBB.</a:t>
            </a:r>
          </a:p>
          <a:p>
            <a:r>
              <a:rPr lang="nl-NL" sz="1200" kern="1200" dirty="0">
                <a:solidFill>
                  <a:schemeClr val="tx1"/>
                </a:solidFill>
                <a:effectLst/>
                <a:latin typeface="+mn-lt"/>
                <a:ea typeface="Geneva" charset="-128"/>
                <a:cs typeface="Geneva" charset="-128"/>
              </a:rPr>
              <a:t>De vertaaltabel van XML naar CIM-OW maakt geen deel uit van de V097 levering</a:t>
            </a:r>
          </a:p>
          <a:p>
            <a:r>
              <a:rPr lang="nl-NL" sz="1200" kern="1200" dirty="0">
                <a:solidFill>
                  <a:schemeClr val="tx1"/>
                </a:solidFill>
                <a:effectLst/>
                <a:latin typeface="+mn-lt"/>
                <a:ea typeface="Geneva" charset="-128"/>
                <a:cs typeface="Geneva" charset="-128"/>
              </a:rPr>
              <a:t>Bedoeld is de samenhang tussen de objecten</a:t>
            </a:r>
          </a:p>
          <a:p>
            <a:r>
              <a:rPr lang="nl-NL" sz="1200" kern="1200" dirty="0">
                <a:solidFill>
                  <a:schemeClr val="tx1"/>
                </a:solidFill>
                <a:effectLst/>
                <a:latin typeface="+mn-lt"/>
                <a:ea typeface="Geneva" charset="-128"/>
                <a:cs typeface="Geneva" charset="-128"/>
              </a:rPr>
              <a:t>Hier hoort nog bij dat CIM OP en OW input/leidend is voor TPOD. TPOD maakt een combinatie van OP en OW domein, en brengt ze samen. Het principe is: 1 op 1 waar mogelijk, en waar niet mogelijk, een goede uitleg waarom er is afgeweken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C0B003-40C8-452D-B615-5037B8EE7BF8}" type="slidenum">
              <a:rPr kumimoji="0" lang="nl-NL" altLang="nl-NL" sz="1200" b="0" i="0" u="none" strike="noStrike" kern="1200" cap="none" spc="0" normalizeH="0" baseline="0" noProof="0" smtClean="0">
                <a:ln>
                  <a:noFill/>
                </a:ln>
                <a:solidFill>
                  <a:prstClr val="black"/>
                </a:solidFill>
                <a:effectLst/>
                <a:uLnTx/>
                <a:uFillTx/>
                <a:latin typeface="Arial" charset="0"/>
                <a:ea typeface="Geneva"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nl-NL" altLang="nl-NL" sz="1200" b="0" i="0" u="none" strike="noStrike" kern="1200" cap="none" spc="0" normalizeH="0" baseline="0" noProof="0">
              <a:ln>
                <a:noFill/>
              </a:ln>
              <a:solidFill>
                <a:prstClr val="black"/>
              </a:solidFill>
              <a:effectLst/>
              <a:uLnTx/>
              <a:uFillTx/>
              <a:latin typeface="Arial" charset="0"/>
              <a:ea typeface="Geneva" charset="-128"/>
              <a:cs typeface="Arial" charset="0"/>
            </a:endParaRPr>
          </a:p>
        </p:txBody>
      </p:sp>
    </p:spTree>
    <p:extLst>
      <p:ext uri="{BB962C8B-B14F-4D97-AF65-F5344CB8AC3E}">
        <p14:creationId xmlns:p14="http://schemas.microsoft.com/office/powerpoint/2010/main" val="4259052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153</a:t>
            </a:fld>
            <a:endParaRPr lang="nl-NL"/>
          </a:p>
        </p:txBody>
      </p:sp>
    </p:spTree>
    <p:extLst>
      <p:ext uri="{BB962C8B-B14F-4D97-AF65-F5344CB8AC3E}">
        <p14:creationId xmlns:p14="http://schemas.microsoft.com/office/powerpoint/2010/main" val="2307980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Joyce</a:t>
            </a:r>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154</a:t>
            </a:fld>
            <a:endParaRPr lang="nl-NL"/>
          </a:p>
        </p:txBody>
      </p:sp>
    </p:spTree>
    <p:extLst>
      <p:ext uri="{BB962C8B-B14F-4D97-AF65-F5344CB8AC3E}">
        <p14:creationId xmlns:p14="http://schemas.microsoft.com/office/powerpoint/2010/main" val="4007896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155</a:t>
            </a:fld>
            <a:endParaRPr lang="nl-NL"/>
          </a:p>
        </p:txBody>
      </p:sp>
    </p:spTree>
    <p:extLst>
      <p:ext uri="{BB962C8B-B14F-4D97-AF65-F5344CB8AC3E}">
        <p14:creationId xmlns:p14="http://schemas.microsoft.com/office/powerpoint/2010/main" val="3385003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err="1"/>
              <a:t>Woord</a:t>
            </a:r>
            <a:r>
              <a:rPr lang="en-GB" dirty="0"/>
              <a:t> </a:t>
            </a:r>
            <a:r>
              <a:rPr lang="en-GB" dirty="0" err="1"/>
              <a:t>aan</a:t>
            </a:r>
            <a:r>
              <a:rPr lang="en-GB" dirty="0"/>
              <a:t> Bert:</a:t>
            </a:r>
          </a:p>
          <a:p>
            <a:pPr marL="171450" indent="-171450">
              <a:buFontTx/>
              <a:buChar char="-"/>
            </a:pPr>
            <a:endParaRPr lang="en-GB" dirty="0"/>
          </a:p>
          <a:p>
            <a:pPr marL="171450" indent="-171450">
              <a:buFontTx/>
              <a:buChar char="-"/>
            </a:pPr>
            <a:r>
              <a:rPr lang="en-GB" dirty="0" err="1"/>
              <a:t>Conclusies</a:t>
            </a:r>
            <a:r>
              <a:rPr lang="en-GB" dirty="0"/>
              <a:t> demo’s: </a:t>
            </a:r>
            <a:r>
              <a:rPr lang="en-GB" dirty="0" err="1"/>
              <a:t>klaar</a:t>
            </a:r>
            <a:r>
              <a:rPr lang="en-GB" dirty="0"/>
              <a:t> </a:t>
            </a:r>
            <a:r>
              <a:rPr lang="en-GB" dirty="0" err="1"/>
              <a:t>voor</a:t>
            </a:r>
            <a:r>
              <a:rPr lang="en-GB" dirty="0"/>
              <a:t> try out</a:t>
            </a:r>
          </a:p>
          <a:p>
            <a:pPr marL="171450" indent="-171450">
              <a:buFontTx/>
              <a:buChar char="-"/>
            </a:pPr>
            <a:endParaRPr lang="en-GB"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nl-NL" sz="1200" dirty="0"/>
              <a:t>Geen digitaal stelsel zonder lokale systemen. In 2019 is de landelijke voorziening van het digitaal stelsel ver genoeg ontwikkeld om te gaan oefenen met de nieuwe Omgevingswet en het digitaal stelsel. Zien hoe </a:t>
            </a:r>
            <a:r>
              <a:rPr lang="nl-NL" sz="1200" kern="1200" dirty="0">
                <a:solidFill>
                  <a:schemeClr val="tx1"/>
                </a:solidFill>
                <a:effectLst/>
                <a:latin typeface="+mn-lt"/>
                <a:ea typeface="+mn-ea"/>
                <a:cs typeface="+mn-cs"/>
              </a:rPr>
              <a:t>het Omgevingsloket werkt en daarmee een beeld krijgen van hoe, waarom,</a:t>
            </a:r>
            <a:r>
              <a:rPr lang="nl-NL" sz="1200" kern="1200" baseline="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waarmee en wanneer we aan de slag moeten. De </a:t>
            </a:r>
            <a:r>
              <a:rPr lang="nl-NL" sz="1200" kern="1200" dirty="0" err="1">
                <a:solidFill>
                  <a:schemeClr val="tx1"/>
                </a:solidFill>
                <a:effectLst/>
                <a:latin typeface="+mn-lt"/>
                <a:ea typeface="+mn-ea"/>
                <a:cs typeface="+mn-cs"/>
              </a:rPr>
              <a:t>try</a:t>
            </a:r>
            <a:r>
              <a:rPr lang="nl-NL" sz="1200" kern="1200" dirty="0">
                <a:solidFill>
                  <a:schemeClr val="tx1"/>
                </a:solidFill>
                <a:effectLst/>
                <a:latin typeface="+mn-lt"/>
                <a:ea typeface="+mn-ea"/>
                <a:cs typeface="+mn-cs"/>
              </a:rPr>
              <a:t> out moet inspireren, een idee geven wat kan en aanmoedigen om keuzes te maken. </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GB"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GB" sz="1200" kern="1200" dirty="0" err="1">
                <a:solidFill>
                  <a:schemeClr val="tx1"/>
                </a:solidFill>
                <a:effectLst/>
                <a:latin typeface="+mn-lt"/>
                <a:ea typeface="+mn-ea"/>
                <a:cs typeface="+mn-cs"/>
              </a:rPr>
              <a:t>Allemaal</a:t>
            </a:r>
            <a:r>
              <a:rPr lang="en-GB" sz="1200" kern="1200" dirty="0">
                <a:solidFill>
                  <a:schemeClr val="tx1"/>
                </a:solidFill>
                <a:effectLst/>
                <a:latin typeface="+mn-lt"/>
                <a:ea typeface="+mn-ea"/>
                <a:cs typeface="+mn-cs"/>
              </a:rPr>
              <a:t> info </a:t>
            </a:r>
            <a:r>
              <a:rPr lang="en-GB" sz="1200" kern="1200" dirty="0" err="1">
                <a:solidFill>
                  <a:schemeClr val="tx1"/>
                </a:solidFill>
                <a:effectLst/>
                <a:latin typeface="+mn-lt"/>
                <a:ea typeface="+mn-ea"/>
                <a:cs typeface="+mn-cs"/>
              </a:rPr>
              <a:t>ontvangen</a:t>
            </a:r>
            <a:r>
              <a:rPr lang="en-GB" sz="1200" kern="1200" dirty="0">
                <a:solidFill>
                  <a:schemeClr val="tx1"/>
                </a:solidFill>
                <a:effectLst/>
                <a:latin typeface="+mn-lt"/>
                <a:ea typeface="+mn-ea"/>
                <a:cs typeface="+mn-cs"/>
              </a:rPr>
              <a:t> om je op te </a:t>
            </a:r>
            <a:r>
              <a:rPr lang="en-GB" sz="1200" kern="1200" dirty="0" err="1">
                <a:solidFill>
                  <a:schemeClr val="tx1"/>
                </a:solidFill>
                <a:effectLst/>
                <a:latin typeface="+mn-lt"/>
                <a:ea typeface="+mn-ea"/>
                <a:cs typeface="+mn-cs"/>
              </a:rPr>
              <a:t>geven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regio</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deel</a:t>
            </a:r>
            <a:r>
              <a:rPr lang="en-GB" sz="1200" kern="1200" dirty="0">
                <a:solidFill>
                  <a:schemeClr val="tx1"/>
                </a:solidFill>
                <a:effectLst/>
                <a:latin typeface="+mn-lt"/>
                <a:ea typeface="+mn-ea"/>
                <a:cs typeface="+mn-cs"/>
              </a:rPr>
              <a:t> te </a:t>
            </a:r>
            <a:r>
              <a:rPr lang="en-GB" sz="1200" kern="1200" dirty="0" err="1">
                <a:solidFill>
                  <a:schemeClr val="tx1"/>
                </a:solidFill>
                <a:effectLst/>
                <a:latin typeface="+mn-lt"/>
                <a:ea typeface="+mn-ea"/>
                <a:cs typeface="+mn-cs"/>
              </a:rPr>
              <a:t>nemen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Aanmelden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voor</a:t>
            </a:r>
            <a:r>
              <a:rPr lang="en-GB" sz="1200" kern="1200" dirty="0">
                <a:solidFill>
                  <a:schemeClr val="tx1"/>
                </a:solidFill>
                <a:effectLst/>
                <a:latin typeface="+mn-lt"/>
                <a:ea typeface="+mn-ea"/>
                <a:cs typeface="+mn-cs"/>
              </a:rPr>
              <a:t> 10-01-19 via </a:t>
            </a:r>
            <a:r>
              <a:rPr lang="en-GB" sz="1200" kern="1200" dirty="0" err="1">
                <a:solidFill>
                  <a:schemeClr val="tx1"/>
                </a:solidFill>
                <a:effectLst/>
                <a:latin typeface="+mn-lt"/>
                <a:ea typeface="+mn-ea"/>
                <a:cs typeface="+mn-cs"/>
              </a:rPr>
              <a:t>koepels</a:t>
            </a:r>
            <a:r>
              <a:rPr lang="en-GB" sz="1200" kern="1200" dirty="0">
                <a:solidFill>
                  <a:schemeClr val="tx1"/>
                </a:solidFill>
                <a:effectLst/>
                <a:latin typeface="+mn-lt"/>
                <a:ea typeface="+mn-ea"/>
                <a:cs typeface="+mn-cs"/>
              </a:rPr>
              <a:t>.</a:t>
            </a:r>
            <a:endParaRPr lang="nl-NL"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nl-NL"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GB" sz="1200" dirty="0" err="1"/>
              <a:t>Nieuwtje</a:t>
            </a:r>
            <a:r>
              <a:rPr lang="en-GB" sz="1200" dirty="0"/>
              <a:t>: </a:t>
            </a:r>
            <a:r>
              <a:rPr lang="en-GB" sz="1200" dirty="0" err="1"/>
              <a:t>vandaag</a:t>
            </a:r>
            <a:r>
              <a:rPr lang="en-GB" sz="1200" dirty="0"/>
              <a:t> </a:t>
            </a:r>
            <a:r>
              <a:rPr lang="en-GB" sz="1200" dirty="0" err="1"/>
              <a:t>gaat</a:t>
            </a:r>
            <a:r>
              <a:rPr lang="en-GB" sz="1200" dirty="0"/>
              <a:t> de </a:t>
            </a:r>
            <a:r>
              <a:rPr lang="en-GB" sz="1200" dirty="0" err="1"/>
              <a:t>landingspagina</a:t>
            </a:r>
            <a:r>
              <a:rPr lang="en-GB" sz="1200" dirty="0"/>
              <a:t> </a:t>
            </a:r>
            <a:r>
              <a:rPr lang="en-GB" sz="1200" dirty="0" err="1"/>
              <a:t>voor</a:t>
            </a:r>
            <a:r>
              <a:rPr lang="en-GB" sz="1200" dirty="0"/>
              <a:t> de try out live: </a:t>
            </a:r>
            <a:r>
              <a:rPr lang="nl-NL" sz="1200" b="1" dirty="0">
                <a:solidFill>
                  <a:srgbClr val="275937"/>
                </a:solidFill>
              </a:rPr>
              <a:t>aandeslagmetdeomgevingswet.nl/</a:t>
            </a:r>
            <a:r>
              <a:rPr lang="nl-NL" sz="1200" b="1" dirty="0" err="1">
                <a:solidFill>
                  <a:srgbClr val="275937"/>
                </a:solidFill>
              </a:rPr>
              <a:t>tryout</a:t>
            </a:r>
            <a:r>
              <a:rPr lang="en-GB" sz="1200" dirty="0"/>
              <a:t>.</a:t>
            </a:r>
            <a:r>
              <a:rPr lang="en-GB" sz="1200" baseline="0" dirty="0"/>
              <a:t> </a:t>
            </a:r>
            <a:r>
              <a:rPr lang="en-GB" sz="1200" baseline="0" dirty="0" err="1"/>
              <a:t>Hier</a:t>
            </a:r>
            <a:r>
              <a:rPr lang="en-GB" sz="1200" baseline="0" dirty="0"/>
              <a:t> is </a:t>
            </a:r>
            <a:r>
              <a:rPr lang="en-GB" sz="1200" baseline="0" dirty="0" err="1"/>
              <a:t>alle</a:t>
            </a:r>
            <a:r>
              <a:rPr lang="en-GB" sz="1200" baseline="0" dirty="0"/>
              <a:t> </a:t>
            </a:r>
            <a:r>
              <a:rPr lang="en-GB" sz="1200" baseline="0" dirty="0" err="1"/>
              <a:t>relevante</a:t>
            </a:r>
            <a:r>
              <a:rPr lang="en-GB" sz="1200" baseline="0" dirty="0"/>
              <a:t> info te </a:t>
            </a:r>
            <a:r>
              <a:rPr lang="en-GB" sz="1200" baseline="0" dirty="0" err="1"/>
              <a:t>vinden</a:t>
            </a:r>
            <a:r>
              <a:rPr lang="en-GB" sz="1200" baseline="0" dirty="0"/>
              <a:t>.</a:t>
            </a:r>
            <a:endParaRPr lang="nl-NL" sz="1200" dirty="0"/>
          </a:p>
          <a:p>
            <a:pPr marL="171450" indent="-171450">
              <a:buFontTx/>
              <a:buChar char="-"/>
            </a:pPr>
            <a:endParaRPr lang="en-GB" dirty="0"/>
          </a:p>
          <a:p>
            <a:pPr marL="171450" indent="-171450">
              <a:buFontTx/>
              <a:buChar char="-"/>
            </a:pPr>
            <a:r>
              <a:rPr lang="en-GB" dirty="0"/>
              <a:t>En</a:t>
            </a:r>
            <a:r>
              <a:rPr lang="en-GB" baseline="0" dirty="0"/>
              <a:t> </a:t>
            </a:r>
            <a:r>
              <a:rPr lang="en-GB" baseline="0" dirty="0" err="1"/>
              <a:t>dan</a:t>
            </a:r>
            <a:r>
              <a:rPr lang="en-GB" baseline="0" dirty="0"/>
              <a:t> </a:t>
            </a:r>
            <a:r>
              <a:rPr lang="en-GB" baseline="0" dirty="0" err="1"/>
              <a:t>wil</a:t>
            </a:r>
            <a:r>
              <a:rPr lang="en-GB" baseline="0" dirty="0"/>
              <a:t> </a:t>
            </a:r>
            <a:r>
              <a:rPr lang="en-GB" baseline="0" dirty="0" err="1"/>
              <a:t>ik</a:t>
            </a:r>
            <a:r>
              <a:rPr lang="en-GB" baseline="0" dirty="0"/>
              <a:t> </a:t>
            </a:r>
            <a:r>
              <a:rPr lang="en-GB" baseline="0" dirty="0" err="1"/>
              <a:t>graag</a:t>
            </a:r>
            <a:r>
              <a:rPr lang="en-GB" baseline="0" dirty="0"/>
              <a:t> </a:t>
            </a:r>
            <a:r>
              <a:rPr lang="en-GB" baseline="0" dirty="0" err="1"/>
              <a:t>afsluiten</a:t>
            </a:r>
            <a:r>
              <a:rPr lang="en-GB" baseline="0" dirty="0"/>
              <a:t> met de slingers die de hele demo al </a:t>
            </a:r>
            <a:r>
              <a:rPr lang="en-GB" baseline="0" dirty="0" err="1"/>
              <a:t>voorbij</a:t>
            </a:r>
            <a:r>
              <a:rPr lang="en-GB" baseline="0" dirty="0"/>
              <a:t> </a:t>
            </a:r>
            <a:r>
              <a:rPr lang="en-GB" baseline="0" dirty="0" err="1"/>
              <a:t>zijn</a:t>
            </a:r>
            <a:r>
              <a:rPr lang="en-GB" baseline="0" dirty="0"/>
              <a:t> </a:t>
            </a:r>
            <a:r>
              <a:rPr lang="en-GB" baseline="0" dirty="0" err="1"/>
              <a:t>gekomen</a:t>
            </a:r>
            <a:r>
              <a:rPr lang="en-GB" baseline="0" dirty="0"/>
              <a:t>...</a:t>
            </a:r>
          </a:p>
          <a:p>
            <a:pPr marL="171450" indent="-171450">
              <a:buFontTx/>
              <a:buChar char="-"/>
            </a:pPr>
            <a:endParaRPr lang="en-GB" baseline="0" dirty="0"/>
          </a:p>
          <a:p>
            <a:pPr marL="171450" indent="-171450">
              <a:buFontTx/>
              <a:buChar char="-"/>
            </a:pPr>
            <a:r>
              <a:rPr lang="en-GB" baseline="0" dirty="0"/>
              <a:t>=&gt; </a:t>
            </a:r>
            <a:r>
              <a:rPr lang="en-GB" baseline="0" dirty="0" err="1"/>
              <a:t>volgende</a:t>
            </a:r>
            <a:r>
              <a:rPr lang="en-GB" baseline="0" dirty="0"/>
              <a:t> sheet</a:t>
            </a:r>
          </a:p>
          <a:p>
            <a:pPr marL="171450" indent="-171450">
              <a:buFontTx/>
              <a:buChar char="-"/>
            </a:pPr>
            <a:endParaRPr lang="en-GB" baseline="0" dirty="0"/>
          </a:p>
          <a:p>
            <a:pPr marL="171450" indent="-171450">
              <a:buFontTx/>
              <a:buChar char="-"/>
            </a:pPr>
            <a:r>
              <a:rPr lang="en-GB" dirty="0" err="1"/>
              <a:t>Achtergrond</a:t>
            </a:r>
            <a:r>
              <a:rPr lang="en-GB" dirty="0"/>
              <a:t>:</a:t>
            </a:r>
          </a:p>
          <a:p>
            <a:pPr marL="285750" indent="-285750">
              <a:lnSpc>
                <a:spcPct val="110000"/>
              </a:lnSpc>
              <a:spcAft>
                <a:spcPts val="1200"/>
              </a:spcAft>
              <a:buFont typeface="Arial" panose="020B0604020202020204" pitchFamily="34" charset="0"/>
              <a:buChar char="•"/>
              <a:defRPr/>
            </a:pPr>
            <a:r>
              <a:rPr lang="nl-NL" sz="1200" dirty="0"/>
              <a:t>Doel van de </a:t>
            </a:r>
            <a:r>
              <a:rPr lang="nl-NL" sz="1200" dirty="0" err="1"/>
              <a:t>Try</a:t>
            </a:r>
            <a:r>
              <a:rPr lang="nl-NL" sz="1200" dirty="0"/>
              <a:t> Out is </a:t>
            </a:r>
            <a:r>
              <a:rPr lang="nl-NL" sz="1200" b="1" dirty="0"/>
              <a:t>kennismaken met het DSO </a:t>
            </a:r>
            <a:r>
              <a:rPr lang="nl-NL" sz="1200" dirty="0"/>
              <a:t>(landelijke voorziening) voor zowel bestuurders en lokaal bevoegd gezag als leveranciers, zodat we samen aan de verdere voltooiing kunnen werken.</a:t>
            </a:r>
            <a:endParaRPr lang="nl-NL" sz="1200" i="1" u="sng" dirty="0"/>
          </a:p>
          <a:p>
            <a:pPr marL="285750" lvl="0" indent="-285750">
              <a:lnSpc>
                <a:spcPct val="110000"/>
              </a:lnSpc>
              <a:spcAft>
                <a:spcPts val="1200"/>
              </a:spcAft>
              <a:buFont typeface="Arial" panose="020B0604020202020204" pitchFamily="34" charset="0"/>
              <a:buChar char="•"/>
              <a:defRPr/>
            </a:pPr>
            <a:r>
              <a:rPr lang="nl-NL" sz="1200" dirty="0"/>
              <a:t>Doel van de </a:t>
            </a:r>
            <a:r>
              <a:rPr lang="nl-NL" sz="1200" dirty="0" err="1"/>
              <a:t>Try</a:t>
            </a:r>
            <a:r>
              <a:rPr lang="nl-NL" sz="1200" dirty="0"/>
              <a:t> Out is </a:t>
            </a:r>
            <a:r>
              <a:rPr lang="nl-NL" sz="1200" b="1" dirty="0"/>
              <a:t>feedback te verzamelen uit de praktijk</a:t>
            </a:r>
            <a:r>
              <a:rPr lang="nl-NL" sz="1200" dirty="0"/>
              <a:t>, zowel qua software als ondersteunende processen, zodat deze verbeterd kunnen worden.</a:t>
            </a:r>
          </a:p>
          <a:p>
            <a:pPr marL="285750" lvl="0" indent="-285750">
              <a:lnSpc>
                <a:spcPct val="100000"/>
              </a:lnSpc>
              <a:spcBef>
                <a:spcPts val="0"/>
              </a:spcBef>
              <a:spcAft>
                <a:spcPts val="1200"/>
              </a:spcAft>
              <a:buFont typeface="Arial" panose="020B0604020202020204" pitchFamily="34" charset="0"/>
              <a:buChar char="•"/>
              <a:defRPr/>
            </a:pPr>
            <a:r>
              <a:rPr lang="nl-NL" sz="1200" dirty="0"/>
              <a:t>Doel van de </a:t>
            </a:r>
            <a:r>
              <a:rPr lang="nl-NL" sz="1200" dirty="0" err="1"/>
              <a:t>Try</a:t>
            </a:r>
            <a:r>
              <a:rPr lang="nl-NL" sz="1200" dirty="0"/>
              <a:t> Out is ervaring op te doen met het </a:t>
            </a:r>
            <a:r>
              <a:rPr lang="nl-NL" sz="1200" b="1" dirty="0"/>
              <a:t>inrichten van ondersteunende processen </a:t>
            </a:r>
            <a:r>
              <a:rPr lang="nl-NL" sz="1200" dirty="0"/>
              <a:t>vanuit implementatie en support, zodat we beter leren waar we ons op voor te bereiden hebben.</a:t>
            </a:r>
          </a:p>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9101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err="1"/>
              <a:t>Woord</a:t>
            </a:r>
            <a:r>
              <a:rPr lang="en-GB" dirty="0"/>
              <a:t> </a:t>
            </a:r>
            <a:r>
              <a:rPr lang="en-GB" dirty="0" err="1"/>
              <a:t>aan</a:t>
            </a:r>
            <a:r>
              <a:rPr lang="en-GB" dirty="0"/>
              <a:t> Bert:</a:t>
            </a:r>
          </a:p>
          <a:p>
            <a:pPr marL="171450" indent="-171450">
              <a:buFontTx/>
              <a:buChar char="-"/>
            </a:pPr>
            <a:endParaRPr lang="en-GB" dirty="0"/>
          </a:p>
          <a:p>
            <a:pPr marL="171450" indent="-171450">
              <a:buFontTx/>
              <a:buChar char="-"/>
            </a:pPr>
            <a:r>
              <a:rPr lang="en-GB" dirty="0" err="1"/>
              <a:t>Conclusies</a:t>
            </a:r>
            <a:r>
              <a:rPr lang="en-GB" dirty="0"/>
              <a:t> demo’s: </a:t>
            </a:r>
            <a:r>
              <a:rPr lang="en-GB" dirty="0" err="1"/>
              <a:t>klaar</a:t>
            </a:r>
            <a:r>
              <a:rPr lang="en-GB" dirty="0"/>
              <a:t> </a:t>
            </a:r>
            <a:r>
              <a:rPr lang="en-GB" dirty="0" err="1"/>
              <a:t>voor</a:t>
            </a:r>
            <a:r>
              <a:rPr lang="en-GB" dirty="0"/>
              <a:t> try out</a:t>
            </a:r>
          </a:p>
          <a:p>
            <a:pPr marL="171450" indent="-171450">
              <a:buFontTx/>
              <a:buChar char="-"/>
            </a:pPr>
            <a:endParaRPr lang="en-GB"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nl-NL" sz="1200" dirty="0"/>
              <a:t>Geen digitaal stelsel zonder lokale systemen. In 2019 is de landelijke voorziening van het digitaal stelsel ver genoeg ontwikkeld om te gaan oefenen met de nieuwe Omgevingswet en het digitaal stelsel. Zien hoe </a:t>
            </a:r>
            <a:r>
              <a:rPr lang="nl-NL" sz="1200" kern="1200" dirty="0">
                <a:solidFill>
                  <a:schemeClr val="tx1"/>
                </a:solidFill>
                <a:effectLst/>
                <a:latin typeface="+mn-lt"/>
                <a:ea typeface="+mn-ea"/>
                <a:cs typeface="+mn-cs"/>
              </a:rPr>
              <a:t>het Omgevingsloket werkt en daarmee een beeld krijgen van hoe, waarom,</a:t>
            </a:r>
            <a:r>
              <a:rPr lang="nl-NL" sz="1200" kern="1200" baseline="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waarmee en wanneer we aan de slag moeten. De </a:t>
            </a:r>
            <a:r>
              <a:rPr lang="nl-NL" sz="1200" kern="1200" dirty="0" err="1">
                <a:solidFill>
                  <a:schemeClr val="tx1"/>
                </a:solidFill>
                <a:effectLst/>
                <a:latin typeface="+mn-lt"/>
                <a:ea typeface="+mn-ea"/>
                <a:cs typeface="+mn-cs"/>
              </a:rPr>
              <a:t>try</a:t>
            </a:r>
            <a:r>
              <a:rPr lang="nl-NL" sz="1200" kern="1200" dirty="0">
                <a:solidFill>
                  <a:schemeClr val="tx1"/>
                </a:solidFill>
                <a:effectLst/>
                <a:latin typeface="+mn-lt"/>
                <a:ea typeface="+mn-ea"/>
                <a:cs typeface="+mn-cs"/>
              </a:rPr>
              <a:t> out moet inspireren, een idee geven wat kan en aanmoedigen om keuzes te maken. </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GB"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GB" sz="1200" kern="1200" dirty="0" err="1">
                <a:solidFill>
                  <a:schemeClr val="tx1"/>
                </a:solidFill>
                <a:effectLst/>
                <a:latin typeface="+mn-lt"/>
                <a:ea typeface="+mn-ea"/>
                <a:cs typeface="+mn-cs"/>
              </a:rPr>
              <a:t>Allemaal</a:t>
            </a:r>
            <a:r>
              <a:rPr lang="en-GB" sz="1200" kern="1200" dirty="0">
                <a:solidFill>
                  <a:schemeClr val="tx1"/>
                </a:solidFill>
                <a:effectLst/>
                <a:latin typeface="+mn-lt"/>
                <a:ea typeface="+mn-ea"/>
                <a:cs typeface="+mn-cs"/>
              </a:rPr>
              <a:t> info </a:t>
            </a:r>
            <a:r>
              <a:rPr lang="en-GB" sz="1200" kern="1200" dirty="0" err="1">
                <a:solidFill>
                  <a:schemeClr val="tx1"/>
                </a:solidFill>
                <a:effectLst/>
                <a:latin typeface="+mn-lt"/>
                <a:ea typeface="+mn-ea"/>
                <a:cs typeface="+mn-cs"/>
              </a:rPr>
              <a:t>ontvangen</a:t>
            </a:r>
            <a:r>
              <a:rPr lang="en-GB" sz="1200" kern="1200" dirty="0">
                <a:solidFill>
                  <a:schemeClr val="tx1"/>
                </a:solidFill>
                <a:effectLst/>
                <a:latin typeface="+mn-lt"/>
                <a:ea typeface="+mn-ea"/>
                <a:cs typeface="+mn-cs"/>
              </a:rPr>
              <a:t> om je op te </a:t>
            </a:r>
            <a:r>
              <a:rPr lang="en-GB" sz="1200" kern="1200" dirty="0" err="1">
                <a:solidFill>
                  <a:schemeClr val="tx1"/>
                </a:solidFill>
                <a:effectLst/>
                <a:latin typeface="+mn-lt"/>
                <a:ea typeface="+mn-ea"/>
                <a:cs typeface="+mn-cs"/>
              </a:rPr>
              <a:t>geven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regio</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deel</a:t>
            </a:r>
            <a:r>
              <a:rPr lang="en-GB" sz="1200" kern="1200" dirty="0">
                <a:solidFill>
                  <a:schemeClr val="tx1"/>
                </a:solidFill>
                <a:effectLst/>
                <a:latin typeface="+mn-lt"/>
                <a:ea typeface="+mn-ea"/>
                <a:cs typeface="+mn-cs"/>
              </a:rPr>
              <a:t> te </a:t>
            </a:r>
            <a:r>
              <a:rPr lang="en-GB" sz="1200" kern="1200" dirty="0" err="1">
                <a:solidFill>
                  <a:schemeClr val="tx1"/>
                </a:solidFill>
                <a:effectLst/>
                <a:latin typeface="+mn-lt"/>
                <a:ea typeface="+mn-ea"/>
                <a:cs typeface="+mn-cs"/>
              </a:rPr>
              <a:t>nemen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Aanmelden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voor</a:t>
            </a:r>
            <a:r>
              <a:rPr lang="en-GB" sz="1200" kern="1200" dirty="0">
                <a:solidFill>
                  <a:schemeClr val="tx1"/>
                </a:solidFill>
                <a:effectLst/>
                <a:latin typeface="+mn-lt"/>
                <a:ea typeface="+mn-ea"/>
                <a:cs typeface="+mn-cs"/>
              </a:rPr>
              <a:t> 10-01-19 via </a:t>
            </a:r>
            <a:r>
              <a:rPr lang="en-GB" sz="1200" kern="1200" dirty="0" err="1">
                <a:solidFill>
                  <a:schemeClr val="tx1"/>
                </a:solidFill>
                <a:effectLst/>
                <a:latin typeface="+mn-lt"/>
                <a:ea typeface="+mn-ea"/>
                <a:cs typeface="+mn-cs"/>
              </a:rPr>
              <a:t>koepels</a:t>
            </a:r>
            <a:r>
              <a:rPr lang="en-GB" sz="1200" kern="1200" dirty="0">
                <a:solidFill>
                  <a:schemeClr val="tx1"/>
                </a:solidFill>
                <a:effectLst/>
                <a:latin typeface="+mn-lt"/>
                <a:ea typeface="+mn-ea"/>
                <a:cs typeface="+mn-cs"/>
              </a:rPr>
              <a:t>.</a:t>
            </a:r>
            <a:endParaRPr lang="nl-NL"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nl-NL"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GB" sz="1200" dirty="0" err="1"/>
              <a:t>Nieuwtje</a:t>
            </a:r>
            <a:r>
              <a:rPr lang="en-GB" sz="1200" dirty="0"/>
              <a:t>: </a:t>
            </a:r>
            <a:r>
              <a:rPr lang="en-GB" sz="1200" dirty="0" err="1"/>
              <a:t>vandaag</a:t>
            </a:r>
            <a:r>
              <a:rPr lang="en-GB" sz="1200" dirty="0"/>
              <a:t> </a:t>
            </a:r>
            <a:r>
              <a:rPr lang="en-GB" sz="1200" dirty="0" err="1"/>
              <a:t>gaat</a:t>
            </a:r>
            <a:r>
              <a:rPr lang="en-GB" sz="1200" dirty="0"/>
              <a:t> de </a:t>
            </a:r>
            <a:r>
              <a:rPr lang="en-GB" sz="1200" dirty="0" err="1"/>
              <a:t>landingspagina</a:t>
            </a:r>
            <a:r>
              <a:rPr lang="en-GB" sz="1200" dirty="0"/>
              <a:t> </a:t>
            </a:r>
            <a:r>
              <a:rPr lang="en-GB" sz="1200" dirty="0" err="1"/>
              <a:t>voor</a:t>
            </a:r>
            <a:r>
              <a:rPr lang="en-GB" sz="1200" dirty="0"/>
              <a:t> de try out live: </a:t>
            </a:r>
            <a:r>
              <a:rPr lang="nl-NL" sz="1200" b="1" dirty="0">
                <a:solidFill>
                  <a:srgbClr val="275937"/>
                </a:solidFill>
              </a:rPr>
              <a:t>aandeslagmetdeomgevingswet.nl/</a:t>
            </a:r>
            <a:r>
              <a:rPr lang="nl-NL" sz="1200" b="1" dirty="0" err="1">
                <a:solidFill>
                  <a:srgbClr val="275937"/>
                </a:solidFill>
              </a:rPr>
              <a:t>tryout</a:t>
            </a:r>
            <a:r>
              <a:rPr lang="en-GB" sz="1200" dirty="0"/>
              <a:t>.</a:t>
            </a:r>
            <a:r>
              <a:rPr lang="en-GB" sz="1200" baseline="0" dirty="0"/>
              <a:t> </a:t>
            </a:r>
            <a:r>
              <a:rPr lang="en-GB" sz="1200" baseline="0" dirty="0" err="1"/>
              <a:t>Hier</a:t>
            </a:r>
            <a:r>
              <a:rPr lang="en-GB" sz="1200" baseline="0" dirty="0"/>
              <a:t> is </a:t>
            </a:r>
            <a:r>
              <a:rPr lang="en-GB" sz="1200" baseline="0" dirty="0" err="1"/>
              <a:t>alle</a:t>
            </a:r>
            <a:r>
              <a:rPr lang="en-GB" sz="1200" baseline="0" dirty="0"/>
              <a:t> </a:t>
            </a:r>
            <a:r>
              <a:rPr lang="en-GB" sz="1200" baseline="0" dirty="0" err="1"/>
              <a:t>relevante</a:t>
            </a:r>
            <a:r>
              <a:rPr lang="en-GB" sz="1200" baseline="0" dirty="0"/>
              <a:t> info te </a:t>
            </a:r>
            <a:r>
              <a:rPr lang="en-GB" sz="1200" baseline="0" dirty="0" err="1"/>
              <a:t>vinden</a:t>
            </a:r>
            <a:r>
              <a:rPr lang="en-GB" sz="1200" baseline="0" dirty="0"/>
              <a:t>.</a:t>
            </a:r>
            <a:endParaRPr lang="nl-NL" sz="1200" dirty="0"/>
          </a:p>
          <a:p>
            <a:pPr marL="171450" indent="-171450">
              <a:buFontTx/>
              <a:buChar char="-"/>
            </a:pPr>
            <a:endParaRPr lang="en-GB" dirty="0"/>
          </a:p>
          <a:p>
            <a:pPr marL="171450" indent="-171450">
              <a:buFontTx/>
              <a:buChar char="-"/>
            </a:pPr>
            <a:r>
              <a:rPr lang="en-GB" dirty="0"/>
              <a:t>En</a:t>
            </a:r>
            <a:r>
              <a:rPr lang="en-GB" baseline="0" dirty="0"/>
              <a:t> </a:t>
            </a:r>
            <a:r>
              <a:rPr lang="en-GB" baseline="0" dirty="0" err="1"/>
              <a:t>dan</a:t>
            </a:r>
            <a:r>
              <a:rPr lang="en-GB" baseline="0" dirty="0"/>
              <a:t> </a:t>
            </a:r>
            <a:r>
              <a:rPr lang="en-GB" baseline="0" dirty="0" err="1"/>
              <a:t>wil</a:t>
            </a:r>
            <a:r>
              <a:rPr lang="en-GB" baseline="0" dirty="0"/>
              <a:t> </a:t>
            </a:r>
            <a:r>
              <a:rPr lang="en-GB" baseline="0" dirty="0" err="1"/>
              <a:t>ik</a:t>
            </a:r>
            <a:r>
              <a:rPr lang="en-GB" baseline="0" dirty="0"/>
              <a:t> </a:t>
            </a:r>
            <a:r>
              <a:rPr lang="en-GB" baseline="0" dirty="0" err="1"/>
              <a:t>graag</a:t>
            </a:r>
            <a:r>
              <a:rPr lang="en-GB" baseline="0" dirty="0"/>
              <a:t> </a:t>
            </a:r>
            <a:r>
              <a:rPr lang="en-GB" baseline="0" dirty="0" err="1"/>
              <a:t>afsluiten</a:t>
            </a:r>
            <a:r>
              <a:rPr lang="en-GB" baseline="0" dirty="0"/>
              <a:t> met de slingers die de hele demo al </a:t>
            </a:r>
            <a:r>
              <a:rPr lang="en-GB" baseline="0" dirty="0" err="1"/>
              <a:t>voorbij</a:t>
            </a:r>
            <a:r>
              <a:rPr lang="en-GB" baseline="0" dirty="0"/>
              <a:t> </a:t>
            </a:r>
            <a:r>
              <a:rPr lang="en-GB" baseline="0" dirty="0" err="1"/>
              <a:t>zijn</a:t>
            </a:r>
            <a:r>
              <a:rPr lang="en-GB" baseline="0" dirty="0"/>
              <a:t> </a:t>
            </a:r>
            <a:r>
              <a:rPr lang="en-GB" baseline="0" dirty="0" err="1"/>
              <a:t>gekomen</a:t>
            </a:r>
            <a:r>
              <a:rPr lang="en-GB" baseline="0" dirty="0"/>
              <a:t>...</a:t>
            </a:r>
          </a:p>
          <a:p>
            <a:pPr marL="171450" indent="-171450">
              <a:buFontTx/>
              <a:buChar char="-"/>
            </a:pPr>
            <a:endParaRPr lang="en-GB" baseline="0" dirty="0"/>
          </a:p>
          <a:p>
            <a:pPr marL="171450" indent="-171450">
              <a:buFontTx/>
              <a:buChar char="-"/>
            </a:pPr>
            <a:r>
              <a:rPr lang="en-GB" baseline="0" dirty="0"/>
              <a:t>=&gt; </a:t>
            </a:r>
            <a:r>
              <a:rPr lang="en-GB" baseline="0" dirty="0" err="1"/>
              <a:t>volgende</a:t>
            </a:r>
            <a:r>
              <a:rPr lang="en-GB" baseline="0" dirty="0"/>
              <a:t> sheet</a:t>
            </a:r>
          </a:p>
          <a:p>
            <a:pPr marL="171450" indent="-171450">
              <a:buFontTx/>
              <a:buChar char="-"/>
            </a:pPr>
            <a:endParaRPr lang="en-GB" baseline="0" dirty="0"/>
          </a:p>
          <a:p>
            <a:pPr marL="171450" indent="-171450">
              <a:buFontTx/>
              <a:buChar char="-"/>
            </a:pPr>
            <a:r>
              <a:rPr lang="en-GB" dirty="0" err="1"/>
              <a:t>Achtergrond</a:t>
            </a:r>
            <a:r>
              <a:rPr lang="en-GB" dirty="0"/>
              <a:t>:</a:t>
            </a:r>
          </a:p>
          <a:p>
            <a:pPr marL="285750" indent="-285750">
              <a:lnSpc>
                <a:spcPct val="110000"/>
              </a:lnSpc>
              <a:spcAft>
                <a:spcPts val="1200"/>
              </a:spcAft>
              <a:buFont typeface="Arial" panose="020B0604020202020204" pitchFamily="34" charset="0"/>
              <a:buChar char="•"/>
              <a:defRPr/>
            </a:pPr>
            <a:r>
              <a:rPr lang="nl-NL" sz="1200" dirty="0"/>
              <a:t>Doel van de </a:t>
            </a:r>
            <a:r>
              <a:rPr lang="nl-NL" sz="1200" dirty="0" err="1"/>
              <a:t>Try</a:t>
            </a:r>
            <a:r>
              <a:rPr lang="nl-NL" sz="1200" dirty="0"/>
              <a:t> Out is </a:t>
            </a:r>
            <a:r>
              <a:rPr lang="nl-NL" sz="1200" b="1" dirty="0"/>
              <a:t>kennismaken met het DSO </a:t>
            </a:r>
            <a:r>
              <a:rPr lang="nl-NL" sz="1200" dirty="0"/>
              <a:t>(landelijke voorziening) voor zowel bestuurders en lokaal bevoegd gezag als leveranciers, zodat we samen aan de verdere voltooiing kunnen werken.</a:t>
            </a:r>
            <a:endParaRPr lang="nl-NL" sz="1200" i="1" u="sng" dirty="0"/>
          </a:p>
          <a:p>
            <a:pPr marL="285750" lvl="0" indent="-285750">
              <a:lnSpc>
                <a:spcPct val="110000"/>
              </a:lnSpc>
              <a:spcAft>
                <a:spcPts val="1200"/>
              </a:spcAft>
              <a:buFont typeface="Arial" panose="020B0604020202020204" pitchFamily="34" charset="0"/>
              <a:buChar char="•"/>
              <a:defRPr/>
            </a:pPr>
            <a:r>
              <a:rPr lang="nl-NL" sz="1200" dirty="0"/>
              <a:t>Doel van de </a:t>
            </a:r>
            <a:r>
              <a:rPr lang="nl-NL" sz="1200" dirty="0" err="1"/>
              <a:t>Try</a:t>
            </a:r>
            <a:r>
              <a:rPr lang="nl-NL" sz="1200" dirty="0"/>
              <a:t> Out is </a:t>
            </a:r>
            <a:r>
              <a:rPr lang="nl-NL" sz="1200" b="1" dirty="0"/>
              <a:t>feedback te verzamelen uit de praktijk</a:t>
            </a:r>
            <a:r>
              <a:rPr lang="nl-NL" sz="1200" dirty="0"/>
              <a:t>, zowel qua software als ondersteunende processen, zodat deze verbeterd kunnen worden.</a:t>
            </a:r>
          </a:p>
          <a:p>
            <a:pPr marL="285750" lvl="0" indent="-285750">
              <a:lnSpc>
                <a:spcPct val="100000"/>
              </a:lnSpc>
              <a:spcBef>
                <a:spcPts val="0"/>
              </a:spcBef>
              <a:spcAft>
                <a:spcPts val="1200"/>
              </a:spcAft>
              <a:buFont typeface="Arial" panose="020B0604020202020204" pitchFamily="34" charset="0"/>
              <a:buChar char="•"/>
              <a:defRPr/>
            </a:pPr>
            <a:r>
              <a:rPr lang="nl-NL" sz="1200" dirty="0"/>
              <a:t>Doel van de </a:t>
            </a:r>
            <a:r>
              <a:rPr lang="nl-NL" sz="1200" dirty="0" err="1"/>
              <a:t>Try</a:t>
            </a:r>
            <a:r>
              <a:rPr lang="nl-NL" sz="1200" dirty="0"/>
              <a:t> Out is ervaring op te doen met het </a:t>
            </a:r>
            <a:r>
              <a:rPr lang="nl-NL" sz="1200" b="1" dirty="0"/>
              <a:t>inrichten van ondersteunende processen </a:t>
            </a:r>
            <a:r>
              <a:rPr lang="nl-NL" sz="1200" dirty="0"/>
              <a:t>vanuit implementatie en support, zodat we beter leren waar we ons op voor te bereiden hebben.</a:t>
            </a:r>
          </a:p>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185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kern="1200" dirty="0">
                <a:solidFill>
                  <a:schemeClr val="tx1"/>
                </a:solidFill>
                <a:effectLst/>
                <a:latin typeface="+mn-lt"/>
                <a:ea typeface="Geneva" charset="-128"/>
                <a:cs typeface="Geneva" charset="-128"/>
              </a:rPr>
              <a:t>Voor de volledigheid: als op IM niveau een goede </a:t>
            </a:r>
            <a:r>
              <a:rPr lang="nl-NL" sz="1200" kern="1200" dirty="0" err="1">
                <a:solidFill>
                  <a:schemeClr val="tx1"/>
                </a:solidFill>
                <a:effectLst/>
                <a:latin typeface="+mn-lt"/>
                <a:ea typeface="Geneva" charset="-128"/>
                <a:cs typeface="Geneva" charset="-128"/>
              </a:rPr>
              <a:t>mapping</a:t>
            </a:r>
            <a:r>
              <a:rPr lang="nl-NL" sz="1200" kern="1200" dirty="0">
                <a:solidFill>
                  <a:schemeClr val="tx1"/>
                </a:solidFill>
                <a:effectLst/>
                <a:latin typeface="+mn-lt"/>
                <a:ea typeface="Geneva" charset="-128"/>
                <a:cs typeface="Geneva" charset="-128"/>
              </a:rPr>
              <a:t> van IM OW </a:t>
            </a:r>
            <a:r>
              <a:rPr lang="nl-NL" sz="1200" kern="1200" dirty="0">
                <a:solidFill>
                  <a:schemeClr val="tx1"/>
                </a:solidFill>
                <a:effectLst/>
                <a:latin typeface="+mn-lt"/>
                <a:ea typeface="Geneva" charset="-128"/>
                <a:cs typeface="Geneva" charset="-128"/>
                <a:sym typeface="Symbol" panose="05050102010706020507" pitchFamily="18" charset="2"/>
              </a:rPr>
              <a:t></a:t>
            </a:r>
            <a:r>
              <a:rPr lang="nl-NL" sz="1200" kern="1200" dirty="0">
                <a:solidFill>
                  <a:schemeClr val="tx1"/>
                </a:solidFill>
                <a:effectLst/>
                <a:latin typeface="+mn-lt"/>
                <a:ea typeface="Geneva" charset="-128"/>
                <a:cs typeface="Geneva" charset="-128"/>
              </a:rPr>
              <a:t> IM OP te maken is, dan volgt de XML uit de modellering van IM OP in XML. De </a:t>
            </a:r>
            <a:r>
              <a:rPr lang="nl-NL" sz="1200" kern="1200" dirty="0" err="1">
                <a:solidFill>
                  <a:schemeClr val="tx1"/>
                </a:solidFill>
                <a:effectLst/>
                <a:latin typeface="+mn-lt"/>
                <a:ea typeface="Geneva" charset="-128"/>
                <a:cs typeface="Geneva" charset="-128"/>
              </a:rPr>
              <a:t>TPODs</a:t>
            </a:r>
            <a:r>
              <a:rPr lang="nl-NL" sz="1200" kern="1200" dirty="0">
                <a:solidFill>
                  <a:schemeClr val="tx1"/>
                </a:solidFill>
                <a:effectLst/>
                <a:latin typeface="+mn-lt"/>
                <a:ea typeface="Geneva" charset="-128"/>
                <a:cs typeface="Geneva" charset="-128"/>
              </a:rPr>
              <a:t> zijn opgesteld in (C)IM OW termen; (C)IM OW is naar JSON te vertalen.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C0B003-40C8-452D-B615-5037B8EE7BF8}" type="slidenum">
              <a:rPr kumimoji="0" lang="nl-NL" altLang="nl-NL" sz="1200" b="0" i="0" u="none" strike="noStrike" kern="1200" cap="none" spc="0" normalizeH="0" baseline="0" noProof="0" smtClean="0">
                <a:ln>
                  <a:noFill/>
                </a:ln>
                <a:solidFill>
                  <a:prstClr val="black"/>
                </a:solidFill>
                <a:effectLst/>
                <a:uLnTx/>
                <a:uFillTx/>
                <a:latin typeface="Arial" charset="0"/>
                <a:ea typeface="Geneva"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nl-NL" altLang="nl-NL" sz="1200" b="0" i="0" u="none" strike="noStrike" kern="1200" cap="none" spc="0" normalizeH="0" baseline="0" noProof="0">
              <a:ln>
                <a:noFill/>
              </a:ln>
              <a:solidFill>
                <a:prstClr val="black"/>
              </a:solidFill>
              <a:effectLst/>
              <a:uLnTx/>
              <a:uFillTx/>
              <a:latin typeface="Arial" charset="0"/>
              <a:ea typeface="Geneva" charset="-128"/>
              <a:cs typeface="Arial" charset="0"/>
            </a:endParaRPr>
          </a:p>
        </p:txBody>
      </p:sp>
    </p:spTree>
    <p:extLst>
      <p:ext uri="{BB962C8B-B14F-4D97-AF65-F5344CB8AC3E}">
        <p14:creationId xmlns:p14="http://schemas.microsoft.com/office/powerpoint/2010/main" val="4175171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Geneva" charset="-128"/>
                <a:cs typeface="Geneva" charset="-128"/>
              </a:rPr>
              <a:t>Opmerkingen:</a:t>
            </a:r>
          </a:p>
          <a:p>
            <a:pPr lvl="0"/>
            <a:r>
              <a:rPr lang="nl-NL" sz="1200" kern="1200" dirty="0">
                <a:solidFill>
                  <a:schemeClr val="tx1"/>
                </a:solidFill>
                <a:effectLst/>
                <a:latin typeface="+mn-lt"/>
                <a:ea typeface="Geneva" charset="-128"/>
                <a:cs typeface="Geneva" charset="-128"/>
              </a:rPr>
              <a:t>In CIM OP zijn ook functie, activiteit, beperkingengebied en norm als kenmerk van een regeltekst(fragment) aan te geven. Valt dit onder de “Juridische regel beschrijft..” relatie? Aanname: ja.</a:t>
            </a:r>
          </a:p>
          <a:p>
            <a:pPr lvl="0"/>
            <a:r>
              <a:rPr lang="nl-NL" sz="1200" kern="1200" dirty="0">
                <a:solidFill>
                  <a:schemeClr val="tx1"/>
                </a:solidFill>
                <a:effectLst/>
                <a:latin typeface="+mn-lt"/>
                <a:ea typeface="Geneva" charset="-128"/>
                <a:cs typeface="Geneva" charset="-128"/>
              </a:rPr>
              <a:t>Onderwerp en thema zijn kenmerken van regeltekst, niet van regeltekstfragment. Dit is van belang omdat men onderwerp op de kaart wil tonen, dan moet de geometrie van het werkingsgebied van de regeltekst komen. </a:t>
            </a:r>
          </a:p>
          <a:p>
            <a:pPr lvl="0"/>
            <a:r>
              <a:rPr lang="nl-NL" sz="1200" kern="1200" dirty="0">
                <a:solidFill>
                  <a:schemeClr val="tx1"/>
                </a:solidFill>
                <a:effectLst/>
                <a:latin typeface="+mn-lt"/>
                <a:ea typeface="Geneva" charset="-128"/>
                <a:cs typeface="Geneva" charset="-128"/>
              </a:rPr>
              <a:t>Uit CIM/PC sessies kwam dat dit via vaststelling van informatieobject loopt. Vraag is of dat altijd zo is en of dat niet expliciet aangegeven moet worden. Zie *** in volgende sectie.</a:t>
            </a:r>
          </a:p>
          <a:p>
            <a:pPr lvl="0"/>
            <a:r>
              <a:rPr lang="nl-NL" sz="1200" kern="1200" dirty="0">
                <a:solidFill>
                  <a:schemeClr val="tx1"/>
                </a:solidFill>
                <a:effectLst/>
                <a:latin typeface="+mn-lt"/>
                <a:ea typeface="Geneva" charset="-128"/>
                <a:cs typeface="Geneva" charset="-128"/>
              </a:rPr>
              <a:t>Locatie staat in CIM OP altijd in een datacollectie die de inhoud is van een informatieobject. Het CIM OW Locatieobject zal gegevens uit de vaststelling van en de verwijzing naar het informatieobject overnemen.</a:t>
            </a:r>
          </a:p>
          <a:p>
            <a:pPr lvl="0"/>
            <a:r>
              <a:rPr lang="nl-NL" sz="1200" kern="1200" dirty="0">
                <a:solidFill>
                  <a:schemeClr val="tx1"/>
                </a:solidFill>
                <a:effectLst/>
                <a:latin typeface="+mn-lt"/>
                <a:ea typeface="Geneva" charset="-128"/>
                <a:cs typeface="Geneva" charset="-128"/>
              </a:rPr>
              <a:t>Deze zijn inmiddels vervallen. Klopt toch?</a:t>
            </a:r>
          </a:p>
          <a:p>
            <a:pPr lvl="0"/>
            <a:r>
              <a:rPr lang="nl-NL" sz="1200" kern="1200" dirty="0">
                <a:solidFill>
                  <a:schemeClr val="tx1"/>
                </a:solidFill>
                <a:effectLst/>
                <a:latin typeface="+mn-lt"/>
                <a:ea typeface="Geneva" charset="-128"/>
                <a:cs typeface="Geneva" charset="-128"/>
              </a:rPr>
              <a:t>Het is denkbaar dat verwijzingen naar </a:t>
            </a:r>
            <a:r>
              <a:rPr lang="nl-NL" sz="1200" kern="1200" dirty="0" err="1">
                <a:solidFill>
                  <a:schemeClr val="tx1"/>
                </a:solidFill>
                <a:effectLst/>
                <a:latin typeface="+mn-lt"/>
                <a:ea typeface="Geneva" charset="-128"/>
                <a:cs typeface="Geneva" charset="-128"/>
              </a:rPr>
              <a:t>geo</a:t>
            </a:r>
            <a:r>
              <a:rPr lang="nl-NL" sz="1200" kern="1200" dirty="0">
                <a:solidFill>
                  <a:schemeClr val="tx1"/>
                </a:solidFill>
                <a:effectLst/>
                <a:latin typeface="+mn-lt"/>
                <a:ea typeface="Geneva" charset="-128"/>
                <a:cs typeface="Geneva" charset="-128"/>
              </a:rPr>
              <a:t>-informatieobjecten onderdeel zijn van de kenmerken om aan te geven dat de kenmerken voor een regeltekstfragment in een kleiner gebied dan het werkingsgebied van een regeltekst. Hieraan is in CIM OW geen behoefte. Klopt toch. Zo nee, waar staat de relatie in CIM OW?</a:t>
            </a:r>
          </a:p>
          <a:p>
            <a:r>
              <a:rPr lang="nl-NL" sz="1200" kern="1200" dirty="0">
                <a:solidFill>
                  <a:schemeClr val="tx1"/>
                </a:solidFill>
                <a:effectLst/>
                <a:latin typeface="+mn-lt"/>
                <a:ea typeface="Geneva" charset="-128"/>
                <a:cs typeface="Geneva" charset="-128"/>
              </a:rPr>
              <a:t>De relaties in CIM OW tussen juridische regels en de rode lijnen zijn nog niet gemodelleerd in v0.97.</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C0B003-40C8-452D-B615-5037B8EE7BF8}" type="slidenum">
              <a:rPr kumimoji="0" lang="nl-NL" altLang="nl-NL" sz="1200" b="0" i="0" u="none" strike="noStrike" kern="1200" cap="none" spc="0" normalizeH="0" baseline="0" noProof="0" smtClean="0">
                <a:ln>
                  <a:noFill/>
                </a:ln>
                <a:solidFill>
                  <a:prstClr val="black"/>
                </a:solidFill>
                <a:effectLst/>
                <a:uLnTx/>
                <a:uFillTx/>
                <a:latin typeface="Arial" charset="0"/>
                <a:ea typeface="Geneva"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nl-NL" altLang="nl-NL" sz="1200" b="0" i="0" u="none" strike="noStrike" kern="1200" cap="none" spc="0" normalizeH="0" baseline="0" noProof="0">
              <a:ln>
                <a:noFill/>
              </a:ln>
              <a:solidFill>
                <a:prstClr val="black"/>
              </a:solidFill>
              <a:effectLst/>
              <a:uLnTx/>
              <a:uFillTx/>
              <a:latin typeface="Arial" charset="0"/>
              <a:ea typeface="Geneva" charset="-128"/>
              <a:cs typeface="Arial" charset="0"/>
            </a:endParaRPr>
          </a:p>
        </p:txBody>
      </p:sp>
    </p:spTree>
    <p:extLst>
      <p:ext uri="{BB962C8B-B14F-4D97-AF65-F5344CB8AC3E}">
        <p14:creationId xmlns:p14="http://schemas.microsoft.com/office/powerpoint/2010/main" val="3135508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C0B003-40C8-452D-B615-5037B8EE7BF8}" type="slidenum">
              <a:rPr kumimoji="0" lang="nl-NL" altLang="nl-NL" sz="1200" b="0" i="0" u="none" strike="noStrike" kern="1200" cap="none" spc="0" normalizeH="0" baseline="0" noProof="0" smtClean="0">
                <a:ln>
                  <a:noFill/>
                </a:ln>
                <a:solidFill>
                  <a:prstClr val="black"/>
                </a:solidFill>
                <a:effectLst/>
                <a:uLnTx/>
                <a:uFillTx/>
                <a:latin typeface="Arial" charset="0"/>
                <a:ea typeface="Geneva"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nl-NL" altLang="nl-NL" sz="1200" b="0" i="0" u="none" strike="noStrike" kern="1200" cap="none" spc="0" normalizeH="0" baseline="0" noProof="0">
              <a:ln>
                <a:noFill/>
              </a:ln>
              <a:solidFill>
                <a:prstClr val="black"/>
              </a:solidFill>
              <a:effectLst/>
              <a:uLnTx/>
              <a:uFillTx/>
              <a:latin typeface="Arial" charset="0"/>
              <a:ea typeface="Geneva" charset="-128"/>
              <a:cs typeface="Arial" charset="0"/>
            </a:endParaRPr>
          </a:p>
        </p:txBody>
      </p:sp>
    </p:spTree>
    <p:extLst>
      <p:ext uri="{BB962C8B-B14F-4D97-AF65-F5344CB8AC3E}">
        <p14:creationId xmlns:p14="http://schemas.microsoft.com/office/powerpoint/2010/main" val="1566020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73</a:t>
            </a:fld>
            <a:endParaRPr lang="nl-NL"/>
          </a:p>
        </p:txBody>
      </p:sp>
    </p:spTree>
    <p:extLst>
      <p:ext uri="{BB962C8B-B14F-4D97-AF65-F5344CB8AC3E}">
        <p14:creationId xmlns:p14="http://schemas.microsoft.com/office/powerpoint/2010/main" val="256134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txBox="1">
            <a:spLocks noGrp="1"/>
          </p:cNvSpPr>
          <p:nvPr>
            <p:ph type="body" sz="quarter" idx="1"/>
          </p:nvPr>
        </p:nvSpPr>
        <p:spPr/>
        <p:txBody>
          <a:bodyPr/>
          <a:lstStyle/>
          <a:p>
            <a:pPr lvl="0"/>
            <a:r>
              <a:rPr lang="nl-NL"/>
              <a:t>Voorstellen en project kort uitleggen in samenwerking met beheerteam Kadaster en inhoudelijke kennis en financiële bijdrage IHR. </a:t>
            </a:r>
          </a:p>
        </p:txBody>
      </p:sp>
      <p:sp>
        <p:nvSpPr>
          <p:cNvPr id="4" name="Tijdelijke aanduiding voor dia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CBFD1DF-0975-4377-8CF0-60EE13674432}" type="slidenum">
              <a:t>74</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712271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txBox="1">
            <a:spLocks noGrp="1"/>
          </p:cNvSpPr>
          <p:nvPr>
            <p:ph type="body" sz="quarter" idx="1"/>
          </p:nvPr>
        </p:nvSpPr>
        <p:spPr/>
        <p:txBody>
          <a:bodyPr/>
          <a:lstStyle/>
          <a:p>
            <a:pPr lvl="0">
              <a:lnSpc>
                <a:spcPct val="90000"/>
              </a:lnSpc>
            </a:pPr>
            <a:r>
              <a:rPr lang="nl-NL"/>
              <a:t>Beschikbaarheid van het Manifest</a:t>
            </a:r>
          </a:p>
          <a:p>
            <a:pPr lvl="0">
              <a:lnSpc>
                <a:spcPct val="90000"/>
              </a:lnSpc>
            </a:pPr>
            <a:r>
              <a:rPr lang="nl-NL"/>
              <a:t>Fout irt het manifest 2006</a:t>
            </a:r>
          </a:p>
          <a:p>
            <a:pPr lvl="0">
              <a:lnSpc>
                <a:spcPct val="90000"/>
              </a:lnSpc>
            </a:pPr>
            <a:r>
              <a:rPr lang="nl-NL"/>
              <a:t>Beschikbaarheid van alle planbestanden zowel op Ruimtelijke plannen als bij de bronhouder. </a:t>
            </a:r>
          </a:p>
          <a:p>
            <a:pPr lvl="0">
              <a:lnSpc>
                <a:spcPct val="90000"/>
              </a:lnSpc>
            </a:pPr>
            <a:r>
              <a:rPr lang="nl-NL"/>
              <a:t>Planstatus versus Dossierstatus</a:t>
            </a:r>
          </a:p>
          <a:p>
            <a:pPr lvl="0">
              <a:lnSpc>
                <a:spcPct val="90000"/>
              </a:lnSpc>
            </a:pPr>
            <a:r>
              <a:rPr lang="nl-NL"/>
              <a:t>Liggen de ruimtelijke plannen in de landelijke voorziening op de juiste locatie. </a:t>
            </a:r>
          </a:p>
          <a:p>
            <a:pPr lvl="0">
              <a:lnSpc>
                <a:spcPct val="90000"/>
              </a:lnSpc>
            </a:pPr>
            <a:r>
              <a:rPr lang="nl-NL"/>
              <a:t>Zijn de plannen met het juiste ‘plantype’ gepubliceerd. </a:t>
            </a:r>
          </a:p>
          <a:p>
            <a:pPr lvl="0">
              <a:lnSpc>
                <a:spcPct val="90000"/>
              </a:lnSpc>
            </a:pPr>
            <a:r>
              <a:rPr lang="nl-NL"/>
              <a:t>We onderzoeken of de bronhouder de gerechtelijke uitspraken als gebiedsgericht besluit beschikbaar heeft gesteld. </a:t>
            </a:r>
          </a:p>
          <a:p>
            <a:pPr lvl="0"/>
            <a:endParaRPr lang="nl-NL"/>
          </a:p>
        </p:txBody>
      </p:sp>
      <p:sp>
        <p:nvSpPr>
          <p:cNvPr id="4" name="Tijdelijke aanduiding voor dianumm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20DADBD-DF4A-4D68-83E1-DE6FAD0DB935}" type="slidenum">
              <a:t>75</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791380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Master" Target="../slideMasters/slideMaster20.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36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gif"/><Relationship Id="rId18" Type="http://schemas.openxmlformats.org/officeDocument/2006/relationships/image" Target="../media/image28.jpeg"/><Relationship Id="rId26" Type="http://schemas.openxmlformats.org/officeDocument/2006/relationships/image" Target="../media/image36.png"/><Relationship Id="rId3" Type="http://schemas.openxmlformats.org/officeDocument/2006/relationships/image" Target="../media/image13.gif"/><Relationship Id="rId21" Type="http://schemas.openxmlformats.org/officeDocument/2006/relationships/image" Target="../media/image31.gif"/><Relationship Id="rId7" Type="http://schemas.openxmlformats.org/officeDocument/2006/relationships/image" Target="../media/image17.jpeg"/><Relationship Id="rId12" Type="http://schemas.openxmlformats.org/officeDocument/2006/relationships/image" Target="../media/image22.gif"/><Relationship Id="rId17" Type="http://schemas.openxmlformats.org/officeDocument/2006/relationships/image" Target="../media/image27.jpeg"/><Relationship Id="rId25" Type="http://schemas.openxmlformats.org/officeDocument/2006/relationships/image" Target="../media/image35.png"/><Relationship Id="rId2" Type="http://schemas.openxmlformats.org/officeDocument/2006/relationships/image" Target="../media/image12.gif"/><Relationship Id="rId16" Type="http://schemas.openxmlformats.org/officeDocument/2006/relationships/image" Target="../media/image26.png"/><Relationship Id="rId20" Type="http://schemas.openxmlformats.org/officeDocument/2006/relationships/image" Target="../media/image30.jpeg"/><Relationship Id="rId29" Type="http://schemas.openxmlformats.org/officeDocument/2006/relationships/image" Target="../media/image39.gif"/><Relationship Id="rId1" Type="http://schemas.openxmlformats.org/officeDocument/2006/relationships/slideMaster" Target="../slideMasters/slideMaster20.xml"/><Relationship Id="rId6" Type="http://schemas.openxmlformats.org/officeDocument/2006/relationships/image" Target="../media/image16.png"/><Relationship Id="rId11" Type="http://schemas.openxmlformats.org/officeDocument/2006/relationships/image" Target="../media/image21.jpe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gif"/><Relationship Id="rId23" Type="http://schemas.openxmlformats.org/officeDocument/2006/relationships/image" Target="../media/image33.png"/><Relationship Id="rId28" Type="http://schemas.openxmlformats.org/officeDocument/2006/relationships/image" Target="../media/image38.png"/><Relationship Id="rId10" Type="http://schemas.openxmlformats.org/officeDocument/2006/relationships/image" Target="../media/image20.jpe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gif"/><Relationship Id="rId14" Type="http://schemas.openxmlformats.org/officeDocument/2006/relationships/image" Target="../media/image24.jpeg"/><Relationship Id="rId22" Type="http://schemas.openxmlformats.org/officeDocument/2006/relationships/image" Target="../media/image32.png"/><Relationship Id="rId27" Type="http://schemas.openxmlformats.org/officeDocument/2006/relationships/image" Target="../media/image37.pn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6.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6.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6.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6.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6.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9" y="3424049"/>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8"/>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43032924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28C2197-C453-1743-9E19-62B5287B6E59}"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4" y="1811338"/>
            <a:ext cx="3494087" cy="4300538"/>
          </a:xfrm>
        </p:spPr>
        <p:txBody>
          <a:bodyPr/>
          <a:lstStyle/>
          <a:p>
            <a:endParaRPr lang="nl-NL"/>
          </a:p>
        </p:txBody>
      </p:sp>
    </p:spTree>
    <p:extLst>
      <p:ext uri="{BB962C8B-B14F-4D97-AF65-F5344CB8AC3E}">
        <p14:creationId xmlns:p14="http://schemas.microsoft.com/office/powerpoint/2010/main" val="218118774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5850477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62838277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60238996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70677466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80463266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03281088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92165116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130706743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50604501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F49EEED1-3B2D-4DF3-84FC-6A29FAA80043}" type="datetime4">
              <a:rPr lang="nl-NL" smtClean="0"/>
              <a:pPr/>
              <a:t>18 december 2018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763" indent="-285750">
              <a:buFont typeface="Verdana" pitchFamily="34" charset="0"/>
              <a:buChar char="–"/>
              <a:defRPr sz="1800"/>
            </a:lvl4pPr>
            <a:lvl5pPr marL="1631950" indent="-285750">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348448077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42E8B2CF-E674-8B42-9462-22DD6FBCC10C}"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125168843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1pPr>
              <a:defRPr/>
            </a:lvl1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shpVoettekst"/>
          <p:cNvSpPr>
            <a:spLocks noGrp="1" noChangeArrowheads="1"/>
          </p:cNvSpPr>
          <p:nvPr>
            <p:ph type="ftr" sz="quarter" idx="10"/>
          </p:nvPr>
        </p:nvSpPr>
        <p:spPr>
          <a:ln/>
        </p:spPr>
        <p:txBody>
          <a:bodyPr/>
          <a:lstStyle>
            <a:lvl1pPr>
              <a:defRPr/>
            </a:lvl1pPr>
          </a:lstStyle>
          <a:p>
            <a:pPr>
              <a:defRPr/>
            </a:pPr>
            <a:endParaRPr lang="nl-NL"/>
          </a:p>
        </p:txBody>
      </p:sp>
      <p:sp>
        <p:nvSpPr>
          <p:cNvPr id="5"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276328762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9" y="3424048"/>
            <a:ext cx="3878753" cy="1550153"/>
          </a:xfrm>
        </p:spPr>
        <p:txBody>
          <a:bodyPr>
            <a:normAutofit/>
          </a:bodyPr>
          <a:lstStyle>
            <a:lvl1pPr marL="0" indent="0" algn="l">
              <a:buNone/>
              <a:defRPr sz="1800">
                <a:solidFill>
                  <a:srgbClr val="FFFFFF"/>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0"/>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145" indent="0" algn="l">
              <a:buFontTx/>
              <a:buNone/>
              <a:defRPr sz="1000">
                <a:solidFill>
                  <a:schemeClr val="bg1"/>
                </a:solidFill>
              </a:defRPr>
            </a:lvl2pPr>
            <a:lvl3pPr marL="914290" indent="0" algn="l">
              <a:buFontTx/>
              <a:buNone/>
              <a:defRPr sz="1000">
                <a:solidFill>
                  <a:schemeClr val="bg1"/>
                </a:solidFill>
              </a:defRPr>
            </a:lvl3pPr>
            <a:lvl4pPr marL="1371435" indent="0" algn="l">
              <a:buFontTx/>
              <a:buNone/>
              <a:defRPr sz="1000">
                <a:solidFill>
                  <a:schemeClr val="bg1"/>
                </a:solidFill>
              </a:defRPr>
            </a:lvl4pPr>
            <a:lvl5pPr marL="1828581"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9"/>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lIns="91429" tIns="45715" rIns="91429" bIns="45715" rtlCol="0" anchor="ctr"/>
          <a:lstStyle/>
          <a:p>
            <a:pPr algn="ctr" defTabSz="457145"/>
            <a:endParaRPr lang="nl-NL">
              <a:solidFill>
                <a:prstClr val="black"/>
              </a:solidFill>
            </a:endParaRPr>
          </a:p>
        </p:txBody>
      </p:sp>
    </p:spTree>
    <p:extLst>
      <p:ext uri="{BB962C8B-B14F-4D97-AF65-F5344CB8AC3E}">
        <p14:creationId xmlns:p14="http://schemas.microsoft.com/office/powerpoint/2010/main" val="147390099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1"/>
            <a:ext cx="3878753" cy="1550153"/>
          </a:xfrm>
        </p:spPr>
        <p:txBody>
          <a:bodyPr>
            <a:normAutofit/>
          </a:bodyPr>
          <a:lstStyle>
            <a:lvl1pPr marL="285716" indent="-285716" algn="l">
              <a:buFont typeface="Arial"/>
              <a:buChar char="•"/>
              <a:defRPr sz="1800" baseline="0">
                <a:solidFill>
                  <a:srgbClr val="FFFFFF"/>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0"/>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9"/>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lIns="91429" tIns="45715" rIns="91429" bIns="45715" rtlCol="0" anchor="ctr"/>
          <a:lstStyle/>
          <a:p>
            <a:pPr algn="ctr" defTabSz="457145"/>
            <a:endParaRPr lang="nl-NL">
              <a:solidFill>
                <a:prstClr val="black"/>
              </a:solidFill>
            </a:endParaRPr>
          </a:p>
        </p:txBody>
      </p:sp>
    </p:spTree>
    <p:extLst>
      <p:ext uri="{BB962C8B-B14F-4D97-AF65-F5344CB8AC3E}">
        <p14:creationId xmlns:p14="http://schemas.microsoft.com/office/powerpoint/2010/main" val="33436741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1"/>
            <a:ext cx="3878753" cy="1550153"/>
          </a:xfrm>
        </p:spPr>
        <p:txBody>
          <a:bodyPr>
            <a:normAutofit/>
          </a:bodyPr>
          <a:lstStyle>
            <a:lvl1pPr marL="285716" indent="-285716" algn="l">
              <a:buFont typeface="Arial"/>
              <a:buChar char="•"/>
              <a:defRPr sz="1800" baseline="0">
                <a:solidFill>
                  <a:srgbClr val="FFFFFF"/>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0"/>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9"/>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lIns="91429" tIns="45715" rIns="91429" bIns="45715" rtlCol="0" anchor="ctr"/>
          <a:lstStyle/>
          <a:p>
            <a:pPr algn="ctr" defTabSz="457145"/>
            <a:endParaRPr lang="nl-NL">
              <a:solidFill>
                <a:prstClr val="black"/>
              </a:solidFill>
            </a:endParaRPr>
          </a:p>
        </p:txBody>
      </p:sp>
    </p:spTree>
    <p:extLst>
      <p:ext uri="{BB962C8B-B14F-4D97-AF65-F5344CB8AC3E}">
        <p14:creationId xmlns:p14="http://schemas.microsoft.com/office/powerpoint/2010/main" val="362193234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1"/>
            <a:ext cx="3878753" cy="1550153"/>
          </a:xfrm>
        </p:spPr>
        <p:txBody>
          <a:bodyPr>
            <a:normAutofit/>
          </a:bodyPr>
          <a:lstStyle>
            <a:lvl1pPr marL="285716" indent="-285716" algn="l">
              <a:buFont typeface="Arial"/>
              <a:buChar char="•"/>
              <a:defRPr sz="1800" baseline="0">
                <a:solidFill>
                  <a:srgbClr val="FFFFFF"/>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0"/>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9"/>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lIns="91429" tIns="45715" rIns="91429" bIns="45715" rtlCol="0" anchor="ctr"/>
          <a:lstStyle/>
          <a:p>
            <a:pPr algn="ctr" defTabSz="457145"/>
            <a:endParaRPr lang="nl-NL">
              <a:solidFill>
                <a:prstClr val="black"/>
              </a:solidFill>
            </a:endParaRPr>
          </a:p>
        </p:txBody>
      </p:sp>
    </p:spTree>
    <p:extLst>
      <p:ext uri="{BB962C8B-B14F-4D97-AF65-F5344CB8AC3E}">
        <p14:creationId xmlns:p14="http://schemas.microsoft.com/office/powerpoint/2010/main" val="181538868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2413591"/>
            <a:ext cx="3878753" cy="1550153"/>
          </a:xfrm>
        </p:spPr>
        <p:txBody>
          <a:bodyPr>
            <a:normAutofit/>
          </a:bodyPr>
          <a:lstStyle>
            <a:lvl1pPr marL="285716" indent="-285716" algn="l">
              <a:buFont typeface="Arial"/>
              <a:buChar char="•"/>
              <a:defRPr sz="1800" baseline="0">
                <a:solidFill>
                  <a:srgbClr val="275937"/>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0"/>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9"/>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lIns="91429" tIns="45715" rIns="91429" bIns="45715" rtlCol="0" anchor="ctr"/>
          <a:lstStyle/>
          <a:p>
            <a:pPr algn="ctr" defTabSz="457145"/>
            <a:endParaRPr lang="nl-NL">
              <a:solidFill>
                <a:prstClr val="black"/>
              </a:solidFill>
            </a:endParaRPr>
          </a:p>
        </p:txBody>
      </p:sp>
    </p:spTree>
    <p:extLst>
      <p:ext uri="{BB962C8B-B14F-4D97-AF65-F5344CB8AC3E}">
        <p14:creationId xmlns:p14="http://schemas.microsoft.com/office/powerpoint/2010/main" val="39500444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1"/>
            <a:ext cx="8216178" cy="1550153"/>
          </a:xfrm>
        </p:spPr>
        <p:txBody>
          <a:bodyPr>
            <a:normAutofit/>
          </a:bodyPr>
          <a:lstStyle>
            <a:lvl1pPr marL="285716" indent="-285716" algn="l">
              <a:buFont typeface="Arial"/>
              <a:buChar char="•"/>
              <a:defRPr sz="1800" baseline="0">
                <a:solidFill>
                  <a:srgbClr val="275937"/>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0"/>
            <a:ext cx="3045648" cy="898525"/>
          </a:xfrm>
          <a:prstGeom prst="rect">
            <a:avLst/>
          </a:prstGeom>
        </p:spPr>
      </p:pic>
      <p:sp>
        <p:nvSpPr>
          <p:cNvPr id="10" name="Rechthoek 9"/>
          <p:cNvSpPr/>
          <p:nvPr userDrawn="1"/>
        </p:nvSpPr>
        <p:spPr>
          <a:xfrm>
            <a:off x="-6256" y="6499853"/>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a:endParaRPr lang="nl-NL">
              <a:solidFill>
                <a:prstClr val="white"/>
              </a:solidFill>
            </a:endParaRPr>
          </a:p>
        </p:txBody>
      </p:sp>
      <p:sp>
        <p:nvSpPr>
          <p:cNvPr id="8" name="Rechthoek 7"/>
          <p:cNvSpPr/>
          <p:nvPr userDrawn="1"/>
        </p:nvSpPr>
        <p:spPr>
          <a:xfrm>
            <a:off x="0" y="6513085"/>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lIns="91429" tIns="45715" rIns="91429" bIns="45715" rtlCol="0" anchor="ctr"/>
          <a:lstStyle/>
          <a:p>
            <a:pPr algn="ctr" defTabSz="457145"/>
            <a:endParaRPr lang="nl-NL">
              <a:solidFill>
                <a:prstClr val="black"/>
              </a:solidFill>
            </a:endParaRPr>
          </a:p>
        </p:txBody>
      </p:sp>
      <p:sp>
        <p:nvSpPr>
          <p:cNvPr id="9" name="Tijdelijke aanduiding voor datum 8"/>
          <p:cNvSpPr>
            <a:spLocks noGrp="1"/>
          </p:cNvSpPr>
          <p:nvPr>
            <p:ph type="dt" sz="half" idx="2"/>
          </p:nvPr>
        </p:nvSpPr>
        <p:spPr>
          <a:xfrm>
            <a:off x="6668655" y="6506109"/>
            <a:ext cx="2133600" cy="365125"/>
          </a:xfrm>
          <a:prstGeom prst="rect">
            <a:avLst/>
          </a:prstGeom>
        </p:spPr>
        <p:txBody>
          <a:bodyPr vert="horz" lIns="91429" tIns="45715" rIns="91429" bIns="45715" rtlCol="0" anchor="ctr"/>
          <a:lstStyle>
            <a:lvl1pPr algn="r">
              <a:defRPr sz="1000" b="0" i="0">
                <a:solidFill>
                  <a:srgbClr val="FFFFFF"/>
                </a:solidFill>
                <a:latin typeface="Verdana"/>
                <a:cs typeface="Verdana"/>
              </a:defRPr>
            </a:lvl1pPr>
          </a:lstStyle>
          <a:p>
            <a:fld id="{8B2320FC-3225-DE4D-874A-8DEE651BC571}" type="datetime3">
              <a:rPr lang="nl-NL" smtClean="0"/>
              <a:pPr/>
              <a:t>18/12/18</a:t>
            </a:fld>
            <a:endParaRPr lang="nl-NL" dirty="0"/>
          </a:p>
        </p:txBody>
      </p:sp>
      <p:sp>
        <p:nvSpPr>
          <p:cNvPr id="11" name="Tijdelijke aanduiding voor voettekst 10"/>
          <p:cNvSpPr>
            <a:spLocks noGrp="1"/>
          </p:cNvSpPr>
          <p:nvPr>
            <p:ph type="ftr" sz="quarter" idx="3"/>
          </p:nvPr>
        </p:nvSpPr>
        <p:spPr>
          <a:xfrm>
            <a:off x="457200" y="6513085"/>
            <a:ext cx="2895600" cy="365125"/>
          </a:xfrm>
          <a:prstGeom prst="rect">
            <a:avLst/>
          </a:prstGeom>
        </p:spPr>
        <p:txBody>
          <a:bodyPr vert="horz" lIns="91429" tIns="45715" rIns="91429" bIns="45715"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312011507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a:endParaRPr lang="nl-NL" dirty="0">
              <a:solidFill>
                <a:prstClr val="white"/>
              </a:solidFill>
            </a:endParaRPr>
          </a:p>
        </p:txBody>
      </p:sp>
      <p:sp>
        <p:nvSpPr>
          <p:cNvPr id="2" name="Titel 1"/>
          <p:cNvSpPr>
            <a:spLocks noGrp="1"/>
          </p:cNvSpPr>
          <p:nvPr>
            <p:ph type="ctrTitle" hasCustomPrompt="1"/>
          </p:nvPr>
        </p:nvSpPr>
        <p:spPr>
          <a:xfrm>
            <a:off x="442913"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1"/>
            <a:ext cx="8216178" cy="1550153"/>
          </a:xfrm>
        </p:spPr>
        <p:txBody>
          <a:bodyPr>
            <a:normAutofit/>
          </a:bodyPr>
          <a:lstStyle>
            <a:lvl1pPr marL="285716" indent="-285716" algn="l">
              <a:buFont typeface="Arial"/>
              <a:buChar char="•"/>
              <a:defRPr sz="1800" baseline="0">
                <a:solidFill>
                  <a:srgbClr val="FFFFFF"/>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0"/>
            <a:ext cx="3045648" cy="898525"/>
          </a:xfrm>
          <a:prstGeom prst="rect">
            <a:avLst/>
          </a:prstGeom>
        </p:spPr>
      </p:pic>
      <p:sp>
        <p:nvSpPr>
          <p:cNvPr id="13" name="Rechthoek 12"/>
          <p:cNvSpPr/>
          <p:nvPr userDrawn="1"/>
        </p:nvSpPr>
        <p:spPr>
          <a:xfrm>
            <a:off x="0" y="6506109"/>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lIns="91429" tIns="45715" rIns="91429" bIns="45715" rtlCol="0" anchor="ctr"/>
          <a:lstStyle/>
          <a:p>
            <a:pPr algn="ctr" defTabSz="457145"/>
            <a:endParaRPr lang="nl-NL">
              <a:solidFill>
                <a:prstClr val="black"/>
              </a:solidFill>
            </a:endParaRPr>
          </a:p>
        </p:txBody>
      </p:sp>
    </p:spTree>
    <p:extLst>
      <p:ext uri="{BB962C8B-B14F-4D97-AF65-F5344CB8AC3E}">
        <p14:creationId xmlns:p14="http://schemas.microsoft.com/office/powerpoint/2010/main" val="368977036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E480BBA-5F40-3048-905F-0A48153D24CD}"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9"/>
            <a:ext cx="8223250" cy="4305685"/>
          </a:xfrm>
        </p:spPr>
        <p:txBody>
          <a:bodyPr>
            <a:normAutofit/>
          </a:bodyPr>
          <a:lstStyle>
            <a:lvl1pPr marL="0" indent="0">
              <a:lnSpc>
                <a:spcPts val="2400"/>
              </a:lnSpc>
              <a:buFontTx/>
              <a:buNone/>
              <a:defRPr sz="1600">
                <a:solidFill>
                  <a:srgbClr val="000000"/>
                </a:solidFill>
              </a:defRPr>
            </a:lvl1pPr>
            <a:lvl2pPr marL="457145" indent="0">
              <a:lnSpc>
                <a:spcPts val="2400"/>
              </a:lnSpc>
              <a:buFontTx/>
              <a:buNone/>
              <a:defRPr sz="1600">
                <a:solidFill>
                  <a:srgbClr val="000000"/>
                </a:solidFill>
              </a:defRPr>
            </a:lvl2pPr>
            <a:lvl3pPr marL="914290" indent="0">
              <a:lnSpc>
                <a:spcPts val="2400"/>
              </a:lnSpc>
              <a:buFontTx/>
              <a:buNone/>
              <a:defRPr sz="1600">
                <a:solidFill>
                  <a:srgbClr val="000000"/>
                </a:solidFill>
              </a:defRPr>
            </a:lvl3pPr>
            <a:lvl4pPr marL="1371435" indent="0">
              <a:lnSpc>
                <a:spcPts val="2400"/>
              </a:lnSpc>
              <a:buFontTx/>
              <a:buNone/>
              <a:defRPr sz="1600">
                <a:solidFill>
                  <a:srgbClr val="000000"/>
                </a:solidFill>
              </a:defRPr>
            </a:lvl4pPr>
            <a:lvl5pPr marL="1828581"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0823310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D36DDDBB-F4D6-104C-8FFF-E663BC91ABC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9"/>
            <a:ext cx="8223250" cy="4305685"/>
          </a:xfrm>
        </p:spPr>
        <p:txBody>
          <a:bodyPr>
            <a:normAutofit/>
          </a:bodyPr>
          <a:lstStyle>
            <a:lvl1pPr marL="285716" indent="-285716">
              <a:lnSpc>
                <a:spcPts val="2400"/>
              </a:lnSpc>
              <a:buFont typeface="Arial"/>
              <a:buChar char="•"/>
              <a:defRPr sz="1600">
                <a:solidFill>
                  <a:schemeClr val="tx1"/>
                </a:solidFill>
              </a:defRPr>
            </a:lvl1pPr>
            <a:lvl2pPr marL="457145" indent="0">
              <a:lnSpc>
                <a:spcPts val="2400"/>
              </a:lnSpc>
              <a:buFontTx/>
              <a:buNone/>
              <a:defRPr sz="1800"/>
            </a:lvl2pPr>
            <a:lvl3pPr marL="914290" indent="0">
              <a:lnSpc>
                <a:spcPts val="2400"/>
              </a:lnSpc>
              <a:buFontTx/>
              <a:buNone/>
              <a:defRPr sz="1800"/>
            </a:lvl3pPr>
            <a:lvl4pPr marL="1371435" indent="0">
              <a:lnSpc>
                <a:spcPts val="2400"/>
              </a:lnSpc>
              <a:buFontTx/>
              <a:buNone/>
              <a:defRPr sz="1800"/>
            </a:lvl4pPr>
            <a:lvl5pPr marL="1828581"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161162952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9A9A74A-F678-424C-933A-98BE7B9C1AA5}"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0"/>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40467784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28C2197-C453-1743-9E19-62B5287B6E59}"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811339"/>
            <a:ext cx="4453799" cy="4305685"/>
          </a:xfrm>
        </p:spPr>
        <p:txBody>
          <a:bodyPr>
            <a:normAutofit/>
          </a:bodyPr>
          <a:lstStyle>
            <a:lvl1pPr marL="285716" indent="-285716">
              <a:lnSpc>
                <a:spcPts val="2400"/>
              </a:lnSpc>
              <a:buFont typeface="Arial"/>
              <a:buChar char="•"/>
              <a:defRPr sz="1600">
                <a:solidFill>
                  <a:schemeClr val="tx1"/>
                </a:solidFill>
              </a:defRPr>
            </a:lvl1pPr>
            <a:lvl2pPr marL="457145" indent="0">
              <a:lnSpc>
                <a:spcPts val="2400"/>
              </a:lnSpc>
              <a:buFontTx/>
              <a:buNone/>
              <a:defRPr sz="1800"/>
            </a:lvl2pPr>
            <a:lvl3pPr marL="914290" indent="0">
              <a:lnSpc>
                <a:spcPts val="2400"/>
              </a:lnSpc>
              <a:buFontTx/>
              <a:buNone/>
              <a:defRPr sz="1800"/>
            </a:lvl3pPr>
            <a:lvl4pPr marL="1371435" indent="0">
              <a:lnSpc>
                <a:spcPts val="2400"/>
              </a:lnSpc>
              <a:buFontTx/>
              <a:buNone/>
              <a:defRPr sz="1800"/>
            </a:lvl4pPr>
            <a:lvl5pPr marL="1828581"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4" y="1811338"/>
            <a:ext cx="3494087" cy="4300538"/>
          </a:xfrm>
        </p:spPr>
        <p:txBody>
          <a:bodyPr/>
          <a:lstStyle/>
          <a:p>
            <a:endParaRPr lang="nl-NL"/>
          </a:p>
        </p:txBody>
      </p:sp>
    </p:spTree>
    <p:extLst>
      <p:ext uri="{BB962C8B-B14F-4D97-AF65-F5344CB8AC3E}">
        <p14:creationId xmlns:p14="http://schemas.microsoft.com/office/powerpoint/2010/main" val="188299364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42E8B2CF-E674-8B42-9462-22DD6FBCC10C}"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59957"/>
          <a:lstStyle>
            <a:lvl1pPr marL="285716" indent="-285716" algn="l">
              <a:buFont typeface="Arial"/>
              <a:buChar char="•"/>
              <a:defRPr>
                <a:solidFill>
                  <a:schemeClr val="tx1"/>
                </a:solidFill>
              </a:defRPr>
            </a:lvl1pPr>
            <a:lvl2pPr marL="742861" indent="-285716" algn="l">
              <a:buFont typeface="Arial"/>
              <a:buChar char="•"/>
              <a:defRPr/>
            </a:lvl2pPr>
            <a:lvl3pPr marL="1200006" indent="-285716" algn="l">
              <a:buFont typeface="Arial"/>
              <a:buChar char="•"/>
              <a:defRPr/>
            </a:lvl3pPr>
            <a:lvl4pPr marL="1657151" indent="-285716" algn="l">
              <a:buFont typeface="Arial"/>
              <a:buChar char="•"/>
              <a:defRPr/>
            </a:lvl4pPr>
            <a:lvl5pPr marL="2114296" indent="-285716"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291397107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9A9A74A-F678-424C-933A-98BE7B9C1AA5}"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9"/>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1"/>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145" indent="0">
              <a:lnSpc>
                <a:spcPts val="2400"/>
              </a:lnSpc>
              <a:buFontTx/>
              <a:buNone/>
              <a:defRPr sz="1600">
                <a:solidFill>
                  <a:srgbClr val="000000"/>
                </a:solidFill>
              </a:defRPr>
            </a:lvl2pPr>
            <a:lvl3pPr marL="914290" indent="0">
              <a:lnSpc>
                <a:spcPts val="2400"/>
              </a:lnSpc>
              <a:buFontTx/>
              <a:buNone/>
              <a:defRPr sz="1600">
                <a:solidFill>
                  <a:srgbClr val="000000"/>
                </a:solidFill>
              </a:defRPr>
            </a:lvl3pPr>
            <a:lvl4pPr marL="1371435" indent="0">
              <a:lnSpc>
                <a:spcPts val="2400"/>
              </a:lnSpc>
              <a:buFontTx/>
              <a:buNone/>
              <a:defRPr sz="1600">
                <a:solidFill>
                  <a:srgbClr val="000000"/>
                </a:solidFill>
              </a:defRPr>
            </a:lvl4pPr>
            <a:lvl5pPr marL="1828581"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09661234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7760F1B-4B96-AB46-A3A0-B9C6ADF6E09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0"/>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1"/>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9"/>
            <a:ext cx="8229600" cy="2073559"/>
          </a:xfrm>
        </p:spPr>
        <p:txBody>
          <a:bodyPr>
            <a:normAutofit/>
          </a:bodyPr>
          <a:lstStyle>
            <a:lvl1pPr marL="0" indent="0">
              <a:lnSpc>
                <a:spcPts val="2400"/>
              </a:lnSpc>
              <a:buFontTx/>
              <a:buNone/>
              <a:defRPr sz="1600">
                <a:solidFill>
                  <a:srgbClr val="000000"/>
                </a:solidFill>
              </a:defRPr>
            </a:lvl1pPr>
            <a:lvl2pPr marL="457145" indent="0">
              <a:lnSpc>
                <a:spcPts val="2400"/>
              </a:lnSpc>
              <a:buFontTx/>
              <a:buNone/>
              <a:defRPr sz="1600">
                <a:solidFill>
                  <a:srgbClr val="000000"/>
                </a:solidFill>
              </a:defRPr>
            </a:lvl2pPr>
            <a:lvl3pPr marL="914290" indent="0">
              <a:lnSpc>
                <a:spcPts val="2400"/>
              </a:lnSpc>
              <a:buFontTx/>
              <a:buNone/>
              <a:defRPr sz="1600">
                <a:solidFill>
                  <a:srgbClr val="000000"/>
                </a:solidFill>
              </a:defRPr>
            </a:lvl3pPr>
            <a:lvl4pPr marL="1371435" indent="0">
              <a:lnSpc>
                <a:spcPts val="2400"/>
              </a:lnSpc>
              <a:buFontTx/>
              <a:buNone/>
              <a:defRPr sz="1600">
                <a:solidFill>
                  <a:srgbClr val="000000"/>
                </a:solidFill>
              </a:defRPr>
            </a:lvl4pPr>
            <a:lvl5pPr marL="1828581"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0"/>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22591303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5580BD29-8B1F-C04C-B840-FEA79CB4DE02}"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3"/>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1"/>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9"/>
            <a:ext cx="3947060" cy="4321175"/>
          </a:xfrm>
        </p:spPr>
        <p:txBody>
          <a:bodyPr>
            <a:normAutofit/>
          </a:bodyPr>
          <a:lstStyle>
            <a:lvl1pPr marL="0" indent="0">
              <a:lnSpc>
                <a:spcPts val="2400"/>
              </a:lnSpc>
              <a:buFontTx/>
              <a:buNone/>
              <a:defRPr sz="1600">
                <a:solidFill>
                  <a:srgbClr val="000000"/>
                </a:solidFill>
              </a:defRPr>
            </a:lvl1pPr>
            <a:lvl2pPr marL="457145" indent="0">
              <a:lnSpc>
                <a:spcPts val="2400"/>
              </a:lnSpc>
              <a:buFontTx/>
              <a:buNone/>
              <a:defRPr sz="1600">
                <a:solidFill>
                  <a:srgbClr val="000000"/>
                </a:solidFill>
              </a:defRPr>
            </a:lvl2pPr>
            <a:lvl3pPr marL="914290" indent="0">
              <a:lnSpc>
                <a:spcPts val="2400"/>
              </a:lnSpc>
              <a:buFontTx/>
              <a:buNone/>
              <a:defRPr sz="1600">
                <a:solidFill>
                  <a:srgbClr val="000000"/>
                </a:solidFill>
              </a:defRPr>
            </a:lvl3pPr>
            <a:lvl4pPr marL="1371435" indent="0">
              <a:lnSpc>
                <a:spcPts val="2400"/>
              </a:lnSpc>
              <a:buFontTx/>
              <a:buNone/>
              <a:defRPr sz="1600">
                <a:solidFill>
                  <a:srgbClr val="000000"/>
                </a:solidFill>
              </a:defRPr>
            </a:lvl4pPr>
            <a:lvl5pPr marL="1828581"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0"/>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33731945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1"/>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9D6B2E20-7EA5-A840-B4B4-E5A3C3A6C5E3}"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145" indent="0">
              <a:lnSpc>
                <a:spcPts val="2400"/>
              </a:lnSpc>
              <a:buFontTx/>
              <a:buNone/>
              <a:defRPr sz="1600">
                <a:solidFill>
                  <a:srgbClr val="000000"/>
                </a:solidFill>
              </a:defRPr>
            </a:lvl2pPr>
            <a:lvl3pPr marL="914290" indent="0">
              <a:lnSpc>
                <a:spcPts val="2400"/>
              </a:lnSpc>
              <a:buFontTx/>
              <a:buNone/>
              <a:defRPr sz="1600">
                <a:solidFill>
                  <a:srgbClr val="000000"/>
                </a:solidFill>
              </a:defRPr>
            </a:lvl3pPr>
            <a:lvl4pPr marL="1371435" indent="0">
              <a:lnSpc>
                <a:spcPts val="2400"/>
              </a:lnSpc>
              <a:buFontTx/>
              <a:buNone/>
              <a:defRPr sz="1600">
                <a:solidFill>
                  <a:srgbClr val="000000"/>
                </a:solidFill>
              </a:defRPr>
            </a:lvl4pPr>
            <a:lvl5pPr marL="1828581"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9" y="1160463"/>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64140490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4"/>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FA46AD-5AE6-8044-A0AA-CBC8A8F81D6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262334157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4"/>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EA1193-B985-8343-B731-A66AE2FDB747}"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29812390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7CD931B1-3CA1-1049-BE70-05C8239BDE78}" type="datetime3">
              <a:rPr lang="nl-NL" smtClean="0"/>
              <a:pPr/>
              <a:t>18/12/18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610" indent="-285716">
              <a:buFont typeface="Verdana" pitchFamily="34" charset="0"/>
              <a:buChar char="–"/>
              <a:defRPr sz="1800"/>
            </a:lvl4pPr>
            <a:lvl5pPr marL="1631754" indent="-285716">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429251367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2" name="Titel 1"/>
          <p:cNvSpPr>
            <a:spLocks noGrp="1"/>
          </p:cNvSpPr>
          <p:nvPr>
            <p:ph type="title"/>
          </p:nvPr>
        </p:nvSpPr>
        <p:spPr>
          <a:noFill/>
          <a:ln>
            <a:noFill/>
          </a:ln>
        </p:spPr>
        <p:txBody>
          <a:bodyPr/>
          <a:lstStyle/>
          <a:p>
            <a:r>
              <a:rPr lang="nl-NL"/>
              <a:t>Klik om de stijl te bewerken</a:t>
            </a:r>
          </a:p>
        </p:txBody>
      </p:sp>
      <p:sp>
        <p:nvSpPr>
          <p:cNvPr id="3" name="Tijdelijke aanduiding voor inhoud 2"/>
          <p:cNvSpPr>
            <a:spLocks noGrp="1"/>
          </p:cNvSpPr>
          <p:nvPr>
            <p:ph idx="1"/>
          </p:nvPr>
        </p:nvSpPr>
        <p:spPr/>
        <p:txBody>
          <a:bodyPr/>
          <a:lstStyle>
            <a:lvl1pPr>
              <a:defRPr/>
            </a:lvl1p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4" name="Tijdelijke aanduiding voor voettekst 10"/>
          <p:cNvSpPr>
            <a:spLocks noGrp="1"/>
          </p:cNvSpPr>
          <p:nvPr>
            <p:ph type="ftr" sz="quarter" idx="10"/>
          </p:nvPr>
        </p:nvSpPr>
        <p:spPr>
          <a:xfrm>
            <a:off x="381000" y="6513515"/>
            <a:ext cx="4853940" cy="332564"/>
          </a:xfrm>
        </p:spPr>
        <p:txBody>
          <a:bodyPr/>
          <a:lstStyle>
            <a:lvl1pPr algn="l">
              <a:defRPr sz="800" b="0" i="0">
                <a:solidFill>
                  <a:srgbClr val="FFFFFF"/>
                </a:solidFill>
                <a:latin typeface="Verdana"/>
                <a:cs typeface="Verdana"/>
              </a:defRPr>
            </a:lvl1pPr>
          </a:lstStyle>
          <a:p>
            <a:pPr>
              <a:defRPr/>
            </a:pPr>
            <a:endParaRPr lang="nl-NL"/>
          </a:p>
        </p:txBody>
      </p:sp>
      <p:sp>
        <p:nvSpPr>
          <p:cNvPr id="5" name="Slide Number Placeholder 5"/>
          <p:cNvSpPr>
            <a:spLocks noGrp="1"/>
          </p:cNvSpPr>
          <p:nvPr>
            <p:ph type="sldNum" sz="quarter" idx="11"/>
          </p:nvPr>
        </p:nvSpPr>
        <p:spPr/>
        <p:txBody>
          <a:bodyPr lIns="91429" tIns="45715" rIns="91429" bIns="45715"/>
          <a:lstStyle>
            <a:lvl1pPr>
              <a:defRPr smtClean="0"/>
            </a:lvl1pPr>
          </a:lstStyle>
          <a:p>
            <a:pPr defTabSz="457145">
              <a:defRPr/>
            </a:pPr>
            <a:fld id="{D5059343-1169-486F-9ECC-B8659193C848}" type="slidenum">
              <a:rPr lang="nl-NL" altLang="nl-NL">
                <a:solidFill>
                  <a:prstClr val="black"/>
                </a:solidFill>
              </a:rPr>
              <a:pPr defTabSz="457145">
                <a:defRPr/>
              </a:pPr>
              <a:t>‹nr.›</a:t>
            </a:fld>
            <a:endParaRPr lang="nl-NL" altLang="nl-NL">
              <a:solidFill>
                <a:prstClr val="black"/>
              </a:solidFill>
            </a:endParaRPr>
          </a:p>
        </p:txBody>
      </p:sp>
    </p:spTree>
    <p:extLst>
      <p:ext uri="{BB962C8B-B14F-4D97-AF65-F5344CB8AC3E}">
        <p14:creationId xmlns:p14="http://schemas.microsoft.com/office/powerpoint/2010/main" val="18432506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7760F1B-4B96-AB46-A3A0-B9C6ADF6E09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1"/>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40"/>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81687069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AA9A6D8-BDAD-45B3-947B-D4CD14872ED1}" type="datetimeFigureOut">
              <a:rPr lang="nl-NL" smtClean="0"/>
              <a:pPr/>
              <a:t>18-12-2018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a:xfrm>
            <a:off x="6553200" y="6356351"/>
            <a:ext cx="2133600" cy="365125"/>
          </a:xfrm>
          <a:prstGeom prst="rect">
            <a:avLst/>
          </a:prstGeom>
        </p:spPr>
        <p:txBody>
          <a:bodyPr lIns="91429" tIns="45715" rIns="91429" bIns="45715"/>
          <a:lstStyle/>
          <a:p>
            <a:pPr defTabSz="457145"/>
            <a:fld id="{F43731F1-0FFC-419E-A564-86855D8360E4}" type="slidenum">
              <a:rPr lang="nl-NL" smtClean="0">
                <a:solidFill>
                  <a:prstClr val="black"/>
                </a:solidFill>
              </a:rPr>
              <a:pPr defTabSz="457145"/>
              <a:t>‹nr.›</a:t>
            </a:fld>
            <a:endParaRPr lang="nl-NL">
              <a:solidFill>
                <a:prstClr val="black"/>
              </a:solidFill>
            </a:endParaRPr>
          </a:p>
        </p:txBody>
      </p:sp>
    </p:spTree>
    <p:extLst>
      <p:ext uri="{BB962C8B-B14F-4D97-AF65-F5344CB8AC3E}">
        <p14:creationId xmlns:p14="http://schemas.microsoft.com/office/powerpoint/2010/main" val="60646236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8525727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7324960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42220229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1951089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7836730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18/12/18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7487136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732146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9190811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434429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5580BD29-8B1F-C04C-B840-FEA79CB4DE02}"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4"/>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1" y="1811340"/>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16575859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37081457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30564583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807139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3930771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9770134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6585853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37836645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3257843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a:solidFill>
                <a:prstClr val="white"/>
              </a:solidFill>
            </a:endParaRPr>
          </a:p>
        </p:txBody>
      </p:sp>
      <p:sp>
        <p:nvSpPr>
          <p:cNvPr id="2" name="Titel 1"/>
          <p:cNvSpPr>
            <a:spLocks noGrp="1"/>
          </p:cNvSpPr>
          <p:nvPr>
            <p:ph type="ctrTitle"/>
          </p:nvPr>
        </p:nvSpPr>
        <p:spPr>
          <a:xfrm>
            <a:off x="4767108" y="1171764"/>
            <a:ext cx="4015134" cy="1235235"/>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11" y="3424052"/>
            <a:ext cx="3878753" cy="1550153"/>
          </a:xfrm>
        </p:spPr>
        <p:txBody>
          <a:bodyPr>
            <a:normAutofit/>
          </a:bodyPr>
          <a:lstStyle>
            <a:lvl1pPr marL="0" indent="0" algn="l">
              <a:buNone/>
              <a:defRPr sz="180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701"/>
            <a:ext cx="3878262" cy="931863"/>
          </a:xfrm>
        </p:spPr>
        <p:txBody>
          <a:bodyPr anchor="b">
            <a:noAutofit/>
          </a:bodyPr>
          <a:lstStyle>
            <a:lvl1pPr marL="0" indent="0" algn="l">
              <a:buFontTx/>
              <a:buNone/>
              <a:defRPr sz="1000">
                <a:solidFill>
                  <a:schemeClr val="bg1"/>
                </a:solidFill>
              </a:defRPr>
            </a:lvl1pPr>
            <a:lvl2pPr marL="457189" indent="0" algn="l">
              <a:buFontTx/>
              <a:buNone/>
              <a:defRPr sz="1000">
                <a:solidFill>
                  <a:schemeClr val="bg1"/>
                </a:solidFill>
              </a:defRPr>
            </a:lvl2pPr>
            <a:lvl3pPr marL="914377" indent="0" algn="l">
              <a:buFontTx/>
              <a:buNone/>
              <a:defRPr sz="1000">
                <a:solidFill>
                  <a:schemeClr val="bg1"/>
                </a:solidFill>
              </a:defRPr>
            </a:lvl3pPr>
            <a:lvl4pPr marL="1371566" indent="0" algn="l">
              <a:buFontTx/>
              <a:buNone/>
              <a:defRPr sz="1000">
                <a:solidFill>
                  <a:schemeClr val="bg1"/>
                </a:solidFill>
              </a:defRPr>
            </a:lvl4pPr>
            <a:lvl5pPr marL="1828754"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a:solidFill>
                <a:prstClr val="black"/>
              </a:solidFill>
            </a:endParaRPr>
          </a:p>
        </p:txBody>
      </p:sp>
    </p:spTree>
    <p:extLst>
      <p:ext uri="{BB962C8B-B14F-4D97-AF65-F5344CB8AC3E}">
        <p14:creationId xmlns:p14="http://schemas.microsoft.com/office/powerpoint/2010/main" val="69101666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a:solidFill>
                <a:prstClr val="white"/>
              </a:solidFill>
            </a:endParaRPr>
          </a:p>
        </p:txBody>
      </p:sp>
      <p:sp>
        <p:nvSpPr>
          <p:cNvPr id="2" name="Titel 1"/>
          <p:cNvSpPr>
            <a:spLocks noGrp="1"/>
          </p:cNvSpPr>
          <p:nvPr>
            <p:ph type="ctrTitle" hasCustomPrompt="1"/>
          </p:nvPr>
        </p:nvSpPr>
        <p:spPr>
          <a:xfrm>
            <a:off x="4767108" y="1171764"/>
            <a:ext cx="4015134" cy="1235235"/>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11" y="2413594"/>
            <a:ext cx="3878753" cy="1550153"/>
          </a:xfrm>
        </p:spPr>
        <p:txBody>
          <a:bodyPr>
            <a:normAutofit/>
          </a:bodyPr>
          <a:lstStyle>
            <a:lvl1pPr marL="285744" indent="-285744" algn="l">
              <a:buFont typeface="Arial"/>
              <a:buChar char="•"/>
              <a:defRPr sz="1800" baseline="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a:solidFill>
                <a:prstClr val="black"/>
              </a:solidFill>
            </a:endParaRPr>
          </a:p>
        </p:txBody>
      </p:sp>
    </p:spTree>
    <p:extLst>
      <p:ext uri="{BB962C8B-B14F-4D97-AF65-F5344CB8AC3E}">
        <p14:creationId xmlns:p14="http://schemas.microsoft.com/office/powerpoint/2010/main" val="41690131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2"/>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9D6B2E20-7EA5-A840-B4B4-E5A3C3A6C5E3}"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9" y="1160464"/>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81876082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a:solidFill>
                <a:prstClr val="white"/>
              </a:solidFill>
            </a:endParaRPr>
          </a:p>
        </p:txBody>
      </p:sp>
      <p:sp>
        <p:nvSpPr>
          <p:cNvPr id="2" name="Titel 1"/>
          <p:cNvSpPr>
            <a:spLocks noGrp="1"/>
          </p:cNvSpPr>
          <p:nvPr>
            <p:ph type="ctrTitle" hasCustomPrompt="1"/>
          </p:nvPr>
        </p:nvSpPr>
        <p:spPr>
          <a:xfrm>
            <a:off x="4767108" y="1171764"/>
            <a:ext cx="4015134" cy="1235235"/>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11" y="2413594"/>
            <a:ext cx="3878753" cy="1550153"/>
          </a:xfrm>
        </p:spPr>
        <p:txBody>
          <a:bodyPr>
            <a:normAutofit/>
          </a:bodyPr>
          <a:lstStyle>
            <a:lvl1pPr marL="285744" indent="-285744" algn="l">
              <a:buFont typeface="Arial"/>
              <a:buChar char="•"/>
              <a:defRPr sz="1800" baseline="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a:solidFill>
                <a:prstClr val="black"/>
              </a:solidFill>
            </a:endParaRPr>
          </a:p>
        </p:txBody>
      </p:sp>
    </p:spTree>
    <p:extLst>
      <p:ext uri="{BB962C8B-B14F-4D97-AF65-F5344CB8AC3E}">
        <p14:creationId xmlns:p14="http://schemas.microsoft.com/office/powerpoint/2010/main" val="63329013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a:solidFill>
                <a:prstClr val="white"/>
              </a:solidFill>
            </a:endParaRPr>
          </a:p>
        </p:txBody>
      </p:sp>
      <p:sp>
        <p:nvSpPr>
          <p:cNvPr id="2" name="Titel 1"/>
          <p:cNvSpPr>
            <a:spLocks noGrp="1"/>
          </p:cNvSpPr>
          <p:nvPr>
            <p:ph type="ctrTitle" hasCustomPrompt="1"/>
          </p:nvPr>
        </p:nvSpPr>
        <p:spPr>
          <a:xfrm>
            <a:off x="4767108" y="1171764"/>
            <a:ext cx="4015134" cy="1235235"/>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11" y="2413594"/>
            <a:ext cx="3878753" cy="1550153"/>
          </a:xfrm>
        </p:spPr>
        <p:txBody>
          <a:bodyPr>
            <a:normAutofit/>
          </a:bodyPr>
          <a:lstStyle>
            <a:lvl1pPr marL="285744" indent="-285744" algn="l">
              <a:buFont typeface="Arial"/>
              <a:buChar char="•"/>
              <a:defRPr sz="1800" baseline="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a:solidFill>
                <a:prstClr val="black"/>
              </a:solidFill>
            </a:endParaRPr>
          </a:p>
        </p:txBody>
      </p:sp>
    </p:spTree>
    <p:extLst>
      <p:ext uri="{BB962C8B-B14F-4D97-AF65-F5344CB8AC3E}">
        <p14:creationId xmlns:p14="http://schemas.microsoft.com/office/powerpoint/2010/main" val="125669322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5"/>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11" y="2413594"/>
            <a:ext cx="3878753" cy="1550153"/>
          </a:xfrm>
        </p:spPr>
        <p:txBody>
          <a:bodyPr>
            <a:normAutofit/>
          </a:bodyPr>
          <a:lstStyle>
            <a:lvl1pPr marL="285744" indent="-285744" algn="l">
              <a:buFont typeface="Arial"/>
              <a:buChar char="•"/>
              <a:defRPr sz="1800" baseline="0">
                <a:solidFill>
                  <a:srgbClr val="275937"/>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a:solidFill>
                <a:prstClr val="black"/>
              </a:solidFill>
            </a:endParaRPr>
          </a:p>
        </p:txBody>
      </p:sp>
    </p:spTree>
    <p:extLst>
      <p:ext uri="{BB962C8B-B14F-4D97-AF65-F5344CB8AC3E}">
        <p14:creationId xmlns:p14="http://schemas.microsoft.com/office/powerpoint/2010/main" val="218758036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5" y="1171764"/>
            <a:ext cx="8216179" cy="1235235"/>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4"/>
            <a:ext cx="8216178" cy="1550153"/>
          </a:xfrm>
        </p:spPr>
        <p:txBody>
          <a:bodyPr>
            <a:normAutofit/>
          </a:bodyPr>
          <a:lstStyle>
            <a:lvl1pPr marL="285744" indent="-285744" algn="l">
              <a:buFont typeface="Arial"/>
              <a:buChar char="•"/>
              <a:defRPr sz="1800" baseline="0">
                <a:solidFill>
                  <a:srgbClr val="275937"/>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3"/>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a:solidFill>
                <a:prstClr val="white"/>
              </a:solidFill>
            </a:endParaRPr>
          </a:p>
        </p:txBody>
      </p:sp>
      <p:sp>
        <p:nvSpPr>
          <p:cNvPr id="8" name="Rechthoek 7"/>
          <p:cNvSpPr/>
          <p:nvPr userDrawn="1"/>
        </p:nvSpPr>
        <p:spPr>
          <a:xfrm>
            <a:off x="0" y="651308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a:solidFill>
                <a:prstClr val="black"/>
              </a:solidFill>
            </a:endParaRPr>
          </a:p>
        </p:txBody>
      </p:sp>
      <p:sp>
        <p:nvSpPr>
          <p:cNvPr id="9" name="Tijdelijke aanduiding voor datum 8"/>
          <p:cNvSpPr>
            <a:spLocks noGrp="1"/>
          </p:cNvSpPr>
          <p:nvPr>
            <p:ph type="dt" sz="half" idx="2"/>
          </p:nvPr>
        </p:nvSpPr>
        <p:spPr>
          <a:xfrm>
            <a:off x="6668655" y="6506112"/>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8B2320FC-3225-DE4D-874A-8DEE651BC571}" type="datetime3">
              <a:rPr lang="nl-NL" smtClean="0"/>
              <a:pPr/>
              <a:t>18/12/18</a:t>
            </a:fld>
            <a:endParaRPr lang="nl-NL" dirty="0"/>
          </a:p>
        </p:txBody>
      </p:sp>
      <p:sp>
        <p:nvSpPr>
          <p:cNvPr id="11" name="Tijdelijke aanduiding voor voettekst 10"/>
          <p:cNvSpPr>
            <a:spLocks noGrp="1"/>
          </p:cNvSpPr>
          <p:nvPr>
            <p:ph type="ftr" sz="quarter" idx="3"/>
          </p:nvPr>
        </p:nvSpPr>
        <p:spPr>
          <a:xfrm>
            <a:off x="457200" y="6513088"/>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237156373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90" y="828241"/>
            <a:ext cx="9156512" cy="5671611"/>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dirty="0">
              <a:solidFill>
                <a:prstClr val="white"/>
              </a:solidFill>
            </a:endParaRPr>
          </a:p>
        </p:txBody>
      </p:sp>
      <p:sp>
        <p:nvSpPr>
          <p:cNvPr id="2" name="Titel 1"/>
          <p:cNvSpPr>
            <a:spLocks noGrp="1"/>
          </p:cNvSpPr>
          <p:nvPr>
            <p:ph type="ctrTitle" hasCustomPrompt="1"/>
          </p:nvPr>
        </p:nvSpPr>
        <p:spPr>
          <a:xfrm>
            <a:off x="442915" y="1171764"/>
            <a:ext cx="8216179" cy="1235235"/>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4"/>
            <a:ext cx="8216178" cy="1550153"/>
          </a:xfrm>
        </p:spPr>
        <p:txBody>
          <a:bodyPr>
            <a:normAutofit/>
          </a:bodyPr>
          <a:lstStyle>
            <a:lvl1pPr marL="285744" indent="-285744" algn="l">
              <a:buFont typeface="Arial"/>
              <a:buChar char="•"/>
              <a:defRPr sz="1800" baseline="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a:solidFill>
                <a:prstClr val="black"/>
              </a:solidFill>
            </a:endParaRPr>
          </a:p>
        </p:txBody>
      </p:sp>
    </p:spTree>
    <p:extLst>
      <p:ext uri="{BB962C8B-B14F-4D97-AF65-F5344CB8AC3E}">
        <p14:creationId xmlns:p14="http://schemas.microsoft.com/office/powerpoint/2010/main" val="26286215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E480BBA-5F40-3048-905F-0A48153D24CD}"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2" y="1811339"/>
            <a:ext cx="8223250" cy="4305685"/>
          </a:xfrm>
        </p:spPr>
        <p:txBody>
          <a:bodyPr>
            <a:normAutofit/>
          </a:bodyPr>
          <a:lstStyle>
            <a:lvl1pPr marL="0" indent="0">
              <a:lnSpc>
                <a:spcPts val="2400"/>
              </a:lnSpc>
              <a:buFontTx/>
              <a:buNone/>
              <a:defRPr sz="1600">
                <a:solidFill>
                  <a:srgbClr val="000000"/>
                </a:solidFill>
              </a:defRPr>
            </a:lvl1pPr>
            <a:lvl2pPr marL="457189" indent="0">
              <a:lnSpc>
                <a:spcPts val="2400"/>
              </a:lnSpc>
              <a:buFontTx/>
              <a:buNone/>
              <a:defRPr sz="1600">
                <a:solidFill>
                  <a:srgbClr val="000000"/>
                </a:solidFill>
              </a:defRPr>
            </a:lvl2pPr>
            <a:lvl3pPr marL="914377" indent="0">
              <a:lnSpc>
                <a:spcPts val="2400"/>
              </a:lnSpc>
              <a:buFontTx/>
              <a:buNone/>
              <a:defRPr sz="1600">
                <a:solidFill>
                  <a:srgbClr val="000000"/>
                </a:solidFill>
              </a:defRPr>
            </a:lvl3pPr>
            <a:lvl4pPr marL="1371566" indent="0">
              <a:lnSpc>
                <a:spcPts val="2400"/>
              </a:lnSpc>
              <a:buFontTx/>
              <a:buNone/>
              <a:defRPr sz="1600">
                <a:solidFill>
                  <a:srgbClr val="000000"/>
                </a:solidFill>
              </a:defRPr>
            </a:lvl4pPr>
            <a:lvl5pPr marL="1828754"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40750659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D36DDDBB-F4D6-104C-8FFF-E663BC91ABC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2" y="1811339"/>
            <a:ext cx="8223250" cy="4305685"/>
          </a:xfrm>
        </p:spPr>
        <p:txBody>
          <a:bodyPr>
            <a:normAutofit/>
          </a:bodyPr>
          <a:lstStyle>
            <a:lvl1pPr marL="285744" indent="-285744">
              <a:lnSpc>
                <a:spcPts val="2400"/>
              </a:lnSpc>
              <a:buFont typeface="Arial"/>
              <a:buChar char="•"/>
              <a:defRPr sz="1600">
                <a:solidFill>
                  <a:schemeClr val="tx1"/>
                </a:solidFill>
              </a:defRPr>
            </a:lvl1pPr>
            <a:lvl2pPr marL="457189" indent="0">
              <a:lnSpc>
                <a:spcPts val="2400"/>
              </a:lnSpc>
              <a:buFontTx/>
              <a:buNone/>
              <a:defRPr sz="1800"/>
            </a:lvl2pPr>
            <a:lvl3pPr marL="914377" indent="0">
              <a:lnSpc>
                <a:spcPts val="2400"/>
              </a:lnSpc>
              <a:buFontTx/>
              <a:buNone/>
              <a:defRPr sz="1800"/>
            </a:lvl3pPr>
            <a:lvl4pPr marL="1371566" indent="0">
              <a:lnSpc>
                <a:spcPts val="2400"/>
              </a:lnSpc>
              <a:buFontTx/>
              <a:buNone/>
              <a:defRPr sz="1800"/>
            </a:lvl4pPr>
            <a:lvl5pPr marL="1828754"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318780779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28C2197-C453-1743-9E19-62B5287B6E59}"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6" y="1811339"/>
            <a:ext cx="4453799" cy="4305685"/>
          </a:xfrm>
        </p:spPr>
        <p:txBody>
          <a:bodyPr>
            <a:normAutofit/>
          </a:bodyPr>
          <a:lstStyle>
            <a:lvl1pPr marL="285744" indent="-285744">
              <a:lnSpc>
                <a:spcPts val="2400"/>
              </a:lnSpc>
              <a:buFont typeface="Arial"/>
              <a:buChar char="•"/>
              <a:defRPr sz="1600">
                <a:solidFill>
                  <a:schemeClr val="tx1"/>
                </a:solidFill>
              </a:defRPr>
            </a:lvl1pPr>
            <a:lvl2pPr marL="457189" indent="0">
              <a:lnSpc>
                <a:spcPts val="2400"/>
              </a:lnSpc>
              <a:buFontTx/>
              <a:buNone/>
              <a:defRPr sz="1800"/>
            </a:lvl2pPr>
            <a:lvl3pPr marL="914377" indent="0">
              <a:lnSpc>
                <a:spcPts val="2400"/>
              </a:lnSpc>
              <a:buFontTx/>
              <a:buNone/>
              <a:defRPr sz="1800"/>
            </a:lvl3pPr>
            <a:lvl4pPr marL="1371566" indent="0">
              <a:lnSpc>
                <a:spcPts val="2400"/>
              </a:lnSpc>
              <a:buFontTx/>
              <a:buNone/>
              <a:defRPr sz="1800"/>
            </a:lvl4pPr>
            <a:lvl5pPr marL="1828754"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5" y="1811337"/>
            <a:ext cx="3494087" cy="4300539"/>
          </a:xfrm>
        </p:spPr>
        <p:txBody>
          <a:bodyPr/>
          <a:lstStyle/>
          <a:p>
            <a:endParaRPr lang="nl-NL"/>
          </a:p>
        </p:txBody>
      </p:sp>
    </p:spTree>
    <p:extLst>
      <p:ext uri="{BB962C8B-B14F-4D97-AF65-F5344CB8AC3E}">
        <p14:creationId xmlns:p14="http://schemas.microsoft.com/office/powerpoint/2010/main" val="335198313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42E8B2CF-E674-8B42-9462-22DD6FBCC10C}"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9"/>
            <a:ext cx="8229600" cy="4256088"/>
          </a:xfrm>
        </p:spPr>
        <p:txBody>
          <a:bodyPr numCol="2" spcCol="360000"/>
          <a:lstStyle>
            <a:lvl1pPr marL="285744" indent="-285744" algn="l">
              <a:buFont typeface="Arial"/>
              <a:buChar char="•"/>
              <a:defRPr>
                <a:solidFill>
                  <a:schemeClr val="tx1"/>
                </a:solidFill>
              </a:defRPr>
            </a:lvl1pPr>
            <a:lvl2pPr marL="742932" indent="-285744" algn="l">
              <a:buFont typeface="Arial"/>
              <a:buChar char="•"/>
              <a:defRPr/>
            </a:lvl2pPr>
            <a:lvl3pPr marL="1200121" indent="-285744" algn="l">
              <a:buFont typeface="Arial"/>
              <a:buChar char="•"/>
              <a:defRPr/>
            </a:lvl3pPr>
            <a:lvl4pPr marL="1657309" indent="-285744" algn="l">
              <a:buFont typeface="Arial"/>
              <a:buChar char="•"/>
              <a:defRPr/>
            </a:lvl4pPr>
            <a:lvl5pPr marL="2114498" indent="-285744"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360288845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9A9A74A-F678-424C-933A-98BE7B9C1AA5}"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2"/>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3"/>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9"/>
            <a:ext cx="8223250" cy="2743200"/>
          </a:xfrm>
        </p:spPr>
        <p:txBody>
          <a:bodyPr>
            <a:normAutofit/>
          </a:bodyPr>
          <a:lstStyle>
            <a:lvl1pPr marL="0" indent="0">
              <a:lnSpc>
                <a:spcPts val="2400"/>
              </a:lnSpc>
              <a:buFontTx/>
              <a:buNone/>
              <a:defRPr sz="1600">
                <a:solidFill>
                  <a:srgbClr val="000000"/>
                </a:solidFill>
              </a:defRPr>
            </a:lvl1pPr>
            <a:lvl2pPr marL="457189" indent="0">
              <a:lnSpc>
                <a:spcPts val="2400"/>
              </a:lnSpc>
              <a:buFontTx/>
              <a:buNone/>
              <a:defRPr sz="1600">
                <a:solidFill>
                  <a:srgbClr val="000000"/>
                </a:solidFill>
              </a:defRPr>
            </a:lvl2pPr>
            <a:lvl3pPr marL="914377" indent="0">
              <a:lnSpc>
                <a:spcPts val="2400"/>
              </a:lnSpc>
              <a:buFontTx/>
              <a:buNone/>
              <a:defRPr sz="1600">
                <a:solidFill>
                  <a:srgbClr val="000000"/>
                </a:solidFill>
              </a:defRPr>
            </a:lvl3pPr>
            <a:lvl4pPr marL="1371566" indent="0">
              <a:lnSpc>
                <a:spcPts val="2400"/>
              </a:lnSpc>
              <a:buFontTx/>
              <a:buNone/>
              <a:defRPr sz="1600">
                <a:solidFill>
                  <a:srgbClr val="000000"/>
                </a:solidFill>
              </a:defRPr>
            </a:lvl4pPr>
            <a:lvl5pPr marL="1828754"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71844490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FA46AD-5AE6-8044-A0AA-CBC8A8F81D6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107895315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7760F1B-4B96-AB46-A3A0-B9C6ADF6E09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3"/>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42"/>
            <a:ext cx="8229600" cy="2073559"/>
          </a:xfrm>
        </p:spPr>
        <p:txBody>
          <a:bodyPr>
            <a:normAutofit/>
          </a:bodyPr>
          <a:lstStyle>
            <a:lvl1pPr marL="0" indent="0">
              <a:lnSpc>
                <a:spcPts val="2400"/>
              </a:lnSpc>
              <a:buFontTx/>
              <a:buNone/>
              <a:defRPr sz="1600">
                <a:solidFill>
                  <a:srgbClr val="000000"/>
                </a:solidFill>
              </a:defRPr>
            </a:lvl1pPr>
            <a:lvl2pPr marL="457189" indent="0">
              <a:lnSpc>
                <a:spcPts val="2400"/>
              </a:lnSpc>
              <a:buFontTx/>
              <a:buNone/>
              <a:defRPr sz="1600">
                <a:solidFill>
                  <a:srgbClr val="000000"/>
                </a:solidFill>
              </a:defRPr>
            </a:lvl2pPr>
            <a:lvl3pPr marL="914377" indent="0">
              <a:lnSpc>
                <a:spcPts val="2400"/>
              </a:lnSpc>
              <a:buFontTx/>
              <a:buNone/>
              <a:defRPr sz="1600">
                <a:solidFill>
                  <a:srgbClr val="000000"/>
                </a:solidFill>
              </a:defRPr>
            </a:lvl3pPr>
            <a:lvl4pPr marL="1371566" indent="0">
              <a:lnSpc>
                <a:spcPts val="2400"/>
              </a:lnSpc>
              <a:buFontTx/>
              <a:buNone/>
              <a:defRPr sz="1600">
                <a:solidFill>
                  <a:srgbClr val="000000"/>
                </a:solidFill>
              </a:defRPr>
            </a:lvl4pPr>
            <a:lvl5pPr marL="1828754"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2"/>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66963218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5580BD29-8B1F-C04C-B840-FEA79CB4DE02}"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6"/>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3"/>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1" y="1811342"/>
            <a:ext cx="3947060" cy="4321175"/>
          </a:xfrm>
        </p:spPr>
        <p:txBody>
          <a:bodyPr>
            <a:normAutofit/>
          </a:bodyPr>
          <a:lstStyle>
            <a:lvl1pPr marL="0" indent="0">
              <a:lnSpc>
                <a:spcPts val="2400"/>
              </a:lnSpc>
              <a:buFontTx/>
              <a:buNone/>
              <a:defRPr sz="1600">
                <a:solidFill>
                  <a:srgbClr val="000000"/>
                </a:solidFill>
              </a:defRPr>
            </a:lvl1pPr>
            <a:lvl2pPr marL="457189" indent="0">
              <a:lnSpc>
                <a:spcPts val="2400"/>
              </a:lnSpc>
              <a:buFontTx/>
              <a:buNone/>
              <a:defRPr sz="1600">
                <a:solidFill>
                  <a:srgbClr val="000000"/>
                </a:solidFill>
              </a:defRPr>
            </a:lvl2pPr>
            <a:lvl3pPr marL="914377" indent="0">
              <a:lnSpc>
                <a:spcPts val="2400"/>
              </a:lnSpc>
              <a:buFontTx/>
              <a:buNone/>
              <a:defRPr sz="1600">
                <a:solidFill>
                  <a:srgbClr val="000000"/>
                </a:solidFill>
              </a:defRPr>
            </a:lvl3pPr>
            <a:lvl4pPr marL="1371566" indent="0">
              <a:lnSpc>
                <a:spcPts val="2400"/>
              </a:lnSpc>
              <a:buFontTx/>
              <a:buNone/>
              <a:defRPr sz="1600">
                <a:solidFill>
                  <a:srgbClr val="000000"/>
                </a:solidFill>
              </a:defRPr>
            </a:lvl4pPr>
            <a:lvl5pPr marL="1828754"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2"/>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6636108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3"/>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9D6B2E20-7EA5-A840-B4B4-E5A3C3A6C5E3}"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3"/>
            <a:ext cx="3729952" cy="2743200"/>
          </a:xfrm>
        </p:spPr>
        <p:txBody>
          <a:bodyPr>
            <a:normAutofit/>
          </a:bodyPr>
          <a:lstStyle>
            <a:lvl1pPr marL="0" indent="0">
              <a:lnSpc>
                <a:spcPts val="2400"/>
              </a:lnSpc>
              <a:buFontTx/>
              <a:buNone/>
              <a:defRPr sz="1600">
                <a:solidFill>
                  <a:srgbClr val="000000"/>
                </a:solidFill>
              </a:defRPr>
            </a:lvl1pPr>
            <a:lvl2pPr marL="457189" indent="0">
              <a:lnSpc>
                <a:spcPts val="2400"/>
              </a:lnSpc>
              <a:buFontTx/>
              <a:buNone/>
              <a:defRPr sz="1600">
                <a:solidFill>
                  <a:srgbClr val="000000"/>
                </a:solidFill>
              </a:defRPr>
            </a:lvl2pPr>
            <a:lvl3pPr marL="914377" indent="0">
              <a:lnSpc>
                <a:spcPts val="2400"/>
              </a:lnSpc>
              <a:buFontTx/>
              <a:buNone/>
              <a:defRPr sz="1600">
                <a:solidFill>
                  <a:srgbClr val="000000"/>
                </a:solidFill>
              </a:defRPr>
            </a:lvl3pPr>
            <a:lvl4pPr marL="1371566" indent="0">
              <a:lnSpc>
                <a:spcPts val="2400"/>
              </a:lnSpc>
              <a:buFontTx/>
              <a:buNone/>
              <a:defRPr sz="1600">
                <a:solidFill>
                  <a:srgbClr val="000000"/>
                </a:solidFill>
              </a:defRPr>
            </a:lvl4pPr>
            <a:lvl5pPr marL="1828754"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41" y="1160465"/>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419496696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1"/>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7"/>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FA46AD-5AE6-8044-A0AA-CBC8A8F81D6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8" y="5765371"/>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41891761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7" y="1168400"/>
            <a:ext cx="2919557" cy="4159251"/>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7"/>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EA1193-B985-8343-B731-A66AE2FDB747}"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8" y="5765371"/>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8" y="1160463"/>
            <a:ext cx="2932546" cy="41592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0072287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1"/>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7CD931B1-3CA1-1049-BE70-05C8239BDE78}" type="datetime3">
              <a:rPr lang="nl-NL" smtClean="0"/>
              <a:pPr/>
              <a:t>18/12/18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731" indent="-285744">
              <a:buFont typeface="Verdana" pitchFamily="34" charset="0"/>
              <a:buChar char="–"/>
              <a:defRPr sz="1800"/>
            </a:lvl4pPr>
            <a:lvl5pPr marL="1631910" indent="-285744">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230424712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3" y="1161805"/>
            <a:ext cx="8368363"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6" indent="0">
              <a:buNone/>
              <a:defRPr sz="1200"/>
            </a:lvl7pPr>
            <a:lvl8pPr marL="4266880" indent="0">
              <a:buNone/>
              <a:defRPr sz="1200"/>
            </a:lvl8pPr>
            <a:lvl9pPr marL="4876435" indent="0">
              <a:buNone/>
              <a:defRPr sz="1200"/>
            </a:lvl9pPr>
          </a:lstStyle>
          <a:p>
            <a:pPr lvl="0"/>
            <a:r>
              <a:rPr lang="en-US" dirty="0"/>
              <a:t>CLICK TO EDIT SUBTITLE</a:t>
            </a:r>
          </a:p>
        </p:txBody>
      </p:sp>
      <p:sp>
        <p:nvSpPr>
          <p:cNvPr id="9" name="Title 2"/>
          <p:cNvSpPr>
            <a:spLocks noGrp="1"/>
          </p:cNvSpPr>
          <p:nvPr>
            <p:ph type="title"/>
          </p:nvPr>
        </p:nvSpPr>
        <p:spPr>
          <a:xfrm>
            <a:off x="381003" y="455089"/>
            <a:ext cx="8368363" cy="660511"/>
          </a:xfrm>
          <a:prstGeom prst="rect">
            <a:avLst/>
          </a:prstGeom>
        </p:spPr>
        <p:txBody>
          <a:bodyPr lIns="0" tIns="0" rIns="0" bIns="0" anchor="ctr"/>
          <a:lstStyle>
            <a:lvl1pPr algn="ctr">
              <a:defRPr sz="48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0888270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sz="1350">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9" y="3424049"/>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8"/>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sz="1350">
              <a:solidFill>
                <a:prstClr val="black"/>
              </a:solidFill>
            </a:endParaRPr>
          </a:p>
        </p:txBody>
      </p:sp>
    </p:spTree>
    <p:extLst>
      <p:ext uri="{BB962C8B-B14F-4D97-AF65-F5344CB8AC3E}">
        <p14:creationId xmlns:p14="http://schemas.microsoft.com/office/powerpoint/2010/main" val="132170925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sz="1350">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sz="1350">
              <a:solidFill>
                <a:prstClr val="black"/>
              </a:solidFill>
            </a:endParaRPr>
          </a:p>
        </p:txBody>
      </p:sp>
    </p:spTree>
    <p:extLst>
      <p:ext uri="{BB962C8B-B14F-4D97-AF65-F5344CB8AC3E}">
        <p14:creationId xmlns:p14="http://schemas.microsoft.com/office/powerpoint/2010/main" val="102839451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sz="1350">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sz="1350">
              <a:solidFill>
                <a:prstClr val="black"/>
              </a:solidFill>
            </a:endParaRPr>
          </a:p>
        </p:txBody>
      </p:sp>
    </p:spTree>
    <p:extLst>
      <p:ext uri="{BB962C8B-B14F-4D97-AF65-F5344CB8AC3E}">
        <p14:creationId xmlns:p14="http://schemas.microsoft.com/office/powerpoint/2010/main" val="38969649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EA1193-B985-8343-B731-A66AE2FDB747}"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8"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66521528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sz="1350">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sz="1350">
              <a:solidFill>
                <a:prstClr val="black"/>
              </a:solidFill>
            </a:endParaRPr>
          </a:p>
        </p:txBody>
      </p:sp>
    </p:spTree>
    <p:extLst>
      <p:ext uri="{BB962C8B-B14F-4D97-AF65-F5344CB8AC3E}">
        <p14:creationId xmlns:p14="http://schemas.microsoft.com/office/powerpoint/2010/main" val="156598184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sz="1350">
              <a:solidFill>
                <a:prstClr val="black"/>
              </a:solidFill>
            </a:endParaRPr>
          </a:p>
        </p:txBody>
      </p:sp>
    </p:spTree>
    <p:extLst>
      <p:ext uri="{BB962C8B-B14F-4D97-AF65-F5344CB8AC3E}">
        <p14:creationId xmlns:p14="http://schemas.microsoft.com/office/powerpoint/2010/main" val="193703750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sz="1350">
              <a:solidFill>
                <a:prstClr val="white"/>
              </a:solidFill>
            </a:endParaRPr>
          </a:p>
        </p:txBody>
      </p:sp>
      <p:sp>
        <p:nvSpPr>
          <p:cNvPr id="8" name="Rechthoek 7"/>
          <p:cNvSpPr/>
          <p:nvPr userDrawn="1"/>
        </p:nvSpPr>
        <p:spPr>
          <a:xfrm>
            <a:off x="0" y="6513086"/>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sz="1350">
              <a:solidFill>
                <a:prstClr val="black"/>
              </a:solidFill>
            </a:endParaRP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8B2320FC-3225-DE4D-874A-8DEE651BC571}" type="datetime3">
              <a:rPr lang="nl-NL" smtClean="0"/>
              <a:pPr/>
              <a:t>18/12/18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82570594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9"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sz="1350" dirty="0">
              <a:solidFill>
                <a:prstClr val="white"/>
              </a:solidFill>
            </a:endParaRPr>
          </a:p>
        </p:txBody>
      </p:sp>
      <p:sp>
        <p:nvSpPr>
          <p:cNvPr id="2" name="Titel 1"/>
          <p:cNvSpPr>
            <a:spLocks noGrp="1"/>
          </p:cNvSpPr>
          <p:nvPr>
            <p:ph type="ctrTitle" hasCustomPrompt="1"/>
          </p:nvPr>
        </p:nvSpPr>
        <p:spPr>
          <a:xfrm>
            <a:off x="442913"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sz="1350">
              <a:solidFill>
                <a:prstClr val="black"/>
              </a:solidFill>
            </a:endParaRPr>
          </a:p>
        </p:txBody>
      </p:sp>
    </p:spTree>
    <p:extLst>
      <p:ext uri="{BB962C8B-B14F-4D97-AF65-F5344CB8AC3E}">
        <p14:creationId xmlns:p14="http://schemas.microsoft.com/office/powerpoint/2010/main" val="177230817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E480BBA-5F40-3048-905F-0A48153D24CD}"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31602414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D36DDDBB-F4D6-104C-8FFF-E663BC91ABC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69783856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28C2197-C453-1743-9E19-62B5287B6E59}"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4" y="1811338"/>
            <a:ext cx="3494087" cy="4300538"/>
          </a:xfrm>
        </p:spPr>
        <p:txBody>
          <a:bodyPr/>
          <a:lstStyle/>
          <a:p>
            <a:endParaRPr lang="nl-NL"/>
          </a:p>
        </p:txBody>
      </p:sp>
    </p:spTree>
    <p:extLst>
      <p:ext uri="{BB962C8B-B14F-4D97-AF65-F5344CB8AC3E}">
        <p14:creationId xmlns:p14="http://schemas.microsoft.com/office/powerpoint/2010/main" val="148876877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42E8B2CF-E674-8B42-9462-22DD6FBCC10C}"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265164787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9A9A74A-F678-424C-933A-98BE7B9C1AA5}"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0"/>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3744931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7760F1B-4B96-AB46-A3A0-B9C6ADF6E09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1"/>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40"/>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45898557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FBBE8C5-BEA7-4B64-B393-291B4F008326}" type="datetimeFigureOut">
              <a:rPr lang="nl-NL" smtClean="0"/>
              <a:t>18-12-2018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EA9A510-B150-4AC0-B481-51D3422970A4}" type="slidenum">
              <a:rPr lang="nl-NL" smtClean="0"/>
              <a:t>‹nr.›</a:t>
            </a:fld>
            <a:endParaRPr lang="nl-NL"/>
          </a:p>
        </p:txBody>
      </p:sp>
    </p:spTree>
    <p:extLst>
      <p:ext uri="{BB962C8B-B14F-4D97-AF65-F5344CB8AC3E}">
        <p14:creationId xmlns:p14="http://schemas.microsoft.com/office/powerpoint/2010/main" val="28075147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5580BD29-8B1F-C04C-B840-FEA79CB4DE02}"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4"/>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1" y="1811340"/>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68008021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2"/>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9D6B2E20-7EA5-A840-B4B4-E5A3C3A6C5E3}"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9" y="1160464"/>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94703899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FA46AD-5AE6-8044-A0AA-CBC8A8F81D6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219588345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EA1193-B985-8343-B731-A66AE2FDB747}"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8"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90080161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1" y="1161802"/>
            <a:ext cx="8368363"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9" name="Title 2"/>
          <p:cNvSpPr>
            <a:spLocks noGrp="1"/>
          </p:cNvSpPr>
          <p:nvPr>
            <p:ph type="title"/>
          </p:nvPr>
        </p:nvSpPr>
        <p:spPr>
          <a:xfrm>
            <a:off x="381001" y="455086"/>
            <a:ext cx="8368363" cy="660511"/>
          </a:xfrm>
          <a:prstGeom prst="rect">
            <a:avLst/>
          </a:prstGeom>
        </p:spPr>
        <p:txBody>
          <a:bodyPr lIns="0" tIns="0" rIns="0" bIns="0" anchor="ctr"/>
          <a:lstStyle>
            <a:lvl1pPr algn="ctr">
              <a:defRPr sz="48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98321500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4767109" y="3424049"/>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17" name="Tijdelijke aanduiding voor tekst 16"/>
          <p:cNvSpPr>
            <a:spLocks noGrp="1"/>
          </p:cNvSpPr>
          <p:nvPr>
            <p:ph type="body" sz="quarter" idx="11" hasCustomPrompt="1"/>
          </p:nvPr>
        </p:nvSpPr>
        <p:spPr>
          <a:xfrm>
            <a:off x="4767263" y="5402698"/>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6082467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41129867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93215018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42883759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08299077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F49EEED1-3B2D-4DF3-84FC-6A29FAA80043}" type="datetime4">
              <a:rPr lang="nl-NL" noProof="0" smtClean="0"/>
              <a:pPr/>
              <a:t>18 december 2018</a:t>
            </a:fld>
            <a:endParaRPr lang="nl-NL" noProof="0"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763" indent="-285750">
              <a:buFont typeface="Verdana" pitchFamily="34" charset="0"/>
              <a:buChar char="–"/>
              <a:defRPr sz="1800"/>
            </a:lvl4pPr>
            <a:lvl5pPr marL="1631950" indent="-285750">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17270955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6"/>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8B2320FC-3225-DE4D-874A-8DEE651BC571}" type="datetime3">
              <a:rPr lang="nl-NL" smtClean="0"/>
              <a:pPr/>
              <a:t>18/12/18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105781116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9"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3"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27821633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8E480BBA-5F40-3048-905F-0A48153D24CD}"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98654861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D36DDDBB-F4D6-104C-8FFF-E663BC91ABC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Klik om de modelstijlen te bewerken</a:t>
            </a:r>
          </a:p>
        </p:txBody>
      </p:sp>
    </p:spTree>
    <p:extLst>
      <p:ext uri="{BB962C8B-B14F-4D97-AF65-F5344CB8AC3E}">
        <p14:creationId xmlns:p14="http://schemas.microsoft.com/office/powerpoint/2010/main" val="413459056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828C2197-C453-1743-9E19-62B5287B6E59}"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Klik om de modelstijlen te bewerken</a:t>
            </a:r>
          </a:p>
        </p:txBody>
      </p:sp>
      <p:sp>
        <p:nvSpPr>
          <p:cNvPr id="7" name="Tijdelijke aanduiding voor afbeelding 6"/>
          <p:cNvSpPr>
            <a:spLocks noGrp="1"/>
          </p:cNvSpPr>
          <p:nvPr>
            <p:ph type="pic" sz="quarter" idx="13"/>
          </p:nvPr>
        </p:nvSpPr>
        <p:spPr>
          <a:xfrm>
            <a:off x="5186364" y="1811338"/>
            <a:ext cx="3494087" cy="4300538"/>
          </a:xfrm>
        </p:spPr>
        <p:txBody>
          <a:bodyPr/>
          <a:lstStyle/>
          <a:p>
            <a:r>
              <a:rPr lang="nl-NL"/>
              <a:t>Klik op het pictogram als u een afbeelding wilt toevoegen</a:t>
            </a:r>
          </a:p>
        </p:txBody>
      </p:sp>
    </p:spTree>
    <p:extLst>
      <p:ext uri="{BB962C8B-B14F-4D97-AF65-F5344CB8AC3E}">
        <p14:creationId xmlns:p14="http://schemas.microsoft.com/office/powerpoint/2010/main" val="280238538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42E8B2CF-E674-8B42-9462-22DD6FBCC10C}"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a:t>Klik om de modelstijlen te bewerken</a:t>
            </a:r>
          </a:p>
        </p:txBody>
      </p:sp>
    </p:spTree>
    <p:extLst>
      <p:ext uri="{BB962C8B-B14F-4D97-AF65-F5344CB8AC3E}">
        <p14:creationId xmlns:p14="http://schemas.microsoft.com/office/powerpoint/2010/main" val="345281986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9A9A74A-F678-424C-933A-98BE7B9C1AA5}"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0"/>
            <a:ext cx="9144000" cy="148604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450850" y="1169392"/>
            <a:ext cx="82296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67650308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7760F1B-4B96-AB46-A3A0-B9C6ADF6E09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1"/>
            <a:ext cx="3890754"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450850" y="1169392"/>
            <a:ext cx="82296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450850" y="1811340"/>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382560069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5580BD29-8B1F-C04C-B840-FEA79CB4DE02}"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4"/>
            <a:ext cx="3890754"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450850" y="1169392"/>
            <a:ext cx="82296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457201" y="1811340"/>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8513097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2"/>
            <a:ext cx="3736302" cy="663123"/>
          </a:xfrm>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9D6B2E20-7EA5-A840-B4B4-E5A3C3A6C5E3}"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6"/>
          <p:cNvSpPr>
            <a:spLocks noGrp="1"/>
          </p:cNvSpPr>
          <p:nvPr>
            <p:ph type="pic" sz="quarter" idx="14"/>
          </p:nvPr>
        </p:nvSpPr>
        <p:spPr>
          <a:xfrm>
            <a:off x="4567239" y="1160464"/>
            <a:ext cx="4235017" cy="4972051"/>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310543354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6241774" y="890588"/>
            <a:ext cx="2914738"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50"/>
          </a:p>
        </p:txBody>
      </p:sp>
      <p:sp>
        <p:nvSpPr>
          <p:cNvPr id="2" name="Titel 1"/>
          <p:cNvSpPr>
            <a:spLocks noGrp="1"/>
          </p:cNvSpPr>
          <p:nvPr>
            <p:ph type="ctrTitle" hasCustomPrompt="1"/>
          </p:nvPr>
        </p:nvSpPr>
        <p:spPr>
          <a:xfrm>
            <a:off x="6241774" y="1171764"/>
            <a:ext cx="2540468" cy="1235234"/>
          </a:xfrm>
        </p:spPr>
        <p:txBody>
          <a:bodyPr anchor="t">
            <a:normAutofit/>
          </a:bodyPr>
          <a:lstStyle>
            <a:lvl1pPr algn="l">
              <a:defRPr sz="1600"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241774" y="2413592"/>
            <a:ext cx="2404088" cy="1550153"/>
          </a:xfrm>
        </p:spPr>
        <p:txBody>
          <a:bodyPr>
            <a:normAutofit/>
          </a:bodyPr>
          <a:lstStyle>
            <a:lvl1pPr marL="285750" indent="-285750" algn="l">
              <a:buFont typeface="Arial"/>
              <a:buChar char="•"/>
              <a:defRPr sz="11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01472425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9A7A-F078-8343-BD5C-79597AF348D0}"/>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296C412D-977D-FC41-ABED-50CFF9AE685B}"/>
              </a:ext>
            </a:extLst>
          </p:cNvPr>
          <p:cNvSpPr>
            <a:spLocks noGrp="1"/>
          </p:cNvSpPr>
          <p:nvPr>
            <p:ph type="dt" sz="half" idx="10"/>
          </p:nvPr>
        </p:nvSpPr>
        <p:spPr/>
        <p:txBody>
          <a:bodyPr/>
          <a:lstStyle/>
          <a:p>
            <a:pPr>
              <a:defRPr/>
            </a:pPr>
            <a:endParaRPr lang="nl-NL"/>
          </a:p>
        </p:txBody>
      </p:sp>
      <p:sp>
        <p:nvSpPr>
          <p:cNvPr id="4" name="Footer Placeholder 3">
            <a:extLst>
              <a:ext uri="{FF2B5EF4-FFF2-40B4-BE49-F238E27FC236}">
                <a16:creationId xmlns:a16="http://schemas.microsoft.com/office/drawing/2014/main" id="{251FFFFB-C5F5-FD4D-90B2-A370C1BD41F7}"/>
              </a:ext>
            </a:extLst>
          </p:cNvPr>
          <p:cNvSpPr>
            <a:spLocks noGrp="1"/>
          </p:cNvSpPr>
          <p:nvPr>
            <p:ph type="ftr" sz="quarter" idx="11"/>
          </p:nvPr>
        </p:nvSpPr>
        <p:spPr/>
        <p:txBody>
          <a:bodyPr/>
          <a:lstStyle/>
          <a:p>
            <a:pPr>
              <a:defRPr/>
            </a:pPr>
            <a:endParaRPr lang="nl-NL"/>
          </a:p>
        </p:txBody>
      </p:sp>
      <p:sp>
        <p:nvSpPr>
          <p:cNvPr id="5" name="Slide Number Placeholder 4">
            <a:extLst>
              <a:ext uri="{FF2B5EF4-FFF2-40B4-BE49-F238E27FC236}">
                <a16:creationId xmlns:a16="http://schemas.microsoft.com/office/drawing/2014/main" id="{6619CA7B-49E9-B743-911C-1955B949339F}"/>
              </a:ext>
            </a:extLst>
          </p:cNvPr>
          <p:cNvSpPr>
            <a:spLocks noGrp="1"/>
          </p:cNvSpPr>
          <p:nvPr>
            <p:ph type="sldNum" sz="quarter" idx="12"/>
          </p:nvPr>
        </p:nvSpPr>
        <p:spPr>
          <a:xfrm>
            <a:off x="6457950" y="6356351"/>
            <a:ext cx="2057400" cy="365125"/>
          </a:xfrm>
          <a:prstGeom prst="rect">
            <a:avLst/>
          </a:prstGeom>
        </p:spPr>
        <p:txBody>
          <a:bodyPr/>
          <a:lstStyle/>
          <a:p>
            <a:fld id="{EC096AD3-F104-0D4A-8F14-199F502B18A5}" type="slidenum">
              <a:rPr lang="nl-NL" smtClean="0"/>
              <a:t>‹nr.›</a:t>
            </a:fld>
            <a:endParaRPr lang="nl-NL"/>
          </a:p>
        </p:txBody>
      </p:sp>
    </p:spTree>
    <p:extLst>
      <p:ext uri="{BB962C8B-B14F-4D97-AF65-F5344CB8AC3E}">
        <p14:creationId xmlns:p14="http://schemas.microsoft.com/office/powerpoint/2010/main" val="380311235"/>
      </p:ext>
    </p:extLst>
  </p:cSld>
  <p:clrMapOvr>
    <a:masterClrMapping/>
  </p:clrMapOvr>
  <p:hf hdr="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28FA46AD-5AE6-8044-A0AA-CBC8A8F81D6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Klik om de modelstijlen te bewerken</a:t>
            </a:r>
          </a:p>
        </p:txBody>
      </p:sp>
    </p:spTree>
    <p:extLst>
      <p:ext uri="{BB962C8B-B14F-4D97-AF65-F5344CB8AC3E}">
        <p14:creationId xmlns:p14="http://schemas.microsoft.com/office/powerpoint/2010/main" val="324683969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2919557"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28EA1193-B985-8343-B731-A66AE2FDB747}"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Klik om de modelstijlen te bewerken</a:t>
            </a:r>
          </a:p>
        </p:txBody>
      </p:sp>
      <p:sp>
        <p:nvSpPr>
          <p:cNvPr id="8" name="Tijdelijke aanduiding voor afbeelding 8"/>
          <p:cNvSpPr>
            <a:spLocks noGrp="1"/>
          </p:cNvSpPr>
          <p:nvPr>
            <p:ph type="pic" sz="quarter" idx="14"/>
          </p:nvPr>
        </p:nvSpPr>
        <p:spPr>
          <a:xfrm>
            <a:off x="4756728" y="1160463"/>
            <a:ext cx="2932546" cy="4159250"/>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122078627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4767109" y="3424049"/>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17" name="Tijdelijke aanduiding voor tekst 16"/>
          <p:cNvSpPr>
            <a:spLocks noGrp="1"/>
          </p:cNvSpPr>
          <p:nvPr>
            <p:ph type="body" sz="quarter" idx="11" hasCustomPrompt="1"/>
          </p:nvPr>
        </p:nvSpPr>
        <p:spPr>
          <a:xfrm>
            <a:off x="4767263" y="5402698"/>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11099287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37649620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70987442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31956704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405315193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6"/>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8B2320FC-3225-DE4D-874A-8DEE651BC571}" type="datetime3">
              <a:rPr lang="nl-NL" smtClean="0"/>
              <a:pPr/>
              <a:t>18/12/18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229187135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9"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3"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40169214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8E480BBA-5F40-3048-905F-0A48153D24CD}"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70218634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9" y="3424049"/>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8"/>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6338006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D36DDDBB-F4D6-104C-8FFF-E663BC91ABC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Klik om de modelstijlen te bewerken</a:t>
            </a:r>
          </a:p>
        </p:txBody>
      </p:sp>
    </p:spTree>
    <p:extLst>
      <p:ext uri="{BB962C8B-B14F-4D97-AF65-F5344CB8AC3E}">
        <p14:creationId xmlns:p14="http://schemas.microsoft.com/office/powerpoint/2010/main" val="63030656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828C2197-C453-1743-9E19-62B5287B6E59}"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Klik om de modelstijlen te bewerken</a:t>
            </a:r>
          </a:p>
        </p:txBody>
      </p:sp>
      <p:sp>
        <p:nvSpPr>
          <p:cNvPr id="7" name="Tijdelijke aanduiding voor afbeelding 6"/>
          <p:cNvSpPr>
            <a:spLocks noGrp="1"/>
          </p:cNvSpPr>
          <p:nvPr>
            <p:ph type="pic" sz="quarter" idx="13"/>
          </p:nvPr>
        </p:nvSpPr>
        <p:spPr>
          <a:xfrm>
            <a:off x="5186364" y="1811338"/>
            <a:ext cx="3494087" cy="4300538"/>
          </a:xfrm>
        </p:spPr>
        <p:txBody>
          <a:bodyPr/>
          <a:lstStyle/>
          <a:p>
            <a:r>
              <a:rPr lang="nl-NL"/>
              <a:t>Klik op het pictogram als u een afbeelding wilt toevoegen</a:t>
            </a:r>
          </a:p>
        </p:txBody>
      </p:sp>
    </p:spTree>
    <p:extLst>
      <p:ext uri="{BB962C8B-B14F-4D97-AF65-F5344CB8AC3E}">
        <p14:creationId xmlns:p14="http://schemas.microsoft.com/office/powerpoint/2010/main" val="40280299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42E8B2CF-E674-8B42-9462-22DD6FBCC10C}"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a:t>Klik om de modelstijlen te bewerken</a:t>
            </a:r>
          </a:p>
        </p:txBody>
      </p:sp>
    </p:spTree>
    <p:extLst>
      <p:ext uri="{BB962C8B-B14F-4D97-AF65-F5344CB8AC3E}">
        <p14:creationId xmlns:p14="http://schemas.microsoft.com/office/powerpoint/2010/main" val="128093376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9A9A74A-F678-424C-933A-98BE7B9C1AA5}"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0"/>
            <a:ext cx="9144000" cy="148604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450850" y="1169392"/>
            <a:ext cx="82296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47510660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7760F1B-4B96-AB46-A3A0-B9C6ADF6E09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1"/>
            <a:ext cx="3890754"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450850" y="1169392"/>
            <a:ext cx="82296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450850" y="1811340"/>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81650522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5580BD29-8B1F-C04C-B840-FEA79CB4DE02}"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4"/>
            <a:ext cx="3890754"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450850" y="1169392"/>
            <a:ext cx="82296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457201" y="1811340"/>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335378119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2"/>
            <a:ext cx="3736302" cy="663123"/>
          </a:xfrm>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9D6B2E20-7EA5-A840-B4B4-E5A3C3A6C5E3}"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6"/>
          <p:cNvSpPr>
            <a:spLocks noGrp="1"/>
          </p:cNvSpPr>
          <p:nvPr>
            <p:ph type="pic" sz="quarter" idx="14"/>
          </p:nvPr>
        </p:nvSpPr>
        <p:spPr>
          <a:xfrm>
            <a:off x="4567239" y="1160464"/>
            <a:ext cx="4235017" cy="4972051"/>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383608407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28FA46AD-5AE6-8044-A0AA-CBC8A8F81D6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Klik om de modelstijlen te bewerken</a:t>
            </a:r>
          </a:p>
        </p:txBody>
      </p:sp>
    </p:spTree>
    <p:extLst>
      <p:ext uri="{BB962C8B-B14F-4D97-AF65-F5344CB8AC3E}">
        <p14:creationId xmlns:p14="http://schemas.microsoft.com/office/powerpoint/2010/main" val="67110740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2919557"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28EA1193-B985-8343-B731-A66AE2FDB747}"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Klik om de modelstijlen te bewerken</a:t>
            </a:r>
          </a:p>
        </p:txBody>
      </p:sp>
      <p:sp>
        <p:nvSpPr>
          <p:cNvPr id="8" name="Tijdelijke aanduiding voor afbeelding 8"/>
          <p:cNvSpPr>
            <a:spLocks noGrp="1"/>
          </p:cNvSpPr>
          <p:nvPr>
            <p:ph type="pic" sz="quarter" idx="14"/>
          </p:nvPr>
        </p:nvSpPr>
        <p:spPr>
          <a:xfrm>
            <a:off x="4756728" y="1160463"/>
            <a:ext cx="2932546" cy="4159250"/>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332665476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7CD931B1-3CA1-1049-BE70-05C8239BDE78}" type="datetime3">
              <a:rPr lang="nl-NL" smtClean="0"/>
              <a:pPr/>
              <a:t>18/12/18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763" indent="-285750">
              <a:buFont typeface="Verdana" pitchFamily="34" charset="0"/>
              <a:buChar char="–"/>
              <a:defRPr sz="1800"/>
            </a:lvl4pPr>
            <a:lvl5pPr marL="1631950" indent="-285750">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373695008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17564640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75226027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37588106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80687285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41206011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4569075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18/12/18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180040311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72300751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77575344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17668877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1481506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50673772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186111651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3024856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52749059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06522300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75698053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26490384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85522197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1pPr>
              <a:defRPr/>
            </a:lvl1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shpVoettekst"/>
          <p:cNvSpPr>
            <a:spLocks noGrp="1" noChangeArrowheads="1"/>
          </p:cNvSpPr>
          <p:nvPr>
            <p:ph type="ftr" sz="quarter" idx="10"/>
          </p:nvPr>
        </p:nvSpPr>
        <p:spPr>
          <a:ln/>
        </p:spPr>
        <p:txBody>
          <a:bodyPr/>
          <a:lstStyle>
            <a:lvl1pPr>
              <a:defRPr/>
            </a:lvl1pPr>
          </a:lstStyle>
          <a:p>
            <a:pPr>
              <a:defRPr/>
            </a:pPr>
            <a:endParaRPr lang="nl-NL"/>
          </a:p>
        </p:txBody>
      </p:sp>
      <p:sp>
        <p:nvSpPr>
          <p:cNvPr id="5"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216368011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428541802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95819013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28431248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63836624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91499419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74218484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18/12/18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121973241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11680513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62609425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109464129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355178638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421355182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3107329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9255837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6993004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98775684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48371488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104240567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61923841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F49EEED1-3B2D-4DF3-84FC-6A29FAA80043}" type="datetime4">
              <a:rPr lang="nl-NL" smtClean="0"/>
              <a:pPr/>
              <a:t>18 december 2018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763" indent="-285750">
              <a:buFont typeface="Verdana" pitchFamily="34" charset="0"/>
              <a:buChar char="–"/>
              <a:defRPr sz="1800"/>
            </a:lvl4pPr>
            <a:lvl5pPr marL="1631950" indent="-285750">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393960303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nl-NL"/>
              <a:t>Klik om de stijl te bewerken</a:t>
            </a:r>
          </a:p>
        </p:txBody>
      </p:sp>
      <p:sp>
        <p:nvSpPr>
          <p:cNvPr id="3" name="Ond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5566A6B-AB8C-43BD-87C7-68624729642D}" type="datetimeFigureOut">
              <a:rPr lang="nl-NL" smtClean="0"/>
              <a:t>18-12-2018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5532AEB-950A-4156-B38E-DDD770B4EDBF}" type="slidenum">
              <a:rPr lang="nl-NL" smtClean="0"/>
              <a:t>‹nr.›</a:t>
            </a:fld>
            <a:endParaRPr lang="nl-NL"/>
          </a:p>
        </p:txBody>
      </p:sp>
    </p:spTree>
    <p:extLst>
      <p:ext uri="{BB962C8B-B14F-4D97-AF65-F5344CB8AC3E}">
        <p14:creationId xmlns:p14="http://schemas.microsoft.com/office/powerpoint/2010/main" val="318411953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08FE19-F958-4328-89AF-1538943A076D}" type="datetimeFigureOut">
              <a:rPr lang="nl-NL" smtClean="0">
                <a:solidFill>
                  <a:prstClr val="black">
                    <a:tint val="75000"/>
                  </a:prstClr>
                </a:solidFill>
              </a:rPr>
              <a:pPr/>
              <a:t>18-12-2018</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FF87B89B-4B5B-4E61-AE1A-E62B5A07E1BA}"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2445043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cSld name="Blanco">
    <p:spTree>
      <p:nvGrpSpPr>
        <p:cNvPr id="1" name=""/>
        <p:cNvGrpSpPr/>
        <p:nvPr/>
      </p:nvGrpSpPr>
      <p:grpSpPr>
        <a:xfrm>
          <a:off x="0" y="0"/>
          <a:ext cx="0" cy="0"/>
          <a:chOff x="0" y="0"/>
          <a:chExt cx="0" cy="0"/>
        </a:xfrm>
      </p:grpSpPr>
      <p:sp>
        <p:nvSpPr>
          <p:cNvPr id="2" name="Date Placeholder 3"/>
          <p:cNvSpPr txBox="1">
            <a:spLocks noGrp="1"/>
          </p:cNvSpPr>
          <p:nvPr>
            <p:ph type="dt" sz="quarter" idx="7"/>
          </p:nvPr>
        </p:nvSpPr>
        <p:spPr>
          <a:xfrm>
            <a:off x="5752398" y="6406487"/>
            <a:ext cx="989216" cy="348240"/>
          </a:xfrm>
          <a:prstGeom prst="rect">
            <a:avLst/>
          </a:prstGeom>
          <a:noFill/>
          <a:ln>
            <a:noFill/>
          </a:ln>
        </p:spPr>
        <p:txBody>
          <a:bodyPr vert="horz" wrap="square" lIns="91440" tIns="45720" rIns="91440" bIns="45720" anchor="t" anchorCtr="1" compatLnSpc="1">
            <a:noAutofit/>
          </a:bodyPr>
          <a:lstStyle>
            <a:lvl1pPr marL="0" marR="0" lvl="0" indent="0" algn="ctr" defTabSz="914400" rtl="0" fontAlgn="auto" hangingPunct="1">
              <a:lnSpc>
                <a:spcPct val="100000"/>
              </a:lnSpc>
              <a:spcBef>
                <a:spcPts val="0"/>
              </a:spcBef>
              <a:spcAft>
                <a:spcPts val="0"/>
              </a:spcAft>
              <a:buNone/>
              <a:tabLst/>
              <a:defRPr lang="en-US" sz="1800" b="0" i="0" u="none" strike="noStrike" kern="1200" cap="none" spc="0" baseline="0">
                <a:solidFill>
                  <a:srgbClr val="FFFFFF"/>
                </a:solidFill>
                <a:uFillTx/>
                <a:latin typeface="Calibri"/>
              </a:defRPr>
            </a:lvl1pPr>
          </a:lstStyle>
          <a:p>
            <a:pPr lvl="0"/>
            <a:fld id="{BFAC370E-E750-4C6F-88CD-903C3C5A35F8}" type="datetime1">
              <a:rPr lang="en-US"/>
              <a:pPr lvl="0"/>
              <a:t>12/18/2018</a:t>
            </a:fld>
            <a:endParaRPr lang="en-US"/>
          </a:p>
        </p:txBody>
      </p:sp>
      <p:sp>
        <p:nvSpPr>
          <p:cNvPr id="3" name="Footer Placeholder 4"/>
          <p:cNvSpPr txBox="1">
            <a:spLocks noGrp="1"/>
          </p:cNvSpPr>
          <p:nvPr>
            <p:ph type="ftr" sz="quarter" idx="9"/>
          </p:nvPr>
        </p:nvSpPr>
        <p:spPr>
          <a:xfrm>
            <a:off x="1613586" y="6406487"/>
            <a:ext cx="4055693" cy="34824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FFFFFF"/>
                </a:solidFill>
                <a:uFillTx/>
                <a:latin typeface="Calibri"/>
              </a:defRPr>
            </a:lvl1pPr>
          </a:lstStyle>
          <a:p>
            <a:pPr lvl="0"/>
            <a:endParaRPr lang="en-US"/>
          </a:p>
        </p:txBody>
      </p:sp>
      <p:sp>
        <p:nvSpPr>
          <p:cNvPr id="4" name="Slide Number Placeholder 5"/>
          <p:cNvSpPr txBox="1">
            <a:spLocks noGrp="1"/>
          </p:cNvSpPr>
          <p:nvPr>
            <p:ph type="sldNum" sz="quarter" idx="8"/>
          </p:nvPr>
        </p:nvSpPr>
        <p:spPr>
          <a:xfrm>
            <a:off x="6824743" y="6406487"/>
            <a:ext cx="540337" cy="348240"/>
          </a:xfrm>
          <a:prstGeom prst="rect">
            <a:avLst/>
          </a:prstGeom>
          <a:noFill/>
          <a:ln>
            <a:noFill/>
          </a:ln>
        </p:spPr>
        <p:txBody>
          <a:bodyPr vert="horz" wrap="square" lIns="91440" tIns="45720" rIns="91440" bIns="45720" anchor="t" anchorCtr="1" compatLnSpc="1">
            <a:noAutofit/>
          </a:bodyPr>
          <a:lstStyle>
            <a:lvl1pPr marL="0" marR="0" lvl="0" indent="0" algn="ctr" defTabSz="914400" rtl="0" fontAlgn="auto" hangingPunct="1">
              <a:lnSpc>
                <a:spcPct val="100000"/>
              </a:lnSpc>
              <a:spcBef>
                <a:spcPts val="0"/>
              </a:spcBef>
              <a:spcAft>
                <a:spcPts val="0"/>
              </a:spcAft>
              <a:buNone/>
              <a:tabLst/>
              <a:defRPr lang="en-US" sz="1800" b="0" i="0" u="none" strike="noStrike" kern="1200" cap="none" spc="0" baseline="0">
                <a:solidFill>
                  <a:srgbClr val="FFFFFF"/>
                </a:solidFill>
                <a:uFillTx/>
                <a:latin typeface="Calibri"/>
              </a:defRPr>
            </a:lvl1pPr>
          </a:lstStyle>
          <a:p>
            <a:pPr lvl="0"/>
            <a:fld id="{23313E3E-2298-4491-9449-B309147A21DD}" type="slidenum">
              <a:t>‹nr.›</a:t>
            </a:fld>
            <a:endParaRPr lang="en-US"/>
          </a:p>
        </p:txBody>
      </p:sp>
      <p:pic>
        <p:nvPicPr>
          <p:cNvPr id="5" name="Afbeelding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87928" y="70015"/>
            <a:ext cx="1368152" cy="694687"/>
          </a:xfrm>
          <a:prstGeom prst="rect">
            <a:avLst/>
          </a:prstGeom>
          <a:noFill/>
          <a:ln cap="flat">
            <a:noFill/>
          </a:ln>
        </p:spPr>
      </p:pic>
    </p:spTree>
    <p:extLst>
      <p:ext uri="{BB962C8B-B14F-4D97-AF65-F5344CB8AC3E}">
        <p14:creationId xmlns:p14="http://schemas.microsoft.com/office/powerpoint/2010/main" val="3609049159"/>
      </p:ext>
    </p:extLst>
  </p:cSld>
  <p:clrMapOvr>
    <a:masterClrMapping/>
  </p:clrMapOvr>
  <p:hf sldNum="0" hdr="0" ftr="0" dt="0"/>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_Hoofdstuk + afb ">
    <p:spTree>
      <p:nvGrpSpPr>
        <p:cNvPr id="1" name=""/>
        <p:cNvGrpSpPr/>
        <p:nvPr/>
      </p:nvGrpSpPr>
      <p:grpSpPr>
        <a:xfrm>
          <a:off x="0" y="0"/>
          <a:ext cx="0" cy="0"/>
          <a:chOff x="0" y="0"/>
          <a:chExt cx="0" cy="0"/>
        </a:xfrm>
      </p:grpSpPr>
      <p:sp>
        <p:nvSpPr>
          <p:cNvPr id="8" name="Rechthoek 7"/>
          <p:cNvSpPr/>
          <p:nvPr userDrawn="1"/>
        </p:nvSpPr>
        <p:spPr>
          <a:xfrm>
            <a:off x="6241774" y="890588"/>
            <a:ext cx="2914738"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50"/>
          </a:p>
        </p:txBody>
      </p:sp>
      <p:sp>
        <p:nvSpPr>
          <p:cNvPr id="2" name="Titel 1"/>
          <p:cNvSpPr>
            <a:spLocks noGrp="1"/>
          </p:cNvSpPr>
          <p:nvPr>
            <p:ph type="ctrTitle" hasCustomPrompt="1"/>
          </p:nvPr>
        </p:nvSpPr>
        <p:spPr>
          <a:xfrm>
            <a:off x="6241774" y="1171764"/>
            <a:ext cx="2540468" cy="1235234"/>
          </a:xfrm>
        </p:spPr>
        <p:txBody>
          <a:bodyPr anchor="t">
            <a:normAutofit/>
          </a:bodyPr>
          <a:lstStyle>
            <a:lvl1pPr algn="l">
              <a:defRPr sz="1600"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241774" y="2413592"/>
            <a:ext cx="2404088" cy="1550153"/>
          </a:xfrm>
        </p:spPr>
        <p:txBody>
          <a:bodyPr>
            <a:normAutofit/>
          </a:bodyPr>
          <a:lstStyle>
            <a:lvl1pPr marL="285750" indent="-285750" algn="l">
              <a:buFont typeface="Arial"/>
              <a:buChar char="•"/>
              <a:defRPr sz="11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02700307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6"/>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F74B35A5-1E41-4747-B8BE-47BCBE985A2A}" type="datetime3">
              <a:rPr lang="nl-NL" smtClean="0"/>
              <a:t>18/12/18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198601637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nl-NL" sz="1800">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nl-NL" sz="1800">
              <a:solidFill>
                <a:prstClr val="black"/>
              </a:solidFill>
            </a:endParaRPr>
          </a:p>
        </p:txBody>
      </p:sp>
    </p:spTree>
    <p:extLst>
      <p:ext uri="{BB962C8B-B14F-4D97-AF65-F5344CB8AC3E}">
        <p14:creationId xmlns:p14="http://schemas.microsoft.com/office/powerpoint/2010/main" val="55168901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nl-NL" sz="1800">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nl-NL" sz="1800">
              <a:solidFill>
                <a:prstClr val="black"/>
              </a:solidFill>
            </a:endParaRPr>
          </a:p>
        </p:txBody>
      </p:sp>
    </p:spTree>
    <p:extLst>
      <p:ext uri="{BB962C8B-B14F-4D97-AF65-F5344CB8AC3E}">
        <p14:creationId xmlns:p14="http://schemas.microsoft.com/office/powerpoint/2010/main" val="355688735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nl-NL" sz="1800">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nl-NL" sz="1800">
              <a:solidFill>
                <a:prstClr val="black"/>
              </a:solidFill>
            </a:endParaRPr>
          </a:p>
        </p:txBody>
      </p:sp>
    </p:spTree>
    <p:extLst>
      <p:ext uri="{BB962C8B-B14F-4D97-AF65-F5344CB8AC3E}">
        <p14:creationId xmlns:p14="http://schemas.microsoft.com/office/powerpoint/2010/main" val="17749898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nl-NL" sz="1800">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nl-NL" sz="1800">
              <a:solidFill>
                <a:prstClr val="black"/>
              </a:solidFill>
            </a:endParaRPr>
          </a:p>
        </p:txBody>
      </p:sp>
    </p:spTree>
    <p:extLst>
      <p:ext uri="{BB962C8B-B14F-4D97-AF65-F5344CB8AC3E}">
        <p14:creationId xmlns:p14="http://schemas.microsoft.com/office/powerpoint/2010/main" val="343328389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nl-NL" sz="1800">
              <a:solidFill>
                <a:prstClr val="black"/>
              </a:solidFill>
            </a:endParaRPr>
          </a:p>
        </p:txBody>
      </p:sp>
    </p:spTree>
    <p:extLst>
      <p:ext uri="{BB962C8B-B14F-4D97-AF65-F5344CB8AC3E}">
        <p14:creationId xmlns:p14="http://schemas.microsoft.com/office/powerpoint/2010/main" val="141985401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nl-NL" sz="1800">
              <a:solidFill>
                <a:prstClr val="white"/>
              </a:solidFill>
            </a:endParaRPr>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nl-NL" sz="1800">
              <a:solidFill>
                <a:prstClr val="black"/>
              </a:solidFill>
            </a:endParaRP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18/12/18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71521502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nl-NL" sz="1800" dirty="0">
              <a:solidFill>
                <a:prstClr val="white"/>
              </a:solidFill>
            </a:endParaRPr>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nl-NL" sz="1800">
              <a:solidFill>
                <a:prstClr val="black"/>
              </a:solidFill>
            </a:endParaRPr>
          </a:p>
        </p:txBody>
      </p:sp>
    </p:spTree>
    <p:extLst>
      <p:ext uri="{BB962C8B-B14F-4D97-AF65-F5344CB8AC3E}">
        <p14:creationId xmlns:p14="http://schemas.microsoft.com/office/powerpoint/2010/main" val="164843817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53917875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67033633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62517628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9"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3"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409240617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242990987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75774773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428235037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75573025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413906554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117726478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39273840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352800" y="1263600"/>
            <a:ext cx="8419642" cy="572400"/>
          </a:xfrm>
        </p:spPr>
        <p:txBody>
          <a:bodyPr/>
          <a:lstStyle/>
          <a:p>
            <a:r>
              <a:rPr lang="nl-NL" dirty="0"/>
              <a:t>Klik om de stijl te bewerken</a:t>
            </a:r>
          </a:p>
        </p:txBody>
      </p:sp>
      <p:sp>
        <p:nvSpPr>
          <p:cNvPr id="3" name="Tijdelijke aanduiding voor inhoud 2"/>
          <p:cNvSpPr>
            <a:spLocks noGrp="1"/>
          </p:cNvSpPr>
          <p:nvPr>
            <p:ph sz="half" idx="1"/>
          </p:nvPr>
        </p:nvSpPr>
        <p:spPr>
          <a:xfrm>
            <a:off x="3528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46836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5" name="shpVoettekst"/>
          <p:cNvSpPr>
            <a:spLocks noGrp="1" noChangeArrowheads="1"/>
          </p:cNvSpPr>
          <p:nvPr>
            <p:ph type="ftr" sz="quarter" idx="10"/>
          </p:nvPr>
        </p:nvSpPr>
        <p:spPr>
          <a:ln/>
        </p:spPr>
        <p:txBody>
          <a:bodyPr/>
          <a:lstStyle>
            <a:lvl1pPr>
              <a:defRPr/>
            </a:lvl1pPr>
          </a:lstStyle>
          <a:p>
            <a:pPr>
              <a:defRPr/>
            </a:pPr>
            <a:endParaRPr lang="nl-NL"/>
          </a:p>
        </p:txBody>
      </p:sp>
      <p:sp>
        <p:nvSpPr>
          <p:cNvPr id="6"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128930399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11121523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243084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557B753-DCDF-2041-9C59-46F85EA0A802}"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22219923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79976445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64110822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38556619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18/12/18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32858810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73648980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66014263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191807203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101384613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141033191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239232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A77EA16F-3CE2-7E4C-B53F-59E9CBD0DC85}"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121648485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27197694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16373874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88690047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6186981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82436532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10" y="3424051"/>
            <a:ext cx="3878753" cy="1550153"/>
          </a:xfrm>
        </p:spPr>
        <p:txBody>
          <a:bodyPr>
            <a:normAutofit/>
          </a:bodyPr>
          <a:lstStyle>
            <a:lvl1pPr marL="0" indent="0" algn="l">
              <a:buNone/>
              <a:defRPr sz="13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050"/>
            </a:lvl1pPr>
          </a:lstStyle>
          <a:p>
            <a:endParaRPr lang="nl-NL" dirty="0"/>
          </a:p>
        </p:txBody>
      </p:sp>
      <p:sp>
        <p:nvSpPr>
          <p:cNvPr id="17" name="Tijdelijke aanduiding voor tekst 16"/>
          <p:cNvSpPr>
            <a:spLocks noGrp="1"/>
          </p:cNvSpPr>
          <p:nvPr>
            <p:ph type="body" sz="quarter" idx="11" hasCustomPrompt="1"/>
          </p:nvPr>
        </p:nvSpPr>
        <p:spPr>
          <a:xfrm>
            <a:off x="4767263" y="5402700"/>
            <a:ext cx="3878262" cy="931863"/>
          </a:xfrm>
        </p:spPr>
        <p:txBody>
          <a:bodyPr anchor="b">
            <a:noAutofit/>
          </a:bodyPr>
          <a:lstStyle>
            <a:lvl1pPr marL="0" indent="0" algn="l">
              <a:buFontTx/>
              <a:buNone/>
              <a:defRPr sz="750">
                <a:solidFill>
                  <a:schemeClr val="bg1"/>
                </a:solidFill>
              </a:defRPr>
            </a:lvl1pPr>
            <a:lvl2pPr marL="342900" indent="0" algn="l">
              <a:buFontTx/>
              <a:buNone/>
              <a:defRPr sz="750">
                <a:solidFill>
                  <a:schemeClr val="bg1"/>
                </a:solidFill>
              </a:defRPr>
            </a:lvl2pPr>
            <a:lvl3pPr marL="685800" indent="0" algn="l">
              <a:buFontTx/>
              <a:buNone/>
              <a:defRPr sz="750">
                <a:solidFill>
                  <a:schemeClr val="bg1"/>
                </a:solidFill>
              </a:defRPr>
            </a:lvl3pPr>
            <a:lvl4pPr marL="1028700" indent="0" algn="l">
              <a:buFontTx/>
              <a:buNone/>
              <a:defRPr sz="750">
                <a:solidFill>
                  <a:schemeClr val="bg1"/>
                </a:solidFill>
              </a:defRPr>
            </a:lvl4pPr>
            <a:lvl5pPr marL="1371600" indent="0" algn="l">
              <a:buFontTx/>
              <a:buNone/>
              <a:defRPr sz="750">
                <a:solidFill>
                  <a:schemeClr val="bg1"/>
                </a:solidFill>
              </a:defRPr>
            </a:lvl5pPr>
          </a:lstStyle>
          <a:p>
            <a:pPr lvl="0"/>
            <a:r>
              <a:rPr lang="nl-NL" dirty="0"/>
              <a:t>&lt;versie&gt;</a:t>
            </a:r>
          </a:p>
        </p:txBody>
      </p:sp>
      <p:sp>
        <p:nvSpPr>
          <p:cNvPr id="23" name="Rechthoek 22"/>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272127089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10" y="2413594"/>
            <a:ext cx="3878753" cy="1550153"/>
          </a:xfrm>
        </p:spPr>
        <p:txBody>
          <a:bodyPr>
            <a:normAutofit/>
          </a:bodyPr>
          <a:lstStyle>
            <a:lvl1pPr marL="214313" indent="-214313" algn="l">
              <a:buFont typeface="Arial"/>
              <a:buChar char="•"/>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050"/>
            </a:lvl1pPr>
          </a:lstStyle>
          <a:p>
            <a:endParaRPr lang="nl-NL" dirty="0"/>
          </a:p>
        </p:txBody>
      </p:sp>
      <p:sp>
        <p:nvSpPr>
          <p:cNvPr id="9" name="Rechthoek 8"/>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238784360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10" y="2413594"/>
            <a:ext cx="3878753" cy="1550153"/>
          </a:xfrm>
        </p:spPr>
        <p:txBody>
          <a:bodyPr>
            <a:normAutofit/>
          </a:bodyPr>
          <a:lstStyle>
            <a:lvl1pPr marL="214313" indent="-214313" algn="l">
              <a:buFont typeface="Arial"/>
              <a:buChar char="•"/>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050"/>
            </a:lvl1pPr>
          </a:lstStyle>
          <a:p>
            <a:endParaRPr lang="nl-NL" dirty="0"/>
          </a:p>
        </p:txBody>
      </p:sp>
      <p:sp>
        <p:nvSpPr>
          <p:cNvPr id="9" name="Rechthoek 8"/>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424441907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10" y="2413594"/>
            <a:ext cx="3878753" cy="1550153"/>
          </a:xfrm>
        </p:spPr>
        <p:txBody>
          <a:bodyPr>
            <a:normAutofit/>
          </a:bodyPr>
          <a:lstStyle>
            <a:lvl1pPr marL="214313" indent="-214313" algn="l">
              <a:buFont typeface="Arial"/>
              <a:buChar char="•"/>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050"/>
            </a:lvl1pPr>
          </a:lstStyle>
          <a:p>
            <a:endParaRPr lang="nl-NL" dirty="0"/>
          </a:p>
        </p:txBody>
      </p:sp>
      <p:sp>
        <p:nvSpPr>
          <p:cNvPr id="9" name="Rechthoek 8"/>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149210110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10" y="2413594"/>
            <a:ext cx="3878753" cy="1550153"/>
          </a:xfrm>
        </p:spPr>
        <p:txBody>
          <a:bodyPr>
            <a:normAutofit/>
          </a:bodyPr>
          <a:lstStyle>
            <a:lvl1pPr marL="214313" indent="-214313" algn="l">
              <a:buFont typeface="Arial"/>
              <a:buChar char="•"/>
              <a:defRPr sz="1350" baseline="0">
                <a:solidFill>
                  <a:srgbClr val="275937"/>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050"/>
            </a:lvl1pPr>
          </a:lstStyle>
          <a:p>
            <a:endParaRPr lang="nl-NL" dirty="0"/>
          </a:p>
        </p:txBody>
      </p:sp>
      <p:sp>
        <p:nvSpPr>
          <p:cNvPr id="9" name="Rechthoek 8"/>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34254331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65285694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3D0B60B-2FD6-7A4A-9F76-3883F349AD3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4" y="1811338"/>
            <a:ext cx="3494087" cy="4300538"/>
          </a:xfrm>
        </p:spPr>
        <p:txBody>
          <a:bodyPr/>
          <a:lstStyle/>
          <a:p>
            <a:endParaRPr lang="nl-NL"/>
          </a:p>
        </p:txBody>
      </p:sp>
    </p:spTree>
    <p:extLst>
      <p:ext uri="{BB962C8B-B14F-4D97-AF65-F5344CB8AC3E}">
        <p14:creationId xmlns:p14="http://schemas.microsoft.com/office/powerpoint/2010/main" val="324451977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4"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4"/>
            <a:ext cx="8216178" cy="1550153"/>
          </a:xfrm>
        </p:spPr>
        <p:txBody>
          <a:bodyPr>
            <a:normAutofit/>
          </a:bodyPr>
          <a:lstStyle>
            <a:lvl1pPr marL="214313" indent="-214313" algn="l">
              <a:buFont typeface="Arial"/>
              <a:buChar char="•"/>
              <a:defRPr sz="1350" baseline="0">
                <a:solidFill>
                  <a:srgbClr val="275937"/>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8" name="Rechthoek 7"/>
          <p:cNvSpPr/>
          <p:nvPr userDrawn="1"/>
        </p:nvSpPr>
        <p:spPr>
          <a:xfrm>
            <a:off x="0" y="651308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
        <p:nvSpPr>
          <p:cNvPr id="9" name="Tijdelijke aanduiding voor datum 8"/>
          <p:cNvSpPr>
            <a:spLocks noGrp="1"/>
          </p:cNvSpPr>
          <p:nvPr>
            <p:ph type="dt" sz="half" idx="2"/>
          </p:nvPr>
        </p:nvSpPr>
        <p:spPr>
          <a:xfrm>
            <a:off x="6668655" y="6506112"/>
            <a:ext cx="2133600" cy="365125"/>
          </a:xfrm>
          <a:prstGeom prst="rect">
            <a:avLst/>
          </a:prstGeom>
        </p:spPr>
        <p:txBody>
          <a:bodyPr vert="horz" lIns="91440" tIns="45720" rIns="91440" bIns="45720" rtlCol="0" anchor="ctr"/>
          <a:lstStyle>
            <a:lvl1pPr algn="r">
              <a:defRPr sz="750" b="0" i="0">
                <a:solidFill>
                  <a:srgbClr val="FFFFFF"/>
                </a:solidFill>
                <a:latin typeface="Verdana"/>
                <a:cs typeface="Verdana"/>
              </a:defRPr>
            </a:lvl1pPr>
          </a:lstStyle>
          <a:p>
            <a:fld id="{8B2320FC-3225-DE4D-874A-8DEE651BC571}" type="datetime3">
              <a:rPr lang="nl-NL" smtClean="0"/>
              <a:t>18/12/18</a:t>
            </a:fld>
            <a:endParaRPr lang="nl-NL" dirty="0"/>
          </a:p>
        </p:txBody>
      </p:sp>
      <p:sp>
        <p:nvSpPr>
          <p:cNvPr id="11" name="Tijdelijke aanduiding voor voettekst 10"/>
          <p:cNvSpPr>
            <a:spLocks noGrp="1"/>
          </p:cNvSpPr>
          <p:nvPr>
            <p:ph type="ftr" sz="quarter" idx="3"/>
          </p:nvPr>
        </p:nvSpPr>
        <p:spPr>
          <a:xfrm>
            <a:off x="457200" y="6513088"/>
            <a:ext cx="2895600" cy="365125"/>
          </a:xfrm>
          <a:prstGeom prst="rect">
            <a:avLst/>
          </a:prstGeom>
        </p:spPr>
        <p:txBody>
          <a:bodyPr vert="horz" lIns="91440" tIns="45720" rIns="91440" bIns="45720" rtlCol="0" anchor="ctr"/>
          <a:lstStyle>
            <a:lvl1pPr algn="l">
              <a:defRPr sz="75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321432128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90"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dirty="0"/>
          </a:p>
        </p:txBody>
      </p:sp>
      <p:sp>
        <p:nvSpPr>
          <p:cNvPr id="2" name="Titel 1"/>
          <p:cNvSpPr>
            <a:spLocks noGrp="1"/>
          </p:cNvSpPr>
          <p:nvPr>
            <p:ph type="ctrTitle" hasCustomPrompt="1"/>
          </p:nvPr>
        </p:nvSpPr>
        <p:spPr>
          <a:xfrm>
            <a:off x="442914"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4"/>
            <a:ext cx="8216178" cy="1550153"/>
          </a:xfrm>
        </p:spPr>
        <p:txBody>
          <a:bodyPr>
            <a:normAutofit/>
          </a:bodyPr>
          <a:lstStyle>
            <a:lvl1pPr marL="214313" indent="-214313" algn="l">
              <a:buFont typeface="Arial"/>
              <a:buChar char="•"/>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66069264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E480BBA-5F40-3048-905F-0A48153D24CD}"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2" y="1811338"/>
            <a:ext cx="8223250" cy="4305685"/>
          </a:xfrm>
        </p:spPr>
        <p:txBody>
          <a:bodyPr>
            <a:normAutofit/>
          </a:bodyPr>
          <a:lstStyle>
            <a:lvl1pPr marL="0" indent="0">
              <a:lnSpc>
                <a:spcPts val="1800"/>
              </a:lnSpc>
              <a:buFontTx/>
              <a:buNone/>
              <a:defRPr sz="1200">
                <a:solidFill>
                  <a:srgbClr val="000000"/>
                </a:solidFill>
              </a:defRPr>
            </a:lvl1pPr>
            <a:lvl2pPr marL="342900" indent="0">
              <a:lnSpc>
                <a:spcPts val="1800"/>
              </a:lnSpc>
              <a:buFontTx/>
              <a:buNone/>
              <a:defRPr sz="1200">
                <a:solidFill>
                  <a:srgbClr val="000000"/>
                </a:solidFill>
              </a:defRPr>
            </a:lvl2pPr>
            <a:lvl3pPr marL="685800" indent="0">
              <a:lnSpc>
                <a:spcPts val="1800"/>
              </a:lnSpc>
              <a:buFontTx/>
              <a:buNone/>
              <a:defRPr sz="1200">
                <a:solidFill>
                  <a:srgbClr val="000000"/>
                </a:solidFill>
              </a:defRPr>
            </a:lvl3pPr>
            <a:lvl4pPr marL="1028700" indent="0">
              <a:lnSpc>
                <a:spcPts val="1800"/>
              </a:lnSpc>
              <a:buFontTx/>
              <a:buNone/>
              <a:defRPr sz="1200">
                <a:solidFill>
                  <a:srgbClr val="000000"/>
                </a:solidFill>
              </a:defRPr>
            </a:lvl4pPr>
            <a:lvl5pPr marL="1371600" indent="0">
              <a:lnSpc>
                <a:spcPts val="1800"/>
              </a:lnSpc>
              <a:buFontTx/>
              <a:buNone/>
              <a:defRPr sz="12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37684919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D36DDDBB-F4D6-104C-8FFF-E663BC91ABCF}"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2" y="1811338"/>
            <a:ext cx="8223250" cy="4305685"/>
          </a:xfrm>
        </p:spPr>
        <p:txBody>
          <a:bodyPr>
            <a:normAutofit/>
          </a:bodyPr>
          <a:lstStyle>
            <a:lvl1pPr marL="214313" indent="-214313">
              <a:lnSpc>
                <a:spcPts val="1800"/>
              </a:lnSpc>
              <a:buFont typeface="Arial"/>
              <a:buChar char="•"/>
              <a:defRPr sz="1200">
                <a:solidFill>
                  <a:schemeClr val="tx1"/>
                </a:solidFill>
              </a:defRPr>
            </a:lvl1pPr>
            <a:lvl2pPr marL="342900" indent="0">
              <a:lnSpc>
                <a:spcPts val="1800"/>
              </a:lnSpc>
              <a:buFontTx/>
              <a:buNone/>
              <a:defRPr sz="1350"/>
            </a:lvl2pPr>
            <a:lvl3pPr marL="685800" indent="0">
              <a:lnSpc>
                <a:spcPts val="1800"/>
              </a:lnSpc>
              <a:buFontTx/>
              <a:buNone/>
              <a:defRPr sz="1350"/>
            </a:lvl3pPr>
            <a:lvl4pPr marL="1028700" indent="0">
              <a:lnSpc>
                <a:spcPts val="1800"/>
              </a:lnSpc>
              <a:buFontTx/>
              <a:buNone/>
              <a:defRPr sz="1350"/>
            </a:lvl4pPr>
            <a:lvl5pPr marL="1371600" indent="0">
              <a:lnSpc>
                <a:spcPts val="1800"/>
              </a:lnSpc>
              <a:buFontTx/>
              <a:buNone/>
              <a:defRPr sz="1350"/>
            </a:lvl5pPr>
          </a:lstStyle>
          <a:p>
            <a:pPr lvl="0"/>
            <a:r>
              <a:rPr lang="nl-NL" dirty="0"/>
              <a:t>Klik om de tekststijl van het model te bewerken</a:t>
            </a:r>
          </a:p>
        </p:txBody>
      </p:sp>
    </p:spTree>
    <p:extLst>
      <p:ext uri="{BB962C8B-B14F-4D97-AF65-F5344CB8AC3E}">
        <p14:creationId xmlns:p14="http://schemas.microsoft.com/office/powerpoint/2010/main" val="10871623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28C2197-C453-1743-9E19-62B5287B6E59}"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5" y="1811338"/>
            <a:ext cx="4453799" cy="4305685"/>
          </a:xfrm>
        </p:spPr>
        <p:txBody>
          <a:bodyPr>
            <a:normAutofit/>
          </a:bodyPr>
          <a:lstStyle>
            <a:lvl1pPr marL="214313" indent="-214313">
              <a:lnSpc>
                <a:spcPts val="1800"/>
              </a:lnSpc>
              <a:buFont typeface="Arial"/>
              <a:buChar char="•"/>
              <a:defRPr sz="1200">
                <a:solidFill>
                  <a:schemeClr val="tx1"/>
                </a:solidFill>
              </a:defRPr>
            </a:lvl1pPr>
            <a:lvl2pPr marL="342900" indent="0">
              <a:lnSpc>
                <a:spcPts val="1800"/>
              </a:lnSpc>
              <a:buFontTx/>
              <a:buNone/>
              <a:defRPr sz="1350"/>
            </a:lvl2pPr>
            <a:lvl3pPr marL="685800" indent="0">
              <a:lnSpc>
                <a:spcPts val="1800"/>
              </a:lnSpc>
              <a:buFontTx/>
              <a:buNone/>
              <a:defRPr sz="1350"/>
            </a:lvl3pPr>
            <a:lvl4pPr marL="1028700" indent="0">
              <a:lnSpc>
                <a:spcPts val="1800"/>
              </a:lnSpc>
              <a:buFontTx/>
              <a:buNone/>
              <a:defRPr sz="1350"/>
            </a:lvl4pPr>
            <a:lvl5pPr marL="1371600" indent="0">
              <a:lnSpc>
                <a:spcPts val="1800"/>
              </a:lnSpc>
              <a:buFontTx/>
              <a:buNone/>
              <a:defRPr sz="135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5" y="1811338"/>
            <a:ext cx="3494087" cy="4300538"/>
          </a:xfrm>
        </p:spPr>
        <p:txBody>
          <a:bodyPr/>
          <a:lstStyle/>
          <a:p>
            <a:endParaRPr lang="nl-NL"/>
          </a:p>
        </p:txBody>
      </p:sp>
    </p:spTree>
    <p:extLst>
      <p:ext uri="{BB962C8B-B14F-4D97-AF65-F5344CB8AC3E}">
        <p14:creationId xmlns:p14="http://schemas.microsoft.com/office/powerpoint/2010/main" val="90752339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42E8B2CF-E674-8B42-9462-22DD6FBCC10C}"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14313" indent="-214313" algn="l">
              <a:buFont typeface="Arial"/>
              <a:buChar char="•"/>
              <a:defRPr>
                <a:solidFill>
                  <a:schemeClr val="tx1"/>
                </a:solidFill>
              </a:defRPr>
            </a:lvl1pPr>
            <a:lvl2pPr marL="557213" indent="-214313" algn="l">
              <a:buFont typeface="Arial"/>
              <a:buChar char="•"/>
              <a:defRPr/>
            </a:lvl2pPr>
            <a:lvl3pPr marL="900113" indent="-214313" algn="l">
              <a:buFont typeface="Arial"/>
              <a:buChar char="•"/>
              <a:defRPr/>
            </a:lvl3pPr>
            <a:lvl4pPr marL="1243013" indent="-214313" algn="l">
              <a:buFont typeface="Arial"/>
              <a:buChar char="•"/>
              <a:defRPr/>
            </a:lvl4pPr>
            <a:lvl5pPr marL="1585913" indent="-214313"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10256376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9A9A74A-F678-424C-933A-98BE7B9C1AA5}"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2"/>
            <a:ext cx="9144000" cy="1486045"/>
          </a:xfrm>
        </p:spPr>
        <p:txBody>
          <a:bodyPr>
            <a:normAutofit/>
          </a:bodyPr>
          <a:lstStyle>
            <a:lvl1pPr>
              <a:defRPr sz="1050"/>
            </a:lvl1pPr>
          </a:lstStyle>
          <a:p>
            <a:endParaRPr lang="nl-NL" dirty="0"/>
          </a:p>
        </p:txBody>
      </p:sp>
      <p:sp>
        <p:nvSpPr>
          <p:cNvPr id="7" name="Titel 1"/>
          <p:cNvSpPr>
            <a:spLocks noGrp="1"/>
          </p:cNvSpPr>
          <p:nvPr>
            <p:ph type="title"/>
          </p:nvPr>
        </p:nvSpPr>
        <p:spPr>
          <a:xfrm>
            <a:off x="450850" y="1169394"/>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1800"/>
              </a:lnSpc>
              <a:buFontTx/>
              <a:buNone/>
              <a:defRPr sz="1200">
                <a:solidFill>
                  <a:srgbClr val="000000"/>
                </a:solidFill>
              </a:defRPr>
            </a:lvl1pPr>
            <a:lvl2pPr marL="342900" indent="0">
              <a:lnSpc>
                <a:spcPts val="1800"/>
              </a:lnSpc>
              <a:buFontTx/>
              <a:buNone/>
              <a:defRPr sz="1200">
                <a:solidFill>
                  <a:srgbClr val="000000"/>
                </a:solidFill>
              </a:defRPr>
            </a:lvl2pPr>
            <a:lvl3pPr marL="685800" indent="0">
              <a:lnSpc>
                <a:spcPts val="1800"/>
              </a:lnSpc>
              <a:buFontTx/>
              <a:buNone/>
              <a:defRPr sz="1200">
                <a:solidFill>
                  <a:srgbClr val="000000"/>
                </a:solidFill>
              </a:defRPr>
            </a:lvl3pPr>
            <a:lvl4pPr marL="1028700" indent="0">
              <a:lnSpc>
                <a:spcPts val="1800"/>
              </a:lnSpc>
              <a:buFontTx/>
              <a:buNone/>
              <a:defRPr sz="1200">
                <a:solidFill>
                  <a:srgbClr val="000000"/>
                </a:solidFill>
              </a:defRPr>
            </a:lvl4pPr>
            <a:lvl5pPr marL="1371600" indent="0">
              <a:lnSpc>
                <a:spcPts val="1800"/>
              </a:lnSpc>
              <a:buFontTx/>
              <a:buNone/>
              <a:defRPr sz="12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07324249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7760F1B-4B96-AB46-A3A0-B9C6ADF6E09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3"/>
            <a:ext cx="3890754" cy="2053685"/>
          </a:xfrm>
        </p:spPr>
        <p:txBody>
          <a:bodyPr>
            <a:normAutofit/>
          </a:bodyPr>
          <a:lstStyle>
            <a:lvl1pPr>
              <a:defRPr sz="1050"/>
            </a:lvl1pPr>
          </a:lstStyle>
          <a:p>
            <a:endParaRPr lang="nl-NL" dirty="0"/>
          </a:p>
        </p:txBody>
      </p:sp>
      <p:sp>
        <p:nvSpPr>
          <p:cNvPr id="7" name="Titel 1"/>
          <p:cNvSpPr>
            <a:spLocks noGrp="1"/>
          </p:cNvSpPr>
          <p:nvPr>
            <p:ph type="title"/>
          </p:nvPr>
        </p:nvSpPr>
        <p:spPr>
          <a:xfrm>
            <a:off x="450850" y="1169394"/>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42"/>
            <a:ext cx="8229600" cy="2073559"/>
          </a:xfrm>
        </p:spPr>
        <p:txBody>
          <a:bodyPr>
            <a:normAutofit/>
          </a:bodyPr>
          <a:lstStyle>
            <a:lvl1pPr marL="0" indent="0">
              <a:lnSpc>
                <a:spcPts val="1800"/>
              </a:lnSpc>
              <a:buFontTx/>
              <a:buNone/>
              <a:defRPr sz="1200">
                <a:solidFill>
                  <a:srgbClr val="000000"/>
                </a:solidFill>
              </a:defRPr>
            </a:lvl1pPr>
            <a:lvl2pPr marL="342900" indent="0">
              <a:lnSpc>
                <a:spcPts val="1800"/>
              </a:lnSpc>
              <a:buFontTx/>
              <a:buNone/>
              <a:defRPr sz="1200">
                <a:solidFill>
                  <a:srgbClr val="000000"/>
                </a:solidFill>
              </a:defRPr>
            </a:lvl2pPr>
            <a:lvl3pPr marL="685800" indent="0">
              <a:lnSpc>
                <a:spcPts val="1800"/>
              </a:lnSpc>
              <a:buFontTx/>
              <a:buNone/>
              <a:defRPr sz="1200">
                <a:solidFill>
                  <a:srgbClr val="000000"/>
                </a:solidFill>
              </a:defRPr>
            </a:lvl3pPr>
            <a:lvl4pPr marL="1028700" indent="0">
              <a:lnSpc>
                <a:spcPts val="1800"/>
              </a:lnSpc>
              <a:buFontTx/>
              <a:buNone/>
              <a:defRPr sz="1200">
                <a:solidFill>
                  <a:srgbClr val="000000"/>
                </a:solidFill>
              </a:defRPr>
            </a:lvl4pPr>
            <a:lvl5pPr marL="1371600" indent="0">
              <a:lnSpc>
                <a:spcPts val="1800"/>
              </a:lnSpc>
              <a:buFontTx/>
              <a:buNone/>
              <a:defRPr sz="12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3"/>
            <a:ext cx="3890754" cy="2053685"/>
          </a:xfrm>
        </p:spPr>
        <p:txBody>
          <a:bodyPr>
            <a:normAutofit/>
          </a:bodyPr>
          <a:lstStyle>
            <a:lvl1pPr>
              <a:defRPr sz="1050"/>
            </a:lvl1pPr>
          </a:lstStyle>
          <a:p>
            <a:endParaRPr lang="nl-NL" dirty="0"/>
          </a:p>
        </p:txBody>
      </p:sp>
    </p:spTree>
    <p:extLst>
      <p:ext uri="{BB962C8B-B14F-4D97-AF65-F5344CB8AC3E}">
        <p14:creationId xmlns:p14="http://schemas.microsoft.com/office/powerpoint/2010/main" val="331126060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5580BD29-8B1F-C04C-B840-FEA79CB4DE02}"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6"/>
            <a:ext cx="3890754" cy="2053685"/>
          </a:xfrm>
        </p:spPr>
        <p:txBody>
          <a:bodyPr>
            <a:normAutofit/>
          </a:bodyPr>
          <a:lstStyle>
            <a:lvl1pPr>
              <a:defRPr sz="1050"/>
            </a:lvl1pPr>
          </a:lstStyle>
          <a:p>
            <a:endParaRPr lang="nl-NL" dirty="0"/>
          </a:p>
        </p:txBody>
      </p:sp>
      <p:sp>
        <p:nvSpPr>
          <p:cNvPr id="7" name="Titel 1"/>
          <p:cNvSpPr>
            <a:spLocks noGrp="1"/>
          </p:cNvSpPr>
          <p:nvPr>
            <p:ph type="title"/>
          </p:nvPr>
        </p:nvSpPr>
        <p:spPr>
          <a:xfrm>
            <a:off x="450850" y="1169394"/>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1" y="1811342"/>
            <a:ext cx="3947060" cy="4321175"/>
          </a:xfrm>
        </p:spPr>
        <p:txBody>
          <a:bodyPr>
            <a:normAutofit/>
          </a:bodyPr>
          <a:lstStyle>
            <a:lvl1pPr marL="0" indent="0">
              <a:lnSpc>
                <a:spcPts val="1800"/>
              </a:lnSpc>
              <a:buFontTx/>
              <a:buNone/>
              <a:defRPr sz="1200">
                <a:solidFill>
                  <a:srgbClr val="000000"/>
                </a:solidFill>
              </a:defRPr>
            </a:lvl1pPr>
            <a:lvl2pPr marL="342900" indent="0">
              <a:lnSpc>
                <a:spcPts val="1800"/>
              </a:lnSpc>
              <a:buFontTx/>
              <a:buNone/>
              <a:defRPr sz="1200">
                <a:solidFill>
                  <a:srgbClr val="000000"/>
                </a:solidFill>
              </a:defRPr>
            </a:lvl2pPr>
            <a:lvl3pPr marL="685800" indent="0">
              <a:lnSpc>
                <a:spcPts val="1800"/>
              </a:lnSpc>
              <a:buFontTx/>
              <a:buNone/>
              <a:defRPr sz="1200">
                <a:solidFill>
                  <a:srgbClr val="000000"/>
                </a:solidFill>
              </a:defRPr>
            </a:lvl3pPr>
            <a:lvl4pPr marL="1028700" indent="0">
              <a:lnSpc>
                <a:spcPts val="1800"/>
              </a:lnSpc>
              <a:buFontTx/>
              <a:buNone/>
              <a:defRPr sz="1200">
                <a:solidFill>
                  <a:srgbClr val="000000"/>
                </a:solidFill>
              </a:defRPr>
            </a:lvl4pPr>
            <a:lvl5pPr marL="1371600" indent="0">
              <a:lnSpc>
                <a:spcPts val="1800"/>
              </a:lnSpc>
              <a:buFontTx/>
              <a:buNone/>
              <a:defRPr sz="12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3"/>
            <a:ext cx="3890754" cy="2053685"/>
          </a:xfrm>
        </p:spPr>
        <p:txBody>
          <a:bodyPr>
            <a:normAutofit/>
          </a:bodyPr>
          <a:lstStyle>
            <a:lvl1pPr>
              <a:defRPr sz="1050"/>
            </a:lvl1pPr>
          </a:lstStyle>
          <a:p>
            <a:endParaRPr lang="nl-NL" dirty="0"/>
          </a:p>
        </p:txBody>
      </p:sp>
    </p:spTree>
    <p:extLst>
      <p:ext uri="{BB962C8B-B14F-4D97-AF65-F5344CB8AC3E}">
        <p14:creationId xmlns:p14="http://schemas.microsoft.com/office/powerpoint/2010/main" val="323709119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4"/>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9D6B2E20-7EA5-A840-B4B4-E5A3C3A6C5E3}"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1800"/>
              </a:lnSpc>
              <a:buFontTx/>
              <a:buNone/>
              <a:defRPr sz="1200">
                <a:solidFill>
                  <a:srgbClr val="000000"/>
                </a:solidFill>
              </a:defRPr>
            </a:lvl1pPr>
            <a:lvl2pPr marL="342900" indent="0">
              <a:lnSpc>
                <a:spcPts val="1800"/>
              </a:lnSpc>
              <a:buFontTx/>
              <a:buNone/>
              <a:defRPr sz="1200">
                <a:solidFill>
                  <a:srgbClr val="000000"/>
                </a:solidFill>
              </a:defRPr>
            </a:lvl2pPr>
            <a:lvl3pPr marL="685800" indent="0">
              <a:lnSpc>
                <a:spcPts val="1800"/>
              </a:lnSpc>
              <a:buFontTx/>
              <a:buNone/>
              <a:defRPr sz="1200">
                <a:solidFill>
                  <a:srgbClr val="000000"/>
                </a:solidFill>
              </a:defRPr>
            </a:lvl3pPr>
            <a:lvl4pPr marL="1028700" indent="0">
              <a:lnSpc>
                <a:spcPts val="1800"/>
              </a:lnSpc>
              <a:buFontTx/>
              <a:buNone/>
              <a:defRPr sz="1200">
                <a:solidFill>
                  <a:srgbClr val="000000"/>
                </a:solidFill>
              </a:defRPr>
            </a:lvl4pPr>
            <a:lvl5pPr marL="1371600" indent="0">
              <a:lnSpc>
                <a:spcPts val="1800"/>
              </a:lnSpc>
              <a:buFontTx/>
              <a:buNone/>
              <a:defRPr sz="12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40" y="1160466"/>
            <a:ext cx="4235017" cy="4972051"/>
          </a:xfrm>
        </p:spPr>
        <p:txBody>
          <a:bodyPr>
            <a:normAutofit/>
          </a:bodyPr>
          <a:lstStyle>
            <a:lvl1pPr>
              <a:defRPr sz="1050"/>
            </a:lvl1pPr>
          </a:lstStyle>
          <a:p>
            <a:endParaRPr lang="nl-NL" dirty="0"/>
          </a:p>
        </p:txBody>
      </p:sp>
    </p:spTree>
    <p:extLst>
      <p:ext uri="{BB962C8B-B14F-4D97-AF65-F5344CB8AC3E}">
        <p14:creationId xmlns:p14="http://schemas.microsoft.com/office/powerpoint/2010/main" val="404692731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07FAAFD-3074-E142-8CCB-0309696D8B89}"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177710777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0"/>
          </a:xfrm>
        </p:spPr>
        <p:txBody>
          <a:bodyPr>
            <a:normAutofit/>
          </a:bodyPr>
          <a:lstStyle>
            <a:lvl1pPr>
              <a:defRPr sz="1050"/>
            </a:lvl1pPr>
          </a:lstStyle>
          <a:p>
            <a:endParaRPr lang="nl-NL" dirty="0"/>
          </a:p>
        </p:txBody>
      </p:sp>
      <p:sp>
        <p:nvSpPr>
          <p:cNvPr id="2" name="Titel 1"/>
          <p:cNvSpPr>
            <a:spLocks noGrp="1"/>
          </p:cNvSpPr>
          <p:nvPr>
            <p:ph type="title"/>
          </p:nvPr>
        </p:nvSpPr>
        <p:spPr>
          <a:xfrm>
            <a:off x="1445203" y="5384247"/>
            <a:ext cx="6244070" cy="519333"/>
          </a:xfrm>
        </p:spPr>
        <p:txBody>
          <a:bodyPr>
            <a:normAutofit/>
          </a:bodyPr>
          <a:lstStyle>
            <a:lvl1pPr>
              <a:defRPr sz="15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FA46AD-5AE6-8044-A0AA-CBC8A8F81D6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7" y="5765371"/>
            <a:ext cx="6245225" cy="407987"/>
          </a:xfrm>
        </p:spPr>
        <p:txBody>
          <a:bodyPr>
            <a:noAutofit/>
          </a:bodyPr>
          <a:lstStyle>
            <a:lvl1pPr algn="l">
              <a:defRPr sz="1050">
                <a:solidFill>
                  <a:srgbClr val="000000"/>
                </a:solidFill>
              </a:defRPr>
            </a:lvl1pPr>
            <a:lvl2pPr algn="l">
              <a:defRPr sz="1050"/>
            </a:lvl2pPr>
            <a:lvl3pPr algn="l">
              <a:defRPr sz="1050"/>
            </a:lvl3pPr>
            <a:lvl4pPr algn="l">
              <a:defRPr sz="1050"/>
            </a:lvl4pPr>
            <a:lvl5pPr algn="l">
              <a:defRPr sz="1050"/>
            </a:lvl5pPr>
          </a:lstStyle>
          <a:p>
            <a:pPr lvl="0"/>
            <a:r>
              <a:rPr lang="nl-NL" dirty="0"/>
              <a:t>Klik om de tekststijl van het model te bewerken</a:t>
            </a:r>
          </a:p>
        </p:txBody>
      </p:sp>
    </p:spTree>
    <p:extLst>
      <p:ext uri="{BB962C8B-B14F-4D97-AF65-F5344CB8AC3E}">
        <p14:creationId xmlns:p14="http://schemas.microsoft.com/office/powerpoint/2010/main" val="261171751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2919557" cy="4159250"/>
          </a:xfrm>
        </p:spPr>
        <p:txBody>
          <a:bodyPr>
            <a:normAutofit/>
          </a:bodyPr>
          <a:lstStyle>
            <a:lvl1pPr>
              <a:defRPr sz="1050"/>
            </a:lvl1pPr>
          </a:lstStyle>
          <a:p>
            <a:endParaRPr lang="nl-NL" dirty="0"/>
          </a:p>
        </p:txBody>
      </p:sp>
      <p:sp>
        <p:nvSpPr>
          <p:cNvPr id="2" name="Titel 1"/>
          <p:cNvSpPr>
            <a:spLocks noGrp="1"/>
          </p:cNvSpPr>
          <p:nvPr>
            <p:ph type="title"/>
          </p:nvPr>
        </p:nvSpPr>
        <p:spPr>
          <a:xfrm>
            <a:off x="1445203" y="5384247"/>
            <a:ext cx="6244070" cy="519333"/>
          </a:xfrm>
        </p:spPr>
        <p:txBody>
          <a:bodyPr>
            <a:normAutofit/>
          </a:bodyPr>
          <a:lstStyle>
            <a:lvl1pPr>
              <a:defRPr sz="15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EA1193-B985-8343-B731-A66AE2FDB747}"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7" y="5765371"/>
            <a:ext cx="6245225" cy="407987"/>
          </a:xfrm>
        </p:spPr>
        <p:txBody>
          <a:bodyPr>
            <a:noAutofit/>
          </a:bodyPr>
          <a:lstStyle>
            <a:lvl1pPr algn="l">
              <a:defRPr sz="1050">
                <a:solidFill>
                  <a:srgbClr val="000000"/>
                </a:solidFill>
              </a:defRPr>
            </a:lvl1pPr>
            <a:lvl2pPr algn="l">
              <a:defRPr sz="1050"/>
            </a:lvl2pPr>
            <a:lvl3pPr algn="l">
              <a:defRPr sz="1050"/>
            </a:lvl3pPr>
            <a:lvl4pPr algn="l">
              <a:defRPr sz="1050"/>
            </a:lvl4pPr>
            <a:lvl5pPr algn="l">
              <a:defRPr sz="105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8" y="1160463"/>
            <a:ext cx="2932546" cy="4159250"/>
          </a:xfrm>
        </p:spPr>
        <p:txBody>
          <a:bodyPr>
            <a:normAutofit/>
          </a:bodyPr>
          <a:lstStyle>
            <a:lvl1pPr>
              <a:defRPr sz="1050"/>
            </a:lvl1pPr>
          </a:lstStyle>
          <a:p>
            <a:endParaRPr lang="nl-NL" dirty="0"/>
          </a:p>
        </p:txBody>
      </p:sp>
    </p:spTree>
    <p:extLst>
      <p:ext uri="{BB962C8B-B14F-4D97-AF65-F5344CB8AC3E}">
        <p14:creationId xmlns:p14="http://schemas.microsoft.com/office/powerpoint/2010/main" val="43321226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7CD931B1-3CA1-1049-BE70-05C8239BDE78}" type="datetime3">
              <a:rPr lang="nl-NL" smtClean="0"/>
              <a:t>18/12/18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956072" indent="-214313">
              <a:buFont typeface="Verdana" pitchFamily="34" charset="0"/>
              <a:buChar char="–"/>
              <a:defRPr sz="1350"/>
            </a:lvl4pPr>
            <a:lvl5pPr marL="1223963" indent="-214313">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56371917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nl-NL"/>
              <a:t>Klik om de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096F028F-7DA1-384D-A33E-0C6479253521}" type="datetimeFigureOut">
              <a:rPr lang="nl-NL" smtClean="0">
                <a:solidFill>
                  <a:prstClr val="black">
                    <a:tint val="75000"/>
                  </a:prstClr>
                </a:solidFill>
              </a:rPr>
              <a:pPr/>
              <a:t>18-12-2018</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E6A0EBE3-F355-6247-99DA-6C10D0660B75}"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99319418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FBBE8C5-BEA7-4B64-B393-291B4F008326}" type="datetimeFigureOut">
              <a:rPr lang="nl-NL" smtClean="0"/>
              <a:t>18-12-2018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EA9A510-B150-4AC0-B481-51D3422970A4}" type="slidenum">
              <a:rPr lang="nl-NL" smtClean="0"/>
              <a:t>‹nr.›</a:t>
            </a:fld>
            <a:endParaRPr lang="nl-NL"/>
          </a:p>
        </p:txBody>
      </p:sp>
    </p:spTree>
    <p:extLst>
      <p:ext uri="{BB962C8B-B14F-4D97-AF65-F5344CB8AC3E}">
        <p14:creationId xmlns:p14="http://schemas.microsoft.com/office/powerpoint/2010/main" val="56376384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CAA49E3-D364-014A-A3A5-82453F93889D}"/>
              </a:ext>
            </a:extLst>
          </p:cNvPr>
          <p:cNvSpPr>
            <a:spLocks noGrp="1"/>
          </p:cNvSpPr>
          <p:nvPr>
            <p:ph type="dt" sz="half" idx="10"/>
          </p:nvPr>
        </p:nvSpPr>
        <p:spPr/>
        <p:txBody>
          <a:bodyPr/>
          <a:lstStyle/>
          <a:p>
            <a:fld id="{7148BF50-F59F-9B4A-A725-E29C7A0F19E6}" type="datetimeFigureOut">
              <a:rPr lang="nl-NL" smtClean="0"/>
              <a:t>18-12-2018</a:t>
            </a:fld>
            <a:endParaRPr lang="nl-NL"/>
          </a:p>
        </p:txBody>
      </p:sp>
      <p:sp>
        <p:nvSpPr>
          <p:cNvPr id="3" name="Tijdelijke aanduiding voor voettekst 2">
            <a:extLst>
              <a:ext uri="{FF2B5EF4-FFF2-40B4-BE49-F238E27FC236}">
                <a16:creationId xmlns:a16="http://schemas.microsoft.com/office/drawing/2014/main" id="{AC3A0733-0085-2C4C-8BBE-AF6947FBB7E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7BE84C-2ADC-D14E-B489-9627D0DB3BC1}"/>
              </a:ext>
            </a:extLst>
          </p:cNvPr>
          <p:cNvSpPr>
            <a:spLocks noGrp="1"/>
          </p:cNvSpPr>
          <p:nvPr>
            <p:ph type="sldNum" sz="quarter" idx="12"/>
          </p:nvPr>
        </p:nvSpPr>
        <p:spPr/>
        <p:txBody>
          <a:bodyPr/>
          <a:lstStyle/>
          <a:p>
            <a:fld id="{98486B91-3595-B74E-9C7F-00DD116C7891}" type="slidenum">
              <a:rPr lang="nl-NL" smtClean="0"/>
              <a:t>‹nr.›</a:t>
            </a:fld>
            <a:endParaRPr lang="nl-NL"/>
          </a:p>
        </p:txBody>
      </p:sp>
    </p:spTree>
    <p:extLst>
      <p:ext uri="{BB962C8B-B14F-4D97-AF65-F5344CB8AC3E}">
        <p14:creationId xmlns:p14="http://schemas.microsoft.com/office/powerpoint/2010/main" val="50358369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5902470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83877541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77692742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050677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F7723067-EF37-0541-898B-CFCAC5400DB7}"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0"/>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89271364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27556545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18/12/18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381609761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63840433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10821983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233294316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299305580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269036841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01528859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28083512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801098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C0C6818-54B2-2742-A9B2-647FB87EE8FE}"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1"/>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40"/>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87113210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02921109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364868814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69323581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352800" y="1263600"/>
            <a:ext cx="8419642" cy="572400"/>
          </a:xfrm>
        </p:spPr>
        <p:txBody>
          <a:bodyPr/>
          <a:lstStyle/>
          <a:p>
            <a:r>
              <a:rPr lang="nl-NL" dirty="0"/>
              <a:t>Klik om de stijl te bewerken</a:t>
            </a:r>
          </a:p>
        </p:txBody>
      </p:sp>
      <p:sp>
        <p:nvSpPr>
          <p:cNvPr id="3" name="Tijdelijke aanduiding voor inhoud 2"/>
          <p:cNvSpPr>
            <a:spLocks noGrp="1"/>
          </p:cNvSpPr>
          <p:nvPr>
            <p:ph sz="half" idx="1"/>
          </p:nvPr>
        </p:nvSpPr>
        <p:spPr>
          <a:xfrm>
            <a:off x="3528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46836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5" name="shpVoettekst"/>
          <p:cNvSpPr>
            <a:spLocks noGrp="1" noChangeArrowheads="1"/>
          </p:cNvSpPr>
          <p:nvPr>
            <p:ph type="ftr" sz="quarter" idx="10"/>
          </p:nvPr>
        </p:nvSpPr>
        <p:spPr>
          <a:ln/>
        </p:spPr>
        <p:txBody>
          <a:bodyPr/>
          <a:lstStyle>
            <a:lvl1pPr>
              <a:defRPr/>
            </a:lvl1pPr>
          </a:lstStyle>
          <a:p>
            <a:pPr>
              <a:defRPr/>
            </a:pPr>
            <a:endParaRPr lang="nl-NL"/>
          </a:p>
        </p:txBody>
      </p:sp>
      <p:sp>
        <p:nvSpPr>
          <p:cNvPr id="6"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80748429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7CD931B1-3CA1-1049-BE70-05C8239BDE78}" type="datetime3">
              <a:rPr lang="nl-NL" smtClean="0"/>
              <a:t>18/12/18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763" indent="-285750">
              <a:buFont typeface="Verdana" pitchFamily="34" charset="0"/>
              <a:buChar char="–"/>
              <a:defRPr sz="1800"/>
            </a:lvl4pPr>
            <a:lvl5pPr marL="1631950" indent="-285750">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91970909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0193541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08674713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24342271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84570540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576390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25F256C1-41EC-B04A-9144-786E653055E7}"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4"/>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1" y="1811340"/>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80837656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18/12/18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311556750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4000889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57595336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247570150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388579547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184958695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00202198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60121210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17695291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209119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2"/>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B5BFD4EA-CCF8-5C4D-849A-77D5082848F3}"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9" y="1160464"/>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422194004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11752110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9908567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1400"/>
            </a:lvl1pPr>
          </a:lstStyle>
          <a:p>
            <a:r>
              <a:rPr lang="nl-NL" dirty="0"/>
              <a:t>Klik om de stijl te bewerken</a:t>
            </a:r>
          </a:p>
        </p:txBody>
      </p:sp>
      <p:sp>
        <p:nvSpPr>
          <p:cNvPr id="3" name="Tijdelijke aanduiding voor inhoud 2"/>
          <p:cNvSpPr>
            <a:spLocks noGrp="1"/>
          </p:cNvSpPr>
          <p:nvPr>
            <p:ph idx="1"/>
          </p:nvPr>
        </p:nvSpPr>
        <p:spPr>
          <a:xfrm>
            <a:off x="381000" y="1245760"/>
            <a:ext cx="8367464" cy="4946303"/>
          </a:xfrm>
        </p:spPr>
        <p:txBody>
          <a:bodyPr/>
          <a:lstStyle>
            <a:lvl1pPr>
              <a:defRPr sz="1200"/>
            </a:lvl1pPr>
            <a:lvl2pPr>
              <a:defRPr sz="1200"/>
            </a:lvl2pPr>
            <a:lvl3pPr>
              <a:defRPr sz="1200"/>
            </a:lvl3pPr>
            <a:lvl4pPr>
              <a:defRPr sz="1200"/>
            </a:lvl4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15003872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352800" y="1263600"/>
            <a:ext cx="8419642" cy="572400"/>
          </a:xfrm>
        </p:spPr>
        <p:txBody>
          <a:bodyPr/>
          <a:lstStyle/>
          <a:p>
            <a:r>
              <a:rPr lang="nl-NL" dirty="0"/>
              <a:t>Klik om de stijl te bewerken</a:t>
            </a:r>
          </a:p>
        </p:txBody>
      </p:sp>
      <p:sp>
        <p:nvSpPr>
          <p:cNvPr id="3" name="Tijdelijke aanduiding voor inhoud 2"/>
          <p:cNvSpPr>
            <a:spLocks noGrp="1"/>
          </p:cNvSpPr>
          <p:nvPr>
            <p:ph sz="half" idx="1"/>
          </p:nvPr>
        </p:nvSpPr>
        <p:spPr>
          <a:xfrm>
            <a:off x="3528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46836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5" name="shpVoettekst"/>
          <p:cNvSpPr>
            <a:spLocks noGrp="1" noChangeArrowheads="1"/>
          </p:cNvSpPr>
          <p:nvPr>
            <p:ph type="ftr" sz="quarter" idx="10"/>
          </p:nvPr>
        </p:nvSpPr>
        <p:spPr>
          <a:ln/>
        </p:spPr>
        <p:txBody>
          <a:bodyPr/>
          <a:lstStyle>
            <a:lvl1pPr>
              <a:defRPr/>
            </a:lvl1pPr>
          </a:lstStyle>
          <a:p>
            <a:pPr>
              <a:defRPr/>
            </a:pPr>
            <a:endParaRPr lang="nl-NL"/>
          </a:p>
        </p:txBody>
      </p:sp>
      <p:sp>
        <p:nvSpPr>
          <p:cNvPr id="6"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180636851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Logo">
    <p:bg>
      <p:bgPr>
        <a:blipFill dpi="0" rotWithShape="1">
          <a:blip r:embed="rId2" cstate="email">
            <a:lum/>
            <a:extLst>
              <a:ext uri="{28A0092B-C50C-407E-A947-70E740481C1C}">
                <a14:useLocalDpi xmlns:a14="http://schemas.microsoft.com/office/drawing/2010/main"/>
              </a:ext>
            </a:extLst>
          </a:blip>
          <a:srcRect/>
          <a:stretch>
            <a:fillRect t="30000" b="-9000"/>
          </a:stretch>
        </a:blipFill>
        <a:effectLst/>
      </p:bgPr>
    </p:bg>
    <p:spTree>
      <p:nvGrpSpPr>
        <p:cNvPr id="1" name=""/>
        <p:cNvGrpSpPr/>
        <p:nvPr/>
      </p:nvGrpSpPr>
      <p:grpSpPr>
        <a:xfrm>
          <a:off x="0" y="0"/>
          <a:ext cx="0" cy="0"/>
          <a:chOff x="0" y="0"/>
          <a:chExt cx="0" cy="0"/>
        </a:xfrm>
      </p:grpSpPr>
      <p:pic>
        <p:nvPicPr>
          <p:cNvPr id="5" name="Picture 2" descr="D:\Documents\Moxio\afstuderen\useful images\moxio.pn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12000" y="2198972"/>
            <a:ext cx="4320000" cy="1087152"/>
          </a:xfrm>
          <a:prstGeom prst="rect">
            <a:avLst/>
          </a:prstGeom>
          <a:noFill/>
        </p:spPr>
      </p:pic>
      <p:pic>
        <p:nvPicPr>
          <p:cNvPr id="6" name="Picture 2" descr="D:\Documents\Moxio\afstuderen\useful images\moxio.png"/>
          <p:cNvPicPr>
            <a:picLocks noChangeAspect="1" noChangeArrowheads="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l="90711" t="10375"/>
          <a:stretch>
            <a:fillRect/>
          </a:stretch>
        </p:blipFill>
        <p:spPr bwMode="auto">
          <a:xfrm>
            <a:off x="3424376" y="3493237"/>
            <a:ext cx="76054" cy="184666"/>
          </a:xfrm>
          <a:prstGeom prst="rect">
            <a:avLst/>
          </a:prstGeom>
          <a:noFill/>
        </p:spPr>
      </p:pic>
      <p:sp>
        <p:nvSpPr>
          <p:cNvPr id="7" name="TextBox 6"/>
          <p:cNvSpPr txBox="1"/>
          <p:nvPr userDrawn="1"/>
        </p:nvSpPr>
        <p:spPr>
          <a:xfrm>
            <a:off x="3500430" y="3386080"/>
            <a:ext cx="4500594" cy="400110"/>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D60270"/>
                </a:solidFill>
              </a:rPr>
              <a:t>Your partner in Information Technology</a:t>
            </a:r>
          </a:p>
        </p:txBody>
      </p:sp>
    </p:spTree>
    <p:extLst>
      <p:ext uri="{BB962C8B-B14F-4D97-AF65-F5344CB8AC3E}">
        <p14:creationId xmlns:p14="http://schemas.microsoft.com/office/powerpoint/2010/main" val="103672484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Open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2000" y="1080000"/>
            <a:ext cx="8208000" cy="720000"/>
          </a:xfrm>
        </p:spPr>
        <p:txBody>
          <a:bodyPr lIns="90000" anchor="ctr">
            <a:normAutofit/>
          </a:bodyPr>
          <a:lstStyle>
            <a:lvl1pPr algn="l">
              <a:buFontTx/>
              <a:buNone/>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92000" y="1714488"/>
            <a:ext cx="8208000" cy="1080000"/>
          </a:xfrm>
        </p:spPr>
        <p:txBody>
          <a:bodyPr anchor="t">
            <a:no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2000" y="5616000"/>
            <a:ext cx="3600000" cy="360000"/>
          </a:xfrm>
          <a:prstGeom prst="rect">
            <a:avLst/>
          </a:prstGeom>
        </p:spPr>
        <p:txBody>
          <a:bodyPr/>
          <a:lstStyle>
            <a:lvl1pPr>
              <a:defRPr sz="1600">
                <a:solidFill>
                  <a:schemeClr val="bg1"/>
                </a:solidFill>
              </a:defRPr>
            </a:lvl1pPr>
          </a:lstStyle>
          <a:p>
            <a:endParaRPr lang="en-US" dirty="0"/>
          </a:p>
        </p:txBody>
      </p:sp>
    </p:spTree>
    <p:extLst>
      <p:ext uri="{BB962C8B-B14F-4D97-AF65-F5344CB8AC3E}">
        <p14:creationId xmlns:p14="http://schemas.microsoft.com/office/powerpoint/2010/main" val="14689333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Inhoudsopgav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52200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tle 9"/>
          <p:cNvSpPr>
            <a:spLocks noGrp="1"/>
          </p:cNvSpPr>
          <p:nvPr>
            <p:ph type="title"/>
          </p:nvPr>
        </p:nvSpPr>
        <p:spPr>
          <a:xfrm>
            <a:off x="648000" y="214290"/>
            <a:ext cx="3857652" cy="1440000"/>
          </a:xfrm>
        </p:spPr>
        <p:txBody>
          <a:bodyPr anchor="b">
            <a:noAutofit/>
          </a:bodyPr>
          <a:lstStyle>
            <a:lvl1pPr algn="l">
              <a:defRPr sz="3200">
                <a:solidFill>
                  <a:schemeClr val="accent2"/>
                </a:solidFil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lvl1pPr>
              <a:defRPr>
                <a:solidFill>
                  <a:schemeClr val="bg1"/>
                </a:solidFill>
              </a:defRPr>
            </a:lvl1pPr>
          </a:lstStyle>
          <a:p>
            <a:fld id="{D54642B6-6C75-44D0-8E69-E271946CF63E}" type="slidenum">
              <a:rPr lang="en-US" smtClean="0"/>
              <a:pPr/>
              <a:t>‹nr.›</a:t>
            </a:fld>
            <a:endParaRPr lang="en-US"/>
          </a:p>
        </p:txBody>
      </p:sp>
      <p:sp>
        <p:nvSpPr>
          <p:cNvPr id="8" name="Footer Placeholder 7"/>
          <p:cNvSpPr>
            <a:spLocks noGrp="1"/>
          </p:cNvSpPr>
          <p:nvPr>
            <p:ph type="ftr" sz="quarter" idx="11"/>
          </p:nvPr>
        </p:nvSpPr>
        <p:spPr/>
        <p:txBody>
          <a:bodyPr/>
          <a:lstStyle/>
          <a:p>
            <a:endParaRPr lang="en-US" dirty="0"/>
          </a:p>
        </p:txBody>
      </p:sp>
      <p:sp>
        <p:nvSpPr>
          <p:cNvPr id="9" name="Content Placeholder 8"/>
          <p:cNvSpPr>
            <a:spLocks noGrp="1"/>
          </p:cNvSpPr>
          <p:nvPr>
            <p:ph sz="quarter" idx="12"/>
          </p:nvPr>
        </p:nvSpPr>
        <p:spPr>
          <a:xfrm>
            <a:off x="648000" y="1844824"/>
            <a:ext cx="3857625" cy="4455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userDrawn="1"/>
        </p:nvCxnSpPr>
        <p:spPr>
          <a:xfrm>
            <a:off x="5220072" y="0"/>
            <a:ext cx="0" cy="6858000"/>
          </a:xfrm>
          <a:prstGeom prst="line">
            <a:avLst/>
          </a:prstGeom>
          <a:ln>
            <a:solidFill>
              <a:srgbClr val="2817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63791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692696"/>
            <a:ext cx="8208000" cy="720000"/>
          </a:xfrm>
        </p:spPr>
        <p:txBody>
          <a:bodyPr anchor="b">
            <a:noAutofit/>
          </a:bodyPr>
          <a:lstStyle>
            <a:lvl1pPr algn="l">
              <a:defRPr sz="3200">
                <a:solidFill>
                  <a:srgbClr val="D60270"/>
                </a:solidFil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D54642B6-6C75-44D0-8E69-E271946CF63E}" type="slidenum">
              <a:rPr lang="en-US" smtClean="0"/>
              <a:pPr/>
              <a:t>‹nr.›</a:t>
            </a:fld>
            <a:endParaRPr lang="en-US"/>
          </a:p>
        </p:txBody>
      </p:sp>
      <p:sp>
        <p:nvSpPr>
          <p:cNvPr id="11" name="Footer Placeholder 10"/>
          <p:cNvSpPr>
            <a:spLocks noGrp="1"/>
          </p:cNvSpPr>
          <p:nvPr>
            <p:ph type="ftr" sz="quarter" idx="11"/>
          </p:nvPr>
        </p:nvSpPr>
        <p:spPr/>
        <p:txBody>
          <a:bodyPr/>
          <a:lstStyle/>
          <a:p>
            <a:endParaRPr lang="en-US" dirty="0"/>
          </a:p>
        </p:txBody>
      </p:sp>
      <p:sp>
        <p:nvSpPr>
          <p:cNvPr id="6" name="Text Placeholder 2"/>
          <p:cNvSpPr>
            <a:spLocks noGrp="1"/>
          </p:cNvSpPr>
          <p:nvPr>
            <p:ph idx="1"/>
          </p:nvPr>
        </p:nvSpPr>
        <p:spPr>
          <a:xfrm>
            <a:off x="648000" y="1556792"/>
            <a:ext cx="8208000" cy="474320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28190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Content 2x">
    <p:spTree>
      <p:nvGrpSpPr>
        <p:cNvPr id="1" name=""/>
        <p:cNvGrpSpPr/>
        <p:nvPr/>
      </p:nvGrpSpPr>
      <p:grpSpPr>
        <a:xfrm>
          <a:off x="0" y="0"/>
          <a:ext cx="0" cy="0"/>
          <a:chOff x="0" y="0"/>
          <a:chExt cx="0" cy="0"/>
        </a:xfrm>
      </p:grpSpPr>
      <p:sp>
        <p:nvSpPr>
          <p:cNvPr id="2" name="Title 1"/>
          <p:cNvSpPr>
            <a:spLocks noGrp="1"/>
          </p:cNvSpPr>
          <p:nvPr>
            <p:ph type="title"/>
          </p:nvPr>
        </p:nvSpPr>
        <p:spPr>
          <a:xfrm>
            <a:off x="648000" y="692696"/>
            <a:ext cx="8208000" cy="720000"/>
          </a:xfrm>
        </p:spPr>
        <p:txBody>
          <a:bodyPr anchor="b">
            <a:noAutofit/>
          </a:bodyPr>
          <a:lstStyle>
            <a:lvl1pPr algn="l">
              <a:defRPr sz="3200">
                <a:solidFill>
                  <a:srgbClr val="D60270"/>
                </a:solidFill>
              </a:defRPr>
            </a:lvl1pPr>
          </a:lstStyle>
          <a:p>
            <a:r>
              <a:rPr lang="en-US"/>
              <a:t>Click to edit Master title style</a:t>
            </a:r>
            <a:endParaRPr lang="en-US" dirty="0"/>
          </a:p>
        </p:txBody>
      </p:sp>
      <p:sp>
        <p:nvSpPr>
          <p:cNvPr id="3" name="Content Placeholder 2"/>
          <p:cNvSpPr>
            <a:spLocks noGrp="1"/>
          </p:cNvSpPr>
          <p:nvPr>
            <p:ph idx="1"/>
          </p:nvPr>
        </p:nvSpPr>
        <p:spPr>
          <a:xfrm>
            <a:off x="648000" y="1556792"/>
            <a:ext cx="4032000" cy="4743240"/>
          </a:xfrm>
        </p:spPr>
        <p:txBody>
          <a:bodyPr>
            <a:noAutofit/>
          </a:bodyPr>
          <a:lstStyle>
            <a:lvl1pPr marL="342900" indent="-342900">
              <a:buSzPct val="100000"/>
              <a:buFontTx/>
              <a:buBlip>
                <a:blip r:embed="rId2"/>
              </a:buBlip>
              <a:defRPr sz="2400"/>
            </a:lvl1pPr>
            <a:lvl2pPr>
              <a:buClr>
                <a:srgbClr val="44235E"/>
              </a:buClr>
              <a:defRPr sz="2400"/>
            </a:lvl2pPr>
            <a:lvl3pPr>
              <a:buClr>
                <a:srgbClr val="44235E"/>
              </a:buClr>
              <a:defRPr sz="2000"/>
            </a:lvl3pPr>
            <a:lvl4pPr>
              <a:buClr>
                <a:srgbClr val="44235E"/>
              </a:buClr>
              <a:defRPr sz="1800"/>
            </a:lvl4pPr>
            <a:lvl5pPr>
              <a:buClr>
                <a:srgbClr val="44235E"/>
              </a:buCl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0"/>
          </p:nvPr>
        </p:nvSpPr>
        <p:spPr/>
        <p:txBody>
          <a:bodyPr/>
          <a:lstStyle/>
          <a:p>
            <a:fld id="{D54642B6-6C75-44D0-8E69-E271946CF63E}" type="slidenum">
              <a:rPr lang="en-US" smtClean="0"/>
              <a:pPr/>
              <a:t>‹nr.›</a:t>
            </a:fld>
            <a:endParaRPr lang="en-US"/>
          </a:p>
        </p:txBody>
      </p:sp>
      <p:sp>
        <p:nvSpPr>
          <p:cNvPr id="11" name="Footer Placeholder 10"/>
          <p:cNvSpPr>
            <a:spLocks noGrp="1"/>
          </p:cNvSpPr>
          <p:nvPr>
            <p:ph type="ftr" sz="quarter" idx="11"/>
          </p:nvPr>
        </p:nvSpPr>
        <p:spPr/>
        <p:txBody>
          <a:bodyPr/>
          <a:lstStyle/>
          <a:p>
            <a:endParaRPr lang="en-US" dirty="0"/>
          </a:p>
        </p:txBody>
      </p:sp>
      <p:sp>
        <p:nvSpPr>
          <p:cNvPr id="8" name="Content Placeholder 7"/>
          <p:cNvSpPr>
            <a:spLocks noGrp="1"/>
          </p:cNvSpPr>
          <p:nvPr>
            <p:ph sz="quarter" idx="12"/>
          </p:nvPr>
        </p:nvSpPr>
        <p:spPr>
          <a:xfrm>
            <a:off x="4824000" y="1556792"/>
            <a:ext cx="4032000" cy="47432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493615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Plaatje 4:3 + titel + tekst">
    <p:spTree>
      <p:nvGrpSpPr>
        <p:cNvPr id="1" name=""/>
        <p:cNvGrpSpPr/>
        <p:nvPr/>
      </p:nvGrpSpPr>
      <p:grpSpPr>
        <a:xfrm>
          <a:off x="0" y="0"/>
          <a:ext cx="0" cy="0"/>
          <a:chOff x="0" y="0"/>
          <a:chExt cx="0" cy="0"/>
        </a:xfrm>
      </p:grpSpPr>
      <p:sp>
        <p:nvSpPr>
          <p:cNvPr id="2" name="Title 1"/>
          <p:cNvSpPr>
            <a:spLocks noGrp="1"/>
          </p:cNvSpPr>
          <p:nvPr>
            <p:ph type="title"/>
          </p:nvPr>
        </p:nvSpPr>
        <p:spPr>
          <a:xfrm>
            <a:off x="648000" y="692696"/>
            <a:ext cx="8208000" cy="720000"/>
          </a:xfrm>
        </p:spPr>
        <p:txBody>
          <a:bodyPr anchor="b">
            <a:noAutofit/>
          </a:bodyPr>
          <a:lstStyle>
            <a:lvl1pPr algn="l">
              <a:defRPr sz="3200">
                <a:solidFill>
                  <a:srgbClr val="D60270"/>
                </a:solidFil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D54642B6-6C75-44D0-8E69-E271946CF63E}" type="slidenum">
              <a:rPr lang="en-US" smtClean="0"/>
              <a:pPr/>
              <a:t>‹nr.›</a:t>
            </a:fld>
            <a:endParaRPr lang="en-US"/>
          </a:p>
        </p:txBody>
      </p:sp>
      <p:sp>
        <p:nvSpPr>
          <p:cNvPr id="11" name="Footer Placeholder 10"/>
          <p:cNvSpPr>
            <a:spLocks noGrp="1"/>
          </p:cNvSpPr>
          <p:nvPr>
            <p:ph type="ftr" sz="quarter" idx="11"/>
          </p:nvPr>
        </p:nvSpPr>
        <p:spPr/>
        <p:txBody>
          <a:bodyPr/>
          <a:lstStyle/>
          <a:p>
            <a:endParaRPr lang="en-US" dirty="0"/>
          </a:p>
        </p:txBody>
      </p:sp>
      <p:sp>
        <p:nvSpPr>
          <p:cNvPr id="8" name="Picture Placeholder 7"/>
          <p:cNvSpPr>
            <a:spLocks noGrp="1" noChangeAspect="1"/>
          </p:cNvSpPr>
          <p:nvPr>
            <p:ph type="pic" sz="quarter" idx="12"/>
          </p:nvPr>
        </p:nvSpPr>
        <p:spPr>
          <a:xfrm>
            <a:off x="756000" y="1556792"/>
            <a:ext cx="5715000" cy="4743208"/>
          </a:xfrm>
        </p:spPr>
        <p:txBody>
          <a:bodyPr/>
          <a:lstStyle/>
          <a:p>
            <a:r>
              <a:rPr lang="en-US"/>
              <a:t>Click icon to add picture</a:t>
            </a:r>
            <a:endParaRPr lang="en-US" dirty="0"/>
          </a:p>
        </p:txBody>
      </p:sp>
      <p:sp>
        <p:nvSpPr>
          <p:cNvPr id="3" name="Content Placeholder 2"/>
          <p:cNvSpPr>
            <a:spLocks noGrp="1"/>
          </p:cNvSpPr>
          <p:nvPr>
            <p:ph idx="1"/>
          </p:nvPr>
        </p:nvSpPr>
        <p:spPr>
          <a:xfrm>
            <a:off x="6572264" y="1556792"/>
            <a:ext cx="2283736" cy="4743240"/>
          </a:xfrm>
        </p:spPr>
        <p:txBody>
          <a:bodyPr>
            <a:noAutofit/>
          </a:bodyPr>
          <a:lstStyle>
            <a:lvl1pPr>
              <a:buFontTx/>
              <a:buBlip>
                <a:blip r:embed="rId2"/>
              </a:buBlip>
              <a:defRPr sz="2400"/>
            </a:lvl1pPr>
            <a:lvl2pPr>
              <a:buClr>
                <a:srgbClr val="44235E"/>
              </a:buClr>
              <a:defRPr sz="2400"/>
            </a:lvl2pPr>
            <a:lvl3pPr>
              <a:buClr>
                <a:srgbClr val="44235E"/>
              </a:buClr>
              <a:defRPr sz="2000"/>
            </a:lvl3pPr>
            <a:lvl4pPr>
              <a:buClr>
                <a:srgbClr val="44235E"/>
              </a:buClr>
              <a:defRPr sz="1800"/>
            </a:lvl4pPr>
            <a:lvl5pPr>
              <a:buClr>
                <a:srgbClr val="44235E"/>
              </a:buClr>
              <a:defRPr sz="18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70685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570ACE4-A580-E741-8636-FD8B15EBDED3}"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80070552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Plaatje 16:9 + titel">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756000" y="1556792"/>
            <a:ext cx="8064000" cy="4707208"/>
          </a:xfrm>
          <a:noFill/>
        </p:spPr>
        <p:txBody>
          <a:bodyPr/>
          <a:lstStyle/>
          <a:p>
            <a:r>
              <a:rPr lang="en-US"/>
              <a:t>Click icon to add picture</a:t>
            </a:r>
            <a:endParaRPr lang="en-US" dirty="0"/>
          </a:p>
        </p:txBody>
      </p:sp>
      <p:sp>
        <p:nvSpPr>
          <p:cNvPr id="2" name="Title 1"/>
          <p:cNvSpPr>
            <a:spLocks noGrp="1"/>
          </p:cNvSpPr>
          <p:nvPr>
            <p:ph type="title"/>
          </p:nvPr>
        </p:nvSpPr>
        <p:spPr>
          <a:xfrm>
            <a:off x="648000" y="692696"/>
            <a:ext cx="8208000" cy="720000"/>
          </a:xfrm>
        </p:spPr>
        <p:txBody>
          <a:bodyPr anchor="b">
            <a:noAutofit/>
          </a:bodyPr>
          <a:lstStyle>
            <a:lvl1pPr algn="l">
              <a:defRPr sz="3200">
                <a:solidFill>
                  <a:srgbClr val="D60270"/>
                </a:solidFil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D54642B6-6C75-44D0-8E69-E271946CF63E}" type="slidenum">
              <a:rPr lang="en-US" smtClean="0"/>
              <a:pPr/>
              <a:t>‹nr.›</a:t>
            </a:fld>
            <a:endParaRPr lang="en-US"/>
          </a:p>
        </p:txBody>
      </p:sp>
      <p:sp>
        <p:nvSpPr>
          <p:cNvPr id="11" name="Footer Placeholder 10"/>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2821371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Plaatje 4:3">
    <p:spTree>
      <p:nvGrpSpPr>
        <p:cNvPr id="1" name=""/>
        <p:cNvGrpSpPr/>
        <p:nvPr/>
      </p:nvGrpSpPr>
      <p:grpSpPr>
        <a:xfrm>
          <a:off x="0" y="0"/>
          <a:ext cx="0" cy="0"/>
          <a:chOff x="0" y="0"/>
          <a:chExt cx="0" cy="0"/>
        </a:xfrm>
      </p:grpSpPr>
      <p:sp>
        <p:nvSpPr>
          <p:cNvPr id="8" name="Picture Placeholder 7"/>
          <p:cNvSpPr>
            <a:spLocks noGrp="1" noChangeAspect="1"/>
          </p:cNvSpPr>
          <p:nvPr>
            <p:ph type="pic" sz="quarter" idx="12"/>
          </p:nvPr>
        </p:nvSpPr>
        <p:spPr>
          <a:xfrm>
            <a:off x="0" y="522000"/>
            <a:ext cx="9144000" cy="6858000"/>
          </a:xfrm>
        </p:spPr>
        <p:txBody>
          <a:bodyPr/>
          <a:lstStyle/>
          <a:p>
            <a:r>
              <a:rPr lang="en-US"/>
              <a:t>Click icon to add picture</a:t>
            </a:r>
            <a:endParaRPr lang="en-US" dirty="0"/>
          </a:p>
        </p:txBody>
      </p:sp>
      <p:sp>
        <p:nvSpPr>
          <p:cNvPr id="7" name="Slide Number Placeholder 6"/>
          <p:cNvSpPr>
            <a:spLocks noGrp="1"/>
          </p:cNvSpPr>
          <p:nvPr>
            <p:ph type="sldNum" sz="quarter" idx="10"/>
          </p:nvPr>
        </p:nvSpPr>
        <p:spPr/>
        <p:txBody>
          <a:bodyPr/>
          <a:lstStyle/>
          <a:p>
            <a:fld id="{D54642B6-6C75-44D0-8E69-E271946CF63E}" type="slidenum">
              <a:rPr lang="en-US" smtClean="0"/>
              <a:pPr/>
              <a:t>‹nr.›</a:t>
            </a:fld>
            <a:endParaRPr lang="en-US"/>
          </a:p>
        </p:txBody>
      </p:sp>
    </p:spTree>
    <p:extLst>
      <p:ext uri="{BB962C8B-B14F-4D97-AF65-F5344CB8AC3E}">
        <p14:creationId xmlns:p14="http://schemas.microsoft.com/office/powerpoint/2010/main" val="78310240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Plaatjes 3x 4:3 + teks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756000" y="1556792"/>
            <a:ext cx="4320000" cy="3411208"/>
          </a:xfrm>
          <a:noFill/>
          <a:ln>
            <a:noFill/>
          </a:ln>
        </p:spPr>
        <p:txBody>
          <a:bodyPr/>
          <a:lstStyle/>
          <a:p>
            <a:r>
              <a:rPr lang="en-US"/>
              <a:t>Click icon to add picture</a:t>
            </a:r>
            <a:endParaRPr lang="en-US" dirty="0"/>
          </a:p>
        </p:txBody>
      </p:sp>
      <p:sp>
        <p:nvSpPr>
          <p:cNvPr id="2" name="Title 1"/>
          <p:cNvSpPr>
            <a:spLocks noGrp="1"/>
          </p:cNvSpPr>
          <p:nvPr>
            <p:ph type="title"/>
          </p:nvPr>
        </p:nvSpPr>
        <p:spPr>
          <a:xfrm>
            <a:off x="648000" y="692696"/>
            <a:ext cx="8208000" cy="720000"/>
          </a:xfrm>
        </p:spPr>
        <p:txBody>
          <a:bodyPr anchor="b">
            <a:noAutofit/>
          </a:bodyPr>
          <a:lstStyle>
            <a:lvl1pPr algn="l">
              <a:defRPr sz="3200">
                <a:solidFill>
                  <a:srgbClr val="D60270"/>
                </a:solidFil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D54642B6-6C75-44D0-8E69-E271946CF63E}" type="slidenum">
              <a:rPr lang="en-US" smtClean="0"/>
              <a:pPr/>
              <a:t>‹nr.›</a:t>
            </a:fld>
            <a:endParaRPr lang="en-US"/>
          </a:p>
        </p:txBody>
      </p:sp>
      <p:sp>
        <p:nvSpPr>
          <p:cNvPr id="11" name="Footer Placeholder 10"/>
          <p:cNvSpPr>
            <a:spLocks noGrp="1"/>
          </p:cNvSpPr>
          <p:nvPr>
            <p:ph type="ftr" sz="quarter" idx="11"/>
          </p:nvPr>
        </p:nvSpPr>
        <p:spPr/>
        <p:txBody>
          <a:bodyPr/>
          <a:lstStyle/>
          <a:p>
            <a:endParaRPr lang="en-US" dirty="0"/>
          </a:p>
        </p:txBody>
      </p:sp>
      <p:sp>
        <p:nvSpPr>
          <p:cNvPr id="6" name="Picture Placeholder 7"/>
          <p:cNvSpPr>
            <a:spLocks noGrp="1"/>
          </p:cNvSpPr>
          <p:nvPr>
            <p:ph type="pic" sz="quarter" idx="13"/>
          </p:nvPr>
        </p:nvSpPr>
        <p:spPr>
          <a:xfrm>
            <a:off x="1476000" y="2394000"/>
            <a:ext cx="4320000" cy="3240000"/>
          </a:xfrm>
          <a:noFill/>
          <a:ln>
            <a:gradFill>
              <a:gsLst>
                <a:gs pos="0">
                  <a:schemeClr val="bg1"/>
                </a:gs>
                <a:gs pos="100000">
                  <a:schemeClr val="accent1">
                    <a:tint val="23500"/>
                    <a:satMod val="160000"/>
                    <a:alpha val="0"/>
                  </a:schemeClr>
                </a:gs>
              </a:gsLst>
              <a:lin ang="5400000" scaled="0"/>
            </a:gradFill>
          </a:ln>
        </p:spPr>
        <p:txBody>
          <a:bodyPr/>
          <a:lstStyle/>
          <a:p>
            <a:r>
              <a:rPr lang="en-US"/>
              <a:t>Click icon to add picture</a:t>
            </a:r>
            <a:endParaRPr lang="en-US" dirty="0"/>
          </a:p>
        </p:txBody>
      </p:sp>
      <p:sp>
        <p:nvSpPr>
          <p:cNvPr id="9" name="Picture Placeholder 7"/>
          <p:cNvSpPr>
            <a:spLocks noGrp="1"/>
          </p:cNvSpPr>
          <p:nvPr>
            <p:ph type="pic" sz="quarter" idx="14"/>
          </p:nvPr>
        </p:nvSpPr>
        <p:spPr>
          <a:xfrm>
            <a:off x="2196000" y="3060000"/>
            <a:ext cx="4320000" cy="3240000"/>
          </a:xfrm>
          <a:noFill/>
          <a:ln>
            <a:gradFill>
              <a:gsLst>
                <a:gs pos="0">
                  <a:schemeClr val="bg1"/>
                </a:gs>
                <a:gs pos="100000">
                  <a:schemeClr val="accent1">
                    <a:tint val="23500"/>
                    <a:satMod val="160000"/>
                    <a:alpha val="0"/>
                  </a:schemeClr>
                </a:gs>
              </a:gsLst>
              <a:lin ang="5400000" scaled="0"/>
            </a:gradFill>
          </a:ln>
        </p:spPr>
        <p:txBody>
          <a:bodyPr/>
          <a:lstStyle/>
          <a:p>
            <a:r>
              <a:rPr lang="en-US"/>
              <a:t>Click icon to add picture</a:t>
            </a:r>
            <a:endParaRPr lang="en-US" dirty="0"/>
          </a:p>
        </p:txBody>
      </p:sp>
      <p:sp>
        <p:nvSpPr>
          <p:cNvPr id="12" name="Content Placeholder 2"/>
          <p:cNvSpPr>
            <a:spLocks noGrp="1"/>
          </p:cNvSpPr>
          <p:nvPr>
            <p:ph idx="1"/>
          </p:nvPr>
        </p:nvSpPr>
        <p:spPr>
          <a:xfrm>
            <a:off x="6572264" y="1556792"/>
            <a:ext cx="2283736" cy="4743240"/>
          </a:xfrm>
        </p:spPr>
        <p:txBody>
          <a:bodyPr>
            <a:noAutofit/>
          </a:bodyPr>
          <a:lstStyle>
            <a:lvl1pPr>
              <a:buFontTx/>
              <a:buBlip>
                <a:blip r:embed="rId2"/>
              </a:buBlip>
              <a:defRPr sz="2400"/>
            </a:lvl1pPr>
            <a:lvl2pPr>
              <a:buClr>
                <a:srgbClr val="44235E"/>
              </a:buClr>
              <a:defRPr sz="2400"/>
            </a:lvl2pPr>
            <a:lvl3pPr>
              <a:buClr>
                <a:srgbClr val="44235E"/>
              </a:buClr>
              <a:defRPr sz="2000"/>
            </a:lvl3pPr>
            <a:lvl4pPr>
              <a:buClr>
                <a:srgbClr val="44235E"/>
              </a:buClr>
              <a:defRPr sz="1800"/>
            </a:lvl4pPr>
            <a:lvl5pPr>
              <a:buClr>
                <a:srgbClr val="44235E"/>
              </a:buClr>
              <a:defRPr sz="18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0363030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9" name="Picture 8" descr="C:\Users\hkolk\Desktop\Moxio\Logo\PPT logo\betuweroutelogo.gif"/>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2001686" y="1901173"/>
            <a:ext cx="1214446" cy="425056"/>
          </a:xfrm>
          <a:prstGeom prst="rect">
            <a:avLst/>
          </a:prstGeom>
          <a:noFill/>
          <a:ln>
            <a:noFill/>
          </a:ln>
        </p:spPr>
      </p:pic>
      <p:pic>
        <p:nvPicPr>
          <p:cNvPr id="10" name="Picture 12" descr="C:\Users\hkolk\Desktop\Moxio\Logo\PPT logo\hsl_zuid.gif"/>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687370" y="1003956"/>
            <a:ext cx="500066" cy="500066"/>
          </a:xfrm>
          <a:prstGeom prst="rect">
            <a:avLst/>
          </a:prstGeom>
          <a:noFill/>
        </p:spPr>
      </p:pic>
      <p:pic>
        <p:nvPicPr>
          <p:cNvPr id="15" name="Picture 13"/>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761480" y="1055636"/>
            <a:ext cx="1143008" cy="447264"/>
          </a:xfrm>
          <a:prstGeom prst="rect">
            <a:avLst/>
          </a:prstGeom>
          <a:noFill/>
          <a:ln w="9525">
            <a:noFill/>
            <a:miter lim="800000"/>
            <a:headEnd/>
            <a:tailEnd/>
          </a:ln>
        </p:spPr>
      </p:pic>
      <p:pic>
        <p:nvPicPr>
          <p:cNvPr id="16"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17023" y="1918593"/>
            <a:ext cx="1020350" cy="333818"/>
          </a:xfrm>
          <a:prstGeom prst="rect">
            <a:avLst/>
          </a:prstGeom>
          <a:noFill/>
          <a:ln w="9525">
            <a:noFill/>
            <a:miter lim="800000"/>
            <a:headEnd/>
            <a:tailEnd/>
          </a:ln>
        </p:spPr>
      </p:pic>
      <p:pic>
        <p:nvPicPr>
          <p:cNvPr id="17" name="Picture 15"/>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453596" y="3528533"/>
            <a:ext cx="1071570" cy="357548"/>
          </a:xfrm>
          <a:prstGeom prst="rect">
            <a:avLst/>
          </a:prstGeom>
          <a:noFill/>
          <a:ln w="9525">
            <a:noFill/>
            <a:miter lim="800000"/>
            <a:headEnd/>
            <a:tailEnd/>
          </a:ln>
        </p:spPr>
      </p:pic>
      <p:pic>
        <p:nvPicPr>
          <p:cNvPr id="18" name="Picture 18" descr="\\sunne\Office\Moxio Huisstijl\PowerPoint\Clients\sharepeople.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2258570" y="4181773"/>
            <a:ext cx="571504" cy="571504"/>
          </a:xfrm>
          <a:prstGeom prst="rect">
            <a:avLst/>
          </a:prstGeom>
          <a:noFill/>
        </p:spPr>
      </p:pic>
      <p:pic>
        <p:nvPicPr>
          <p:cNvPr id="19" name="Picture 19" descr="D:\Documents\Moxio\afstuderen\useful images\tu.png"/>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3523501" y="2684660"/>
            <a:ext cx="928694" cy="364090"/>
          </a:xfrm>
          <a:prstGeom prst="rect">
            <a:avLst/>
          </a:prstGeom>
          <a:noFill/>
        </p:spPr>
      </p:pic>
      <p:pic>
        <p:nvPicPr>
          <p:cNvPr id="20" name="Picture 21" descr="\\sunne\Office\Moxio Huisstijl\PowerPoint\Clients\logica2008.gif"/>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4898904" y="5084614"/>
            <a:ext cx="804068" cy="428628"/>
          </a:xfrm>
          <a:prstGeom prst="rect">
            <a:avLst/>
          </a:prstGeom>
          <a:noFill/>
        </p:spPr>
      </p:pic>
      <p:pic>
        <p:nvPicPr>
          <p:cNvPr id="22" name="Picture 25" descr="\\sunne\Office\Moxio Huisstijl\PowerPoint\Clients\AEGON.jpg"/>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4800872" y="1894796"/>
            <a:ext cx="1000132" cy="381409"/>
          </a:xfrm>
          <a:prstGeom prst="rect">
            <a:avLst/>
          </a:prstGeom>
          <a:noFill/>
        </p:spPr>
      </p:pic>
      <p:pic>
        <p:nvPicPr>
          <p:cNvPr id="23" name="Picture 27" descr="\\sunne\Office\Moxio Huisstijl\PowerPoint\Clients\kpn.jpg"/>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4761480" y="4255959"/>
            <a:ext cx="1000132" cy="423132"/>
          </a:xfrm>
          <a:prstGeom prst="rect">
            <a:avLst/>
          </a:prstGeom>
          <a:noFill/>
        </p:spPr>
      </p:pic>
      <p:pic>
        <p:nvPicPr>
          <p:cNvPr id="24" name="Picture 28" descr="\\sunne\Office\Moxio Huisstijl\PowerPoint\Clients\dsm.gif"/>
          <p:cNvPicPr>
            <a:picLocks noChangeAspect="1" noChangeArrowheads="1"/>
          </p:cNvPicPr>
          <p:nvPr userDrawn="1"/>
        </p:nvPicPr>
        <p:blipFill>
          <a:blip r:embed="rId12" cstate="email">
            <a:extLst>
              <a:ext uri="{28A0092B-C50C-407E-A947-70E740481C1C}">
                <a14:useLocalDpi xmlns:a14="http://schemas.microsoft.com/office/drawing/2010/main"/>
              </a:ext>
            </a:extLst>
          </a:blip>
          <a:srcRect t="33750" b="32500"/>
          <a:stretch>
            <a:fillRect/>
          </a:stretch>
        </p:blipFill>
        <p:spPr bwMode="auto">
          <a:xfrm>
            <a:off x="3344277" y="4295430"/>
            <a:ext cx="1214446" cy="409879"/>
          </a:xfrm>
          <a:prstGeom prst="rect">
            <a:avLst/>
          </a:prstGeom>
          <a:noFill/>
        </p:spPr>
      </p:pic>
      <p:pic>
        <p:nvPicPr>
          <p:cNvPr id="25" name="Picture 29" descr="\\sunne\Office\Moxio Huisstijl\PowerPoint\Clients\impulsis_logo.gif"/>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485229" y="5927443"/>
            <a:ext cx="1107289" cy="295277"/>
          </a:xfrm>
          <a:prstGeom prst="rect">
            <a:avLst/>
          </a:prstGeom>
          <a:noFill/>
        </p:spPr>
      </p:pic>
      <p:pic>
        <p:nvPicPr>
          <p:cNvPr id="26" name="Picture 31" descr="\\sunne\Office\Moxio Huisstijl\PowerPoint\Clients\Logo_Erasmus_Universiteit_Rotterdam_GROEN.jpg"/>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82158" y="4228370"/>
            <a:ext cx="1143008" cy="273445"/>
          </a:xfrm>
          <a:prstGeom prst="rect">
            <a:avLst/>
          </a:prstGeom>
          <a:noFill/>
        </p:spPr>
      </p:pic>
      <p:pic>
        <p:nvPicPr>
          <p:cNvPr id="27" name="Picture 32" descr="\\sunne\Office\Moxio Huisstijl\PowerPoint\Clients\logo_SurfControl.gif"/>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4807562" y="5825048"/>
            <a:ext cx="1143008" cy="474935"/>
          </a:xfrm>
          <a:prstGeom prst="rect">
            <a:avLst/>
          </a:prstGeom>
          <a:noFill/>
        </p:spPr>
      </p:pic>
      <p:pic>
        <p:nvPicPr>
          <p:cNvPr id="28" name="Picture 40" descr="isd_client_medsync_o"/>
          <p:cNvPicPr>
            <a:picLocks noChangeAspect="1" noChangeArrowheads="1"/>
          </p:cNvPicPr>
          <p:nvPr userDrawn="1"/>
        </p:nvPicPr>
        <p:blipFill>
          <a:blip r:embed="rId16" cstate="email">
            <a:extLst>
              <a:ext uri="{28A0092B-C50C-407E-A947-70E740481C1C}">
                <a14:useLocalDpi xmlns:a14="http://schemas.microsoft.com/office/drawing/2010/main"/>
              </a:ext>
            </a:extLst>
          </a:blip>
          <a:stretch>
            <a:fillRect/>
          </a:stretch>
        </p:blipFill>
        <p:spPr bwMode="auto">
          <a:xfrm>
            <a:off x="2008537" y="5013176"/>
            <a:ext cx="1071570" cy="500066"/>
          </a:xfrm>
          <a:prstGeom prst="rect">
            <a:avLst/>
          </a:prstGeom>
          <a:noFill/>
          <a:ln>
            <a:noFill/>
          </a:ln>
        </p:spPr>
      </p:pic>
      <p:pic>
        <p:nvPicPr>
          <p:cNvPr id="29" name="Picture 3" descr="\\sunne\Office\Moxio Huisstijl\PowerPoint\Clients\intellimagic.jpg"/>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4935686" y="2633439"/>
            <a:ext cx="382559" cy="593223"/>
          </a:xfrm>
          <a:prstGeom prst="rect">
            <a:avLst/>
          </a:prstGeom>
          <a:noFill/>
        </p:spPr>
      </p:pic>
      <p:pic>
        <p:nvPicPr>
          <p:cNvPr id="30" name="Picture 4" descr="\\sunne\Office\Moxio Huisstijl\PowerPoint\Clients\speedlinq.jpg"/>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3415715" y="5155463"/>
            <a:ext cx="1143008" cy="221764"/>
          </a:xfrm>
          <a:prstGeom prst="rect">
            <a:avLst/>
          </a:prstGeom>
          <a:noFill/>
        </p:spPr>
      </p:pic>
      <p:pic>
        <p:nvPicPr>
          <p:cNvPr id="31" name="Picture 16" descr="\\sunne\Office\Moxio Huisstijl\PowerPoint\Clients\ProRail logo.png"/>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3497615" y="1967486"/>
            <a:ext cx="1000132" cy="236031"/>
          </a:xfrm>
          <a:prstGeom prst="rect">
            <a:avLst/>
          </a:prstGeom>
          <a:noFill/>
        </p:spPr>
      </p:pic>
      <p:pic>
        <p:nvPicPr>
          <p:cNvPr id="32" name="Picture 18" descr="\\sunne\Office\Moxio Huisstijl\PowerPoint\Clients\eneco-logo.jpg"/>
          <p:cNvPicPr>
            <a:picLocks noChangeAspect="1" noChangeArrowheads="1"/>
          </p:cNvPicPr>
          <p:nvPr userDrawn="1"/>
        </p:nvPicPr>
        <p:blipFill>
          <a:blip r:embed="rId20" cstate="email">
            <a:extLst>
              <a:ext uri="{28A0092B-C50C-407E-A947-70E740481C1C}">
                <a14:useLocalDpi xmlns:a14="http://schemas.microsoft.com/office/drawing/2010/main"/>
              </a:ext>
            </a:extLst>
          </a:blip>
          <a:srcRect/>
          <a:stretch>
            <a:fillRect/>
          </a:stretch>
        </p:blipFill>
        <p:spPr bwMode="auto">
          <a:xfrm>
            <a:off x="3526316" y="5825048"/>
            <a:ext cx="1028700" cy="500066"/>
          </a:xfrm>
          <a:prstGeom prst="rect">
            <a:avLst/>
          </a:prstGeom>
          <a:noFill/>
        </p:spPr>
      </p:pic>
      <p:pic>
        <p:nvPicPr>
          <p:cNvPr id="33" name="Picture 21" descr="\\sunne\Office\Moxio Huisstijl\PowerPoint\Clients\nwn.gif"/>
          <p:cNvPicPr>
            <a:picLocks noChangeAspect="1" noChangeArrowheads="1"/>
          </p:cNvPicPr>
          <p:nvPr userDrawn="1"/>
        </p:nvPicPr>
        <p:blipFill>
          <a:blip r:embed="rId21" cstate="email">
            <a:extLst>
              <a:ext uri="{28A0092B-C50C-407E-A947-70E740481C1C}">
                <a14:useLocalDpi xmlns:a14="http://schemas.microsoft.com/office/drawing/2010/main"/>
              </a:ext>
            </a:extLst>
          </a:blip>
          <a:srcRect/>
          <a:stretch>
            <a:fillRect/>
          </a:stretch>
        </p:blipFill>
        <p:spPr bwMode="auto">
          <a:xfrm>
            <a:off x="389812" y="5062115"/>
            <a:ext cx="1274771" cy="315112"/>
          </a:xfrm>
          <a:prstGeom prst="rect">
            <a:avLst/>
          </a:prstGeom>
          <a:noFill/>
        </p:spPr>
      </p:pic>
      <p:pic>
        <p:nvPicPr>
          <p:cNvPr id="34" name="Picture 2" descr="\\sunne\Office\Moxio Huisstijl\Bronbestanden\Logos externen\300dpi 3cm\Oiko.png"/>
          <p:cNvPicPr>
            <a:picLocks noChangeAspect="1" noChangeArrowheads="1"/>
          </p:cNvPicPr>
          <p:nvPr userDrawn="1"/>
        </p:nvPicPr>
        <p:blipFill>
          <a:blip r:embed="rId22" cstate="email">
            <a:extLst>
              <a:ext uri="{28A0092B-C50C-407E-A947-70E740481C1C}">
                <a14:useLocalDpi xmlns:a14="http://schemas.microsoft.com/office/drawing/2010/main"/>
              </a:ext>
            </a:extLst>
          </a:blip>
          <a:srcRect/>
          <a:stretch>
            <a:fillRect/>
          </a:stretch>
        </p:blipFill>
        <p:spPr bwMode="auto">
          <a:xfrm>
            <a:off x="2111951" y="910209"/>
            <a:ext cx="864741" cy="864741"/>
          </a:xfrm>
          <a:prstGeom prst="rect">
            <a:avLst/>
          </a:prstGeom>
          <a:noFill/>
        </p:spPr>
      </p:pic>
      <p:pic>
        <p:nvPicPr>
          <p:cNvPr id="35" name="Picture 3" descr="\\sunne\Office\Moxio Huisstijl\Bronbestanden\Logos externen\300dpi 3cm\Terrafina.png"/>
          <p:cNvPicPr>
            <a:picLocks noChangeAspect="1" noChangeArrowheads="1"/>
          </p:cNvPicPr>
          <p:nvPr userDrawn="1"/>
        </p:nvPicPr>
        <p:blipFill>
          <a:blip r:embed="rId23" cstate="email">
            <a:extLst>
              <a:ext uri="{28A0092B-C50C-407E-A947-70E740481C1C}">
                <a14:useLocalDpi xmlns:a14="http://schemas.microsoft.com/office/drawing/2010/main"/>
              </a:ext>
            </a:extLst>
          </a:blip>
          <a:srcRect/>
          <a:stretch>
            <a:fillRect/>
          </a:stretch>
        </p:blipFill>
        <p:spPr bwMode="auto">
          <a:xfrm>
            <a:off x="2176861" y="5643033"/>
            <a:ext cx="864096" cy="864096"/>
          </a:xfrm>
          <a:prstGeom prst="rect">
            <a:avLst/>
          </a:prstGeom>
          <a:noFill/>
        </p:spPr>
      </p:pic>
      <p:pic>
        <p:nvPicPr>
          <p:cNvPr id="36" name="Picture 35" descr="DHV.png"/>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523076" y="802521"/>
            <a:ext cx="1080120" cy="1080120"/>
          </a:xfrm>
          <a:prstGeom prst="rect">
            <a:avLst/>
          </a:prstGeom>
        </p:spPr>
      </p:pic>
      <p:pic>
        <p:nvPicPr>
          <p:cNvPr id="37" name="Picture 36" descr="Cordaid.png"/>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523076" y="2354271"/>
            <a:ext cx="1152128" cy="1152128"/>
          </a:xfrm>
          <a:prstGeom prst="rect">
            <a:avLst/>
          </a:prstGeom>
        </p:spPr>
      </p:pic>
      <p:pic>
        <p:nvPicPr>
          <p:cNvPr id="38" name="Picture 37" descr="MicroNed.png"/>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2111198" y="2549161"/>
            <a:ext cx="762347" cy="762347"/>
          </a:xfrm>
          <a:prstGeom prst="rect">
            <a:avLst/>
          </a:prstGeom>
        </p:spPr>
      </p:pic>
      <p:pic>
        <p:nvPicPr>
          <p:cNvPr id="39" name="Picture 38" descr="SpoorzoneDelft.png"/>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3397343" y="3215310"/>
            <a:ext cx="1080120" cy="1080120"/>
          </a:xfrm>
          <a:prstGeom prst="rect">
            <a:avLst/>
          </a:prstGeom>
        </p:spPr>
      </p:pic>
      <p:pic>
        <p:nvPicPr>
          <p:cNvPr id="40" name="Picture 39" descr="Pharos.png"/>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1968258" y="3131243"/>
            <a:ext cx="1152128" cy="1152128"/>
          </a:xfrm>
          <a:prstGeom prst="rect">
            <a:avLst/>
          </a:prstGeom>
        </p:spPr>
      </p:pic>
      <p:pic>
        <p:nvPicPr>
          <p:cNvPr id="41" name="Picture 13" descr="\\sunne\Office\Moxio Huisstijl\PowerPoint\Clients\spatia5.gif"/>
          <p:cNvPicPr>
            <a:picLocks noChangeAspect="1" noChangeArrowheads="1"/>
          </p:cNvPicPr>
          <p:nvPr userDrawn="1"/>
        </p:nvPicPr>
        <p:blipFill>
          <a:blip r:embed="rId29" cstate="email">
            <a:extLst>
              <a:ext uri="{28A0092B-C50C-407E-A947-70E740481C1C}">
                <a14:useLocalDpi xmlns:a14="http://schemas.microsoft.com/office/drawing/2010/main"/>
              </a:ext>
            </a:extLst>
          </a:blip>
          <a:srcRect/>
          <a:stretch>
            <a:fillRect/>
          </a:stretch>
        </p:blipFill>
        <p:spPr bwMode="auto">
          <a:xfrm>
            <a:off x="4781397" y="3429000"/>
            <a:ext cx="1000132" cy="380761"/>
          </a:xfrm>
          <a:prstGeom prst="rect">
            <a:avLst/>
          </a:prstGeom>
          <a:noFill/>
        </p:spPr>
      </p:pic>
      <p:sp>
        <p:nvSpPr>
          <p:cNvPr id="8" name="Rectangle 7"/>
          <p:cNvSpPr/>
          <p:nvPr userDrawn="1"/>
        </p:nvSpPr>
        <p:spPr>
          <a:xfrm>
            <a:off x="5140037" y="548680"/>
            <a:ext cx="4003963" cy="630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4" name="Straight Connector 43"/>
          <p:cNvCxnSpPr/>
          <p:nvPr userDrawn="1"/>
        </p:nvCxnSpPr>
        <p:spPr>
          <a:xfrm>
            <a:off x="5140037" y="548680"/>
            <a:ext cx="0" cy="6309320"/>
          </a:xfrm>
          <a:prstGeom prst="line">
            <a:avLst/>
          </a:prstGeom>
          <a:ln>
            <a:solidFill>
              <a:srgbClr val="281751"/>
            </a:solidFill>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hasCustomPrompt="1"/>
          </p:nvPr>
        </p:nvSpPr>
        <p:spPr>
          <a:xfrm>
            <a:off x="5292080" y="936000"/>
            <a:ext cx="3744416" cy="720000"/>
          </a:xfrm>
        </p:spPr>
        <p:txBody>
          <a:bodyPr/>
          <a:lstStyle>
            <a:lvl1pPr>
              <a:defRPr>
                <a:solidFill>
                  <a:schemeClr val="accent2"/>
                </a:solidFill>
              </a:defRPr>
            </a:lvl1pPr>
          </a:lstStyle>
          <a:p>
            <a:r>
              <a:rPr lang="en-US" dirty="0" err="1"/>
              <a:t>Presentator</a:t>
            </a:r>
            <a:endParaRPr lang="en-US" dirty="0"/>
          </a:p>
        </p:txBody>
      </p:sp>
      <p:sp>
        <p:nvSpPr>
          <p:cNvPr id="43" name="Rectangle 42"/>
          <p:cNvSpPr/>
          <p:nvPr userDrawn="1"/>
        </p:nvSpPr>
        <p:spPr>
          <a:xfrm>
            <a:off x="5292080" y="2684488"/>
            <a:ext cx="3528392" cy="1938992"/>
          </a:xfrm>
          <a:prstGeom prst="rect">
            <a:avLst/>
          </a:prstGeom>
        </p:spPr>
        <p:txBody>
          <a:bodyPr wrap="square">
            <a:spAutoFit/>
          </a:bodyPr>
          <a:lstStyle/>
          <a:p>
            <a:pPr lvl="0">
              <a:buFontTx/>
              <a:buNone/>
            </a:pPr>
            <a:r>
              <a:rPr lang="en-US" sz="2000" baseline="0" dirty="0"/>
              <a:t>www.moxio.com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info@moxio.com</a:t>
            </a:r>
          </a:p>
          <a:p>
            <a:pPr lvl="0">
              <a:buFontTx/>
              <a:buNone/>
            </a:pPr>
            <a:r>
              <a:rPr lang="en-US" sz="2000" dirty="0" err="1"/>
              <a:t>Rotterdamseweg</a:t>
            </a:r>
            <a:r>
              <a:rPr lang="en-US" sz="2000" baseline="0" dirty="0"/>
              <a:t> 183c</a:t>
            </a:r>
            <a:endParaRPr lang="en-US" sz="2000" dirty="0"/>
          </a:p>
          <a:p>
            <a:pPr lvl="0">
              <a:buFontTx/>
              <a:buNone/>
            </a:pPr>
            <a:r>
              <a:rPr lang="en-US" sz="2000" dirty="0"/>
              <a:t>2629 HD Delft	</a:t>
            </a:r>
          </a:p>
          <a:p>
            <a:pPr lvl="0">
              <a:buFontTx/>
              <a:buNone/>
            </a:pPr>
            <a:r>
              <a:rPr lang="en-US" sz="2000" dirty="0"/>
              <a:t>015 268 25 92</a:t>
            </a:r>
          </a:p>
          <a:p>
            <a:pPr lvl="0">
              <a:buFontTx/>
              <a:buNone/>
            </a:pPr>
            <a:endParaRPr lang="en-US" sz="2000" dirty="0"/>
          </a:p>
        </p:txBody>
      </p:sp>
      <p:sp>
        <p:nvSpPr>
          <p:cNvPr id="46" name="Text Placeholder 45"/>
          <p:cNvSpPr>
            <a:spLocks noGrp="1"/>
          </p:cNvSpPr>
          <p:nvPr>
            <p:ph type="body" sz="quarter" idx="10" hasCustomPrompt="1"/>
          </p:nvPr>
        </p:nvSpPr>
        <p:spPr>
          <a:xfrm>
            <a:off x="5292725" y="1700807"/>
            <a:ext cx="3743325" cy="385167"/>
          </a:xfrm>
        </p:spPr>
        <p:txBody>
          <a:bodyPr/>
          <a:lstStyle>
            <a:lvl1pPr marL="0" indent="0" algn="l">
              <a:buFont typeface="Arial" pitchFamily="34" charset="0"/>
              <a:buNone/>
              <a:defRPr sz="2000"/>
            </a:lvl1pPr>
          </a:lstStyle>
          <a:p>
            <a:pPr lvl="0"/>
            <a:r>
              <a:rPr lang="en-US" dirty="0"/>
              <a:t>email@moxio.com</a:t>
            </a:r>
            <a:endParaRPr lang="nl-NL" dirty="0"/>
          </a:p>
        </p:txBody>
      </p:sp>
    </p:spTree>
    <p:extLst>
      <p:ext uri="{BB962C8B-B14F-4D97-AF65-F5344CB8AC3E}">
        <p14:creationId xmlns:p14="http://schemas.microsoft.com/office/powerpoint/2010/main" val="247457714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8FA68-5EBE-4CAE-A828-B1CCEC23F96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nl-NL"/>
          </a:p>
        </p:txBody>
      </p:sp>
      <p:sp>
        <p:nvSpPr>
          <p:cNvPr id="3" name="Subtitle 2">
            <a:extLst>
              <a:ext uri="{FF2B5EF4-FFF2-40B4-BE49-F238E27FC236}">
                <a16:creationId xmlns:a16="http://schemas.microsoft.com/office/drawing/2014/main" id="{50CA12B6-8DD6-4B54-8851-D66BEEED8DA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1BD6D9AD-7A68-4335-BB00-C7E72D27B768}"/>
              </a:ext>
            </a:extLst>
          </p:cNvPr>
          <p:cNvSpPr>
            <a:spLocks noGrp="1"/>
          </p:cNvSpPr>
          <p:nvPr>
            <p:ph type="dt" sz="half" idx="10"/>
          </p:nvPr>
        </p:nvSpPr>
        <p:spPr/>
        <p:txBody>
          <a:bodyPr/>
          <a:lstStyle/>
          <a:p>
            <a:fld id="{DF483D68-CCE6-443C-99DD-A9E93C79374F}" type="datetimeFigureOut">
              <a:rPr lang="nl-NL" smtClean="0"/>
              <a:t>18-12-2018</a:t>
            </a:fld>
            <a:endParaRPr lang="nl-NL"/>
          </a:p>
        </p:txBody>
      </p:sp>
      <p:sp>
        <p:nvSpPr>
          <p:cNvPr id="5" name="Footer Placeholder 4">
            <a:extLst>
              <a:ext uri="{FF2B5EF4-FFF2-40B4-BE49-F238E27FC236}">
                <a16:creationId xmlns:a16="http://schemas.microsoft.com/office/drawing/2014/main" id="{0B7E87F3-2001-4249-B37D-34BC5AD83622}"/>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26A2A3C-F384-44A9-9057-BACE9867B60B}"/>
              </a:ext>
            </a:extLst>
          </p:cNvPr>
          <p:cNvSpPr>
            <a:spLocks noGrp="1"/>
          </p:cNvSpPr>
          <p:nvPr>
            <p:ph type="sldNum" sz="quarter" idx="12"/>
          </p:nvPr>
        </p:nvSpPr>
        <p:spPr/>
        <p:txBody>
          <a:bodyPr/>
          <a:lstStyle/>
          <a:p>
            <a:fld id="{C3F56282-BFAA-4112-93C1-467519367F4A}" type="slidenum">
              <a:rPr lang="nl-NL" smtClean="0"/>
              <a:t>‹nr.›</a:t>
            </a:fld>
            <a:endParaRPr lang="nl-NL"/>
          </a:p>
        </p:txBody>
      </p:sp>
    </p:spTree>
    <p:extLst>
      <p:ext uri="{BB962C8B-B14F-4D97-AF65-F5344CB8AC3E}">
        <p14:creationId xmlns:p14="http://schemas.microsoft.com/office/powerpoint/2010/main" val="92273430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345D5-22CE-49B7-A30E-1A449B8B45D6}"/>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FB6879D-6796-4942-9087-AB1865DA04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A36DC3D-0191-4A01-AD91-CBFFD574E7B8}"/>
              </a:ext>
            </a:extLst>
          </p:cNvPr>
          <p:cNvSpPr>
            <a:spLocks noGrp="1"/>
          </p:cNvSpPr>
          <p:nvPr>
            <p:ph type="dt" sz="half" idx="10"/>
          </p:nvPr>
        </p:nvSpPr>
        <p:spPr/>
        <p:txBody>
          <a:bodyPr/>
          <a:lstStyle/>
          <a:p>
            <a:fld id="{DF483D68-CCE6-443C-99DD-A9E93C79374F}" type="datetimeFigureOut">
              <a:rPr lang="nl-NL" smtClean="0"/>
              <a:t>18-12-2018</a:t>
            </a:fld>
            <a:endParaRPr lang="nl-NL"/>
          </a:p>
        </p:txBody>
      </p:sp>
      <p:sp>
        <p:nvSpPr>
          <p:cNvPr id="5" name="Footer Placeholder 4">
            <a:extLst>
              <a:ext uri="{FF2B5EF4-FFF2-40B4-BE49-F238E27FC236}">
                <a16:creationId xmlns:a16="http://schemas.microsoft.com/office/drawing/2014/main" id="{44E32741-8E22-4FA7-878F-5BF8E334810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13E860D-F398-4401-80C6-E1DFFB427397}"/>
              </a:ext>
            </a:extLst>
          </p:cNvPr>
          <p:cNvSpPr>
            <a:spLocks noGrp="1"/>
          </p:cNvSpPr>
          <p:nvPr>
            <p:ph type="sldNum" sz="quarter" idx="12"/>
          </p:nvPr>
        </p:nvSpPr>
        <p:spPr/>
        <p:txBody>
          <a:bodyPr/>
          <a:lstStyle/>
          <a:p>
            <a:fld id="{C3F56282-BFAA-4112-93C1-467519367F4A}" type="slidenum">
              <a:rPr lang="nl-NL" smtClean="0"/>
              <a:t>‹nr.›</a:t>
            </a:fld>
            <a:endParaRPr lang="nl-NL"/>
          </a:p>
        </p:txBody>
      </p:sp>
    </p:spTree>
    <p:extLst>
      <p:ext uri="{BB962C8B-B14F-4D97-AF65-F5344CB8AC3E}">
        <p14:creationId xmlns:p14="http://schemas.microsoft.com/office/powerpoint/2010/main" val="14902746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2F2F-225E-406C-A00B-6B96BAEC11C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192E4785-0930-4E46-B990-C83052CA4F1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ECD59B5-3C48-4E28-A14D-17074CBF4156}"/>
              </a:ext>
            </a:extLst>
          </p:cNvPr>
          <p:cNvSpPr>
            <a:spLocks noGrp="1"/>
          </p:cNvSpPr>
          <p:nvPr>
            <p:ph type="dt" sz="half" idx="10"/>
          </p:nvPr>
        </p:nvSpPr>
        <p:spPr/>
        <p:txBody>
          <a:bodyPr/>
          <a:lstStyle/>
          <a:p>
            <a:fld id="{DF483D68-CCE6-443C-99DD-A9E93C79374F}" type="datetimeFigureOut">
              <a:rPr lang="nl-NL" smtClean="0"/>
              <a:t>18-12-2018</a:t>
            </a:fld>
            <a:endParaRPr lang="nl-NL"/>
          </a:p>
        </p:txBody>
      </p:sp>
      <p:sp>
        <p:nvSpPr>
          <p:cNvPr id="5" name="Footer Placeholder 4">
            <a:extLst>
              <a:ext uri="{FF2B5EF4-FFF2-40B4-BE49-F238E27FC236}">
                <a16:creationId xmlns:a16="http://schemas.microsoft.com/office/drawing/2014/main" id="{05611B16-609B-410D-B5C4-C562D5D77B4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03F092A9-3B3D-4A5A-8264-91B4C251CD23}"/>
              </a:ext>
            </a:extLst>
          </p:cNvPr>
          <p:cNvSpPr>
            <a:spLocks noGrp="1"/>
          </p:cNvSpPr>
          <p:nvPr>
            <p:ph type="sldNum" sz="quarter" idx="12"/>
          </p:nvPr>
        </p:nvSpPr>
        <p:spPr/>
        <p:txBody>
          <a:bodyPr/>
          <a:lstStyle/>
          <a:p>
            <a:fld id="{C3F56282-BFAA-4112-93C1-467519367F4A}" type="slidenum">
              <a:rPr lang="nl-NL" smtClean="0"/>
              <a:t>‹nr.›</a:t>
            </a:fld>
            <a:endParaRPr lang="nl-NL"/>
          </a:p>
        </p:txBody>
      </p:sp>
    </p:spTree>
    <p:extLst>
      <p:ext uri="{BB962C8B-B14F-4D97-AF65-F5344CB8AC3E}">
        <p14:creationId xmlns:p14="http://schemas.microsoft.com/office/powerpoint/2010/main" val="259314522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3D2F3-7E4D-4A57-8347-587B109FBDD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8F200174-AF67-43AF-95F9-E0E319BF207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2AC58EE5-A70D-4809-A5E3-565F42861CA8}"/>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09026D3D-EA24-48B3-B801-AAA1EEE78609}"/>
              </a:ext>
            </a:extLst>
          </p:cNvPr>
          <p:cNvSpPr>
            <a:spLocks noGrp="1"/>
          </p:cNvSpPr>
          <p:nvPr>
            <p:ph type="dt" sz="half" idx="10"/>
          </p:nvPr>
        </p:nvSpPr>
        <p:spPr/>
        <p:txBody>
          <a:bodyPr/>
          <a:lstStyle/>
          <a:p>
            <a:fld id="{DF483D68-CCE6-443C-99DD-A9E93C79374F}" type="datetimeFigureOut">
              <a:rPr lang="nl-NL" smtClean="0"/>
              <a:t>18-12-2018</a:t>
            </a:fld>
            <a:endParaRPr lang="nl-NL"/>
          </a:p>
        </p:txBody>
      </p:sp>
      <p:sp>
        <p:nvSpPr>
          <p:cNvPr id="6" name="Footer Placeholder 5">
            <a:extLst>
              <a:ext uri="{FF2B5EF4-FFF2-40B4-BE49-F238E27FC236}">
                <a16:creationId xmlns:a16="http://schemas.microsoft.com/office/drawing/2014/main" id="{76F99D4A-3307-46A8-AEFE-43673104046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A4276F9D-A2AB-49B5-941A-2E5440888829}"/>
              </a:ext>
            </a:extLst>
          </p:cNvPr>
          <p:cNvSpPr>
            <a:spLocks noGrp="1"/>
          </p:cNvSpPr>
          <p:nvPr>
            <p:ph type="sldNum" sz="quarter" idx="12"/>
          </p:nvPr>
        </p:nvSpPr>
        <p:spPr/>
        <p:txBody>
          <a:bodyPr/>
          <a:lstStyle/>
          <a:p>
            <a:fld id="{C3F56282-BFAA-4112-93C1-467519367F4A}" type="slidenum">
              <a:rPr lang="nl-NL" smtClean="0"/>
              <a:t>‹nr.›</a:t>
            </a:fld>
            <a:endParaRPr lang="nl-NL"/>
          </a:p>
        </p:txBody>
      </p:sp>
    </p:spTree>
    <p:extLst>
      <p:ext uri="{BB962C8B-B14F-4D97-AF65-F5344CB8AC3E}">
        <p14:creationId xmlns:p14="http://schemas.microsoft.com/office/powerpoint/2010/main" val="147009493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DE753-7883-4400-A3EB-01A9010031E2}"/>
              </a:ext>
            </a:extLst>
          </p:cNvPr>
          <p:cNvSpPr>
            <a:spLocks noGrp="1"/>
          </p:cNvSpPr>
          <p:nvPr>
            <p:ph type="title"/>
          </p:nvPr>
        </p:nvSpPr>
        <p:spPr>
          <a:xfrm>
            <a:off x="629841" y="365126"/>
            <a:ext cx="78867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1D313335-8E5C-4F76-96E3-1965A81B721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CC684C3-EFCF-46AE-B331-17647F1493E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7BFA6A8E-892C-4282-9848-A49733B3A83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66F64B3-7CB4-4BCC-ABCE-1298523D8C3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2602AC9C-71D2-4CCC-9BC7-F0332FCD03B7}"/>
              </a:ext>
            </a:extLst>
          </p:cNvPr>
          <p:cNvSpPr>
            <a:spLocks noGrp="1"/>
          </p:cNvSpPr>
          <p:nvPr>
            <p:ph type="dt" sz="half" idx="10"/>
          </p:nvPr>
        </p:nvSpPr>
        <p:spPr/>
        <p:txBody>
          <a:bodyPr/>
          <a:lstStyle/>
          <a:p>
            <a:fld id="{DF483D68-CCE6-443C-99DD-A9E93C79374F}" type="datetimeFigureOut">
              <a:rPr lang="nl-NL" smtClean="0"/>
              <a:t>18-12-2018</a:t>
            </a:fld>
            <a:endParaRPr lang="nl-NL"/>
          </a:p>
        </p:txBody>
      </p:sp>
      <p:sp>
        <p:nvSpPr>
          <p:cNvPr id="8" name="Footer Placeholder 7">
            <a:extLst>
              <a:ext uri="{FF2B5EF4-FFF2-40B4-BE49-F238E27FC236}">
                <a16:creationId xmlns:a16="http://schemas.microsoft.com/office/drawing/2014/main" id="{FEBA1C00-7D3C-4C32-8F5C-485E0F44C37E}"/>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9A840287-E836-47E9-87FA-3E3C31D1D1DE}"/>
              </a:ext>
            </a:extLst>
          </p:cNvPr>
          <p:cNvSpPr>
            <a:spLocks noGrp="1"/>
          </p:cNvSpPr>
          <p:nvPr>
            <p:ph type="sldNum" sz="quarter" idx="12"/>
          </p:nvPr>
        </p:nvSpPr>
        <p:spPr/>
        <p:txBody>
          <a:bodyPr/>
          <a:lstStyle/>
          <a:p>
            <a:fld id="{C3F56282-BFAA-4112-93C1-467519367F4A}" type="slidenum">
              <a:rPr lang="nl-NL" smtClean="0"/>
              <a:t>‹nr.›</a:t>
            </a:fld>
            <a:endParaRPr lang="nl-NL"/>
          </a:p>
        </p:txBody>
      </p:sp>
    </p:spTree>
    <p:extLst>
      <p:ext uri="{BB962C8B-B14F-4D97-AF65-F5344CB8AC3E}">
        <p14:creationId xmlns:p14="http://schemas.microsoft.com/office/powerpoint/2010/main" val="201467321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06E8-FC9F-4A9A-A802-1EBB18499B8D}"/>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A5982D29-E567-4FC9-B6AE-6C9857FCB55E}"/>
              </a:ext>
            </a:extLst>
          </p:cNvPr>
          <p:cNvSpPr>
            <a:spLocks noGrp="1"/>
          </p:cNvSpPr>
          <p:nvPr>
            <p:ph type="dt" sz="half" idx="10"/>
          </p:nvPr>
        </p:nvSpPr>
        <p:spPr/>
        <p:txBody>
          <a:bodyPr/>
          <a:lstStyle/>
          <a:p>
            <a:fld id="{DF483D68-CCE6-443C-99DD-A9E93C79374F}" type="datetimeFigureOut">
              <a:rPr lang="nl-NL" smtClean="0"/>
              <a:t>18-12-2018</a:t>
            </a:fld>
            <a:endParaRPr lang="nl-NL"/>
          </a:p>
        </p:txBody>
      </p:sp>
      <p:sp>
        <p:nvSpPr>
          <p:cNvPr id="4" name="Footer Placeholder 3">
            <a:extLst>
              <a:ext uri="{FF2B5EF4-FFF2-40B4-BE49-F238E27FC236}">
                <a16:creationId xmlns:a16="http://schemas.microsoft.com/office/drawing/2014/main" id="{A70DAD35-C02E-4C39-9294-0C5DB61D09E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292E6B99-D108-4DA0-8BB2-C2951A414341}"/>
              </a:ext>
            </a:extLst>
          </p:cNvPr>
          <p:cNvSpPr>
            <a:spLocks noGrp="1"/>
          </p:cNvSpPr>
          <p:nvPr>
            <p:ph type="sldNum" sz="quarter" idx="12"/>
          </p:nvPr>
        </p:nvSpPr>
        <p:spPr/>
        <p:txBody>
          <a:bodyPr/>
          <a:lstStyle/>
          <a:p>
            <a:fld id="{C3F56282-BFAA-4112-93C1-467519367F4A}" type="slidenum">
              <a:rPr lang="nl-NL" smtClean="0"/>
              <a:t>‹nr.›</a:t>
            </a:fld>
            <a:endParaRPr lang="nl-NL"/>
          </a:p>
        </p:txBody>
      </p:sp>
    </p:spTree>
    <p:extLst>
      <p:ext uri="{BB962C8B-B14F-4D97-AF65-F5344CB8AC3E}">
        <p14:creationId xmlns:p14="http://schemas.microsoft.com/office/powerpoint/2010/main" val="33233082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7F405A-CF86-C84F-95D5-0A109D87BFE3}"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8"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23893932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00A309-6BB9-4289-95D4-BD866BA35278}"/>
              </a:ext>
            </a:extLst>
          </p:cNvPr>
          <p:cNvSpPr>
            <a:spLocks noGrp="1"/>
          </p:cNvSpPr>
          <p:nvPr>
            <p:ph type="dt" sz="half" idx="10"/>
          </p:nvPr>
        </p:nvSpPr>
        <p:spPr/>
        <p:txBody>
          <a:bodyPr/>
          <a:lstStyle/>
          <a:p>
            <a:fld id="{DF483D68-CCE6-443C-99DD-A9E93C79374F}" type="datetimeFigureOut">
              <a:rPr lang="nl-NL" smtClean="0"/>
              <a:t>18-12-2018</a:t>
            </a:fld>
            <a:endParaRPr lang="nl-NL"/>
          </a:p>
        </p:txBody>
      </p:sp>
      <p:sp>
        <p:nvSpPr>
          <p:cNvPr id="3" name="Footer Placeholder 2">
            <a:extLst>
              <a:ext uri="{FF2B5EF4-FFF2-40B4-BE49-F238E27FC236}">
                <a16:creationId xmlns:a16="http://schemas.microsoft.com/office/drawing/2014/main" id="{FBCD718E-891F-46A8-9477-57ABEEF52AA0}"/>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71DABFE1-6A9C-4778-9393-70F2AC28C4C4}"/>
              </a:ext>
            </a:extLst>
          </p:cNvPr>
          <p:cNvSpPr>
            <a:spLocks noGrp="1"/>
          </p:cNvSpPr>
          <p:nvPr>
            <p:ph type="sldNum" sz="quarter" idx="12"/>
          </p:nvPr>
        </p:nvSpPr>
        <p:spPr/>
        <p:txBody>
          <a:bodyPr/>
          <a:lstStyle/>
          <a:p>
            <a:fld id="{C3F56282-BFAA-4112-93C1-467519367F4A}" type="slidenum">
              <a:rPr lang="nl-NL" smtClean="0"/>
              <a:t>‹nr.›</a:t>
            </a:fld>
            <a:endParaRPr lang="nl-NL"/>
          </a:p>
        </p:txBody>
      </p:sp>
    </p:spTree>
    <p:extLst>
      <p:ext uri="{BB962C8B-B14F-4D97-AF65-F5344CB8AC3E}">
        <p14:creationId xmlns:p14="http://schemas.microsoft.com/office/powerpoint/2010/main" val="8197185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22D05-2758-4B57-B9D0-B1E8984D548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0C3538D4-4AF8-4371-B87C-81AE853F3BE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4EEBECF3-DD8D-48F1-AF01-07097A11936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FB135C9-969F-4738-A926-3429FDB59AE9}"/>
              </a:ext>
            </a:extLst>
          </p:cNvPr>
          <p:cNvSpPr>
            <a:spLocks noGrp="1"/>
          </p:cNvSpPr>
          <p:nvPr>
            <p:ph type="dt" sz="half" idx="10"/>
          </p:nvPr>
        </p:nvSpPr>
        <p:spPr/>
        <p:txBody>
          <a:bodyPr/>
          <a:lstStyle/>
          <a:p>
            <a:fld id="{DF483D68-CCE6-443C-99DD-A9E93C79374F}" type="datetimeFigureOut">
              <a:rPr lang="nl-NL" smtClean="0"/>
              <a:t>18-12-2018</a:t>
            </a:fld>
            <a:endParaRPr lang="nl-NL"/>
          </a:p>
        </p:txBody>
      </p:sp>
      <p:sp>
        <p:nvSpPr>
          <p:cNvPr id="6" name="Footer Placeholder 5">
            <a:extLst>
              <a:ext uri="{FF2B5EF4-FFF2-40B4-BE49-F238E27FC236}">
                <a16:creationId xmlns:a16="http://schemas.microsoft.com/office/drawing/2014/main" id="{3E3EBD26-A18D-43CD-A8A2-CD7E20ABB895}"/>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92DEE27B-3582-4F3E-8812-4E6F0D45FF08}"/>
              </a:ext>
            </a:extLst>
          </p:cNvPr>
          <p:cNvSpPr>
            <a:spLocks noGrp="1"/>
          </p:cNvSpPr>
          <p:nvPr>
            <p:ph type="sldNum" sz="quarter" idx="12"/>
          </p:nvPr>
        </p:nvSpPr>
        <p:spPr/>
        <p:txBody>
          <a:bodyPr/>
          <a:lstStyle/>
          <a:p>
            <a:fld id="{C3F56282-BFAA-4112-93C1-467519367F4A}" type="slidenum">
              <a:rPr lang="nl-NL" smtClean="0"/>
              <a:t>‹nr.›</a:t>
            </a:fld>
            <a:endParaRPr lang="nl-NL"/>
          </a:p>
        </p:txBody>
      </p:sp>
    </p:spTree>
    <p:extLst>
      <p:ext uri="{BB962C8B-B14F-4D97-AF65-F5344CB8AC3E}">
        <p14:creationId xmlns:p14="http://schemas.microsoft.com/office/powerpoint/2010/main" val="234255008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3392F-3F96-47EC-987D-A704A38E581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DEE7F1E0-E863-43A3-A15B-4DEC72B67ED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ext Placeholder 3">
            <a:extLst>
              <a:ext uri="{FF2B5EF4-FFF2-40B4-BE49-F238E27FC236}">
                <a16:creationId xmlns:a16="http://schemas.microsoft.com/office/drawing/2014/main" id="{24AB71A1-6ECB-46DF-8AB9-33E9D3325CE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F510558-B046-40FD-BB5E-9DBF58774F03}"/>
              </a:ext>
            </a:extLst>
          </p:cNvPr>
          <p:cNvSpPr>
            <a:spLocks noGrp="1"/>
          </p:cNvSpPr>
          <p:nvPr>
            <p:ph type="dt" sz="half" idx="10"/>
          </p:nvPr>
        </p:nvSpPr>
        <p:spPr/>
        <p:txBody>
          <a:bodyPr/>
          <a:lstStyle/>
          <a:p>
            <a:fld id="{DF483D68-CCE6-443C-99DD-A9E93C79374F}" type="datetimeFigureOut">
              <a:rPr lang="nl-NL" smtClean="0"/>
              <a:t>18-12-2018</a:t>
            </a:fld>
            <a:endParaRPr lang="nl-NL"/>
          </a:p>
        </p:txBody>
      </p:sp>
      <p:sp>
        <p:nvSpPr>
          <p:cNvPr id="6" name="Footer Placeholder 5">
            <a:extLst>
              <a:ext uri="{FF2B5EF4-FFF2-40B4-BE49-F238E27FC236}">
                <a16:creationId xmlns:a16="http://schemas.microsoft.com/office/drawing/2014/main" id="{CEEF01F3-BC95-4DDF-B139-2EC0562BFD55}"/>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C16FC530-F198-443E-ACDE-5F0CE3BF5BAF}"/>
              </a:ext>
            </a:extLst>
          </p:cNvPr>
          <p:cNvSpPr>
            <a:spLocks noGrp="1"/>
          </p:cNvSpPr>
          <p:nvPr>
            <p:ph type="sldNum" sz="quarter" idx="12"/>
          </p:nvPr>
        </p:nvSpPr>
        <p:spPr/>
        <p:txBody>
          <a:bodyPr/>
          <a:lstStyle/>
          <a:p>
            <a:fld id="{C3F56282-BFAA-4112-93C1-467519367F4A}" type="slidenum">
              <a:rPr lang="nl-NL" smtClean="0"/>
              <a:t>‹nr.›</a:t>
            </a:fld>
            <a:endParaRPr lang="nl-NL"/>
          </a:p>
        </p:txBody>
      </p:sp>
    </p:spTree>
    <p:extLst>
      <p:ext uri="{BB962C8B-B14F-4D97-AF65-F5344CB8AC3E}">
        <p14:creationId xmlns:p14="http://schemas.microsoft.com/office/powerpoint/2010/main" val="13666667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4A8A9-A381-41B6-9084-5C6EF46C450C}"/>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EFE7CB43-18A6-4F71-B9AD-69DFCEADF2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D985C5FC-CFEC-434D-9199-B3CF3D431BD7}"/>
              </a:ext>
            </a:extLst>
          </p:cNvPr>
          <p:cNvSpPr>
            <a:spLocks noGrp="1"/>
          </p:cNvSpPr>
          <p:nvPr>
            <p:ph type="dt" sz="half" idx="10"/>
          </p:nvPr>
        </p:nvSpPr>
        <p:spPr/>
        <p:txBody>
          <a:bodyPr/>
          <a:lstStyle/>
          <a:p>
            <a:fld id="{DF483D68-CCE6-443C-99DD-A9E93C79374F}" type="datetimeFigureOut">
              <a:rPr lang="nl-NL" smtClean="0"/>
              <a:t>18-12-2018</a:t>
            </a:fld>
            <a:endParaRPr lang="nl-NL"/>
          </a:p>
        </p:txBody>
      </p:sp>
      <p:sp>
        <p:nvSpPr>
          <p:cNvPr id="5" name="Footer Placeholder 4">
            <a:extLst>
              <a:ext uri="{FF2B5EF4-FFF2-40B4-BE49-F238E27FC236}">
                <a16:creationId xmlns:a16="http://schemas.microsoft.com/office/drawing/2014/main" id="{395C0E05-9857-4342-9680-6656FF34685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9B52939-B763-4EDC-A54C-0E0A9AC4BD37}"/>
              </a:ext>
            </a:extLst>
          </p:cNvPr>
          <p:cNvSpPr>
            <a:spLocks noGrp="1"/>
          </p:cNvSpPr>
          <p:nvPr>
            <p:ph type="sldNum" sz="quarter" idx="12"/>
          </p:nvPr>
        </p:nvSpPr>
        <p:spPr/>
        <p:txBody>
          <a:bodyPr/>
          <a:lstStyle/>
          <a:p>
            <a:fld id="{C3F56282-BFAA-4112-93C1-467519367F4A}" type="slidenum">
              <a:rPr lang="nl-NL" smtClean="0"/>
              <a:t>‹nr.›</a:t>
            </a:fld>
            <a:endParaRPr lang="nl-NL"/>
          </a:p>
        </p:txBody>
      </p:sp>
    </p:spTree>
    <p:extLst>
      <p:ext uri="{BB962C8B-B14F-4D97-AF65-F5344CB8AC3E}">
        <p14:creationId xmlns:p14="http://schemas.microsoft.com/office/powerpoint/2010/main" val="39252295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5B4265-3CCF-49EF-9609-4CCDFB309A5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978D8D34-85C6-4C5B-A6DC-1A4AD9FE3D4D}"/>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DCDE9C7-76CA-4903-A8CF-1FF6A91B04E6}"/>
              </a:ext>
            </a:extLst>
          </p:cNvPr>
          <p:cNvSpPr>
            <a:spLocks noGrp="1"/>
          </p:cNvSpPr>
          <p:nvPr>
            <p:ph type="dt" sz="half" idx="10"/>
          </p:nvPr>
        </p:nvSpPr>
        <p:spPr/>
        <p:txBody>
          <a:bodyPr/>
          <a:lstStyle/>
          <a:p>
            <a:fld id="{DF483D68-CCE6-443C-99DD-A9E93C79374F}" type="datetimeFigureOut">
              <a:rPr lang="nl-NL" smtClean="0"/>
              <a:t>18-12-2018</a:t>
            </a:fld>
            <a:endParaRPr lang="nl-NL"/>
          </a:p>
        </p:txBody>
      </p:sp>
      <p:sp>
        <p:nvSpPr>
          <p:cNvPr id="5" name="Footer Placeholder 4">
            <a:extLst>
              <a:ext uri="{FF2B5EF4-FFF2-40B4-BE49-F238E27FC236}">
                <a16:creationId xmlns:a16="http://schemas.microsoft.com/office/drawing/2014/main" id="{64C6F769-281E-4A7E-BC9C-E827AA9C88F2}"/>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0CC2ECA7-403E-4D0C-990C-66B75A96C2DE}"/>
              </a:ext>
            </a:extLst>
          </p:cNvPr>
          <p:cNvSpPr>
            <a:spLocks noGrp="1"/>
          </p:cNvSpPr>
          <p:nvPr>
            <p:ph type="sldNum" sz="quarter" idx="12"/>
          </p:nvPr>
        </p:nvSpPr>
        <p:spPr/>
        <p:txBody>
          <a:bodyPr/>
          <a:lstStyle/>
          <a:p>
            <a:fld id="{C3F56282-BFAA-4112-93C1-467519367F4A}" type="slidenum">
              <a:rPr lang="nl-NL" smtClean="0"/>
              <a:t>‹nr.›</a:t>
            </a:fld>
            <a:endParaRPr lang="nl-NL"/>
          </a:p>
        </p:txBody>
      </p:sp>
    </p:spTree>
    <p:extLst>
      <p:ext uri="{BB962C8B-B14F-4D97-AF65-F5344CB8AC3E}">
        <p14:creationId xmlns:p14="http://schemas.microsoft.com/office/powerpoint/2010/main" val="148325681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6_Titl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0" y="0"/>
            <a:ext cx="5133976"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381001" y="1190513"/>
            <a:ext cx="8368363" cy="231007"/>
          </a:xfrm>
          <a:prstGeom prst="rect">
            <a:avLst/>
          </a:prstGeom>
        </p:spPr>
        <p:txBody>
          <a:bodyPr wrap="none" lIns="0" tIns="0" rIns="0" bIns="0" anchor="ctr">
            <a:noAutofit/>
          </a:bodyPr>
          <a:lstStyle>
            <a:lvl1pPr marL="0" indent="0" algn="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10" name="Title 2">
            <a:extLst>
              <a:ext uri="{FF2B5EF4-FFF2-40B4-BE49-F238E27FC236}">
                <a16:creationId xmlns:a16="http://schemas.microsoft.com/office/drawing/2014/main" id="{4A7026FD-3B84-400E-B19C-12AF96CDD10A}"/>
              </a:ext>
            </a:extLst>
          </p:cNvPr>
          <p:cNvSpPr>
            <a:spLocks noGrp="1"/>
          </p:cNvSpPr>
          <p:nvPr>
            <p:ph type="title"/>
          </p:nvPr>
        </p:nvSpPr>
        <p:spPr>
          <a:xfrm>
            <a:off x="381001" y="455086"/>
            <a:ext cx="8368363" cy="660511"/>
          </a:xfrm>
          <a:prstGeom prst="rect">
            <a:avLst/>
          </a:prstGeom>
        </p:spPr>
        <p:txBody>
          <a:bodyPr lIns="0" tIns="0" rIns="0" bIns="0" anchor="ctr"/>
          <a:lstStyle>
            <a:lvl1pPr algn="r">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93179585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74938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1" y="1161802"/>
            <a:ext cx="8368363" cy="231007"/>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
        <p:nvSpPr>
          <p:cNvPr id="9" name="Title 2"/>
          <p:cNvSpPr>
            <a:spLocks noGrp="1"/>
          </p:cNvSpPr>
          <p:nvPr>
            <p:ph type="title"/>
          </p:nvPr>
        </p:nvSpPr>
        <p:spPr>
          <a:xfrm>
            <a:off x="381001" y="455086"/>
            <a:ext cx="8368363" cy="660511"/>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14555456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6_Main Slide">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3944D8BF-1490-4A8D-8166-FA75799758D3}"/>
              </a:ext>
            </a:extLst>
          </p:cNvPr>
          <p:cNvSpPr>
            <a:spLocks noGrp="1"/>
          </p:cNvSpPr>
          <p:nvPr>
            <p:ph type="pic" sz="quarter" idx="11"/>
          </p:nvPr>
        </p:nvSpPr>
        <p:spPr>
          <a:xfrm>
            <a:off x="0" y="0"/>
            <a:ext cx="9144000" cy="685800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a:p>
        </p:txBody>
      </p:sp>
    </p:spTree>
    <p:extLst>
      <p:ext uri="{BB962C8B-B14F-4D97-AF65-F5344CB8AC3E}">
        <p14:creationId xmlns:p14="http://schemas.microsoft.com/office/powerpoint/2010/main" val="47099062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_Main Slide">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1" y="1161802"/>
            <a:ext cx="8368363" cy="231007"/>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
        <p:nvSpPr>
          <p:cNvPr id="9" name="Title 2"/>
          <p:cNvSpPr>
            <a:spLocks noGrp="1"/>
          </p:cNvSpPr>
          <p:nvPr>
            <p:ph type="title"/>
          </p:nvPr>
        </p:nvSpPr>
        <p:spPr>
          <a:xfrm>
            <a:off x="381001" y="455086"/>
            <a:ext cx="8368363" cy="660511"/>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5994257" y="1876425"/>
            <a:ext cx="2755106" cy="4524375"/>
          </a:xfrm>
          <a:custGeom>
            <a:avLst/>
            <a:gdLst>
              <a:gd name="connsiteX0" fmla="*/ 0 w 3673475"/>
              <a:gd name="connsiteY0" fmla="*/ 0 h 4524375"/>
              <a:gd name="connsiteX1" fmla="*/ 3673475 w 3673475"/>
              <a:gd name="connsiteY1" fmla="*/ 0 h 4524375"/>
              <a:gd name="connsiteX2" fmla="*/ 3673475 w 3673475"/>
              <a:gd name="connsiteY2" fmla="*/ 4524375 h 4524375"/>
              <a:gd name="connsiteX3" fmla="*/ 0 w 3673475"/>
              <a:gd name="connsiteY3" fmla="*/ 4524375 h 4524375"/>
            </a:gdLst>
            <a:ahLst/>
            <a:cxnLst>
              <a:cxn ang="0">
                <a:pos x="connsiteX0" y="connsiteY0"/>
              </a:cxn>
              <a:cxn ang="0">
                <a:pos x="connsiteX1" y="connsiteY1"/>
              </a:cxn>
              <a:cxn ang="0">
                <a:pos x="connsiteX2" y="connsiteY2"/>
              </a:cxn>
              <a:cxn ang="0">
                <a:pos x="connsiteX3" y="connsiteY3"/>
              </a:cxn>
            </a:cxnLst>
            <a:rect l="l" t="t" r="r" b="b"/>
            <a:pathLst>
              <a:path w="3673475" h="4524375">
                <a:moveTo>
                  <a:pt x="0" y="0"/>
                </a:moveTo>
                <a:lnTo>
                  <a:pt x="3673475" y="0"/>
                </a:lnTo>
                <a:lnTo>
                  <a:pt x="3673475" y="4524375"/>
                </a:lnTo>
                <a:lnTo>
                  <a:pt x="0" y="4524375"/>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6232705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377217DB-AD4F-2D49-91F2-1B739A30D7C3}" type="datetime3">
              <a:rPr lang="nl-NL" smtClean="0"/>
              <a:t>18/12/18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763" indent="-285750">
              <a:buFont typeface="Verdana" pitchFamily="34" charset="0"/>
              <a:buChar char="–"/>
              <a:defRPr sz="1800"/>
            </a:lvl4pPr>
            <a:lvl5pPr marL="1631950" indent="-285750">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41403381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4923064" y="455086"/>
            <a:ext cx="3834683"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title</a:t>
            </a:r>
          </a:p>
        </p:txBody>
      </p:sp>
      <p:sp>
        <p:nvSpPr>
          <p:cNvPr id="11"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4923064" y="1161802"/>
            <a:ext cx="3834683" cy="231007"/>
          </a:xfrm>
          <a:prstGeom prst="rect">
            <a:avLst/>
          </a:prstGeom>
        </p:spPr>
        <p:txBody>
          <a:bodyPr wrap="none" lIns="0" tIns="0" rIns="0" bIns="0" anchor="ctr">
            <a:noAutofit/>
          </a:bodyPr>
          <a:lstStyle>
            <a:lvl1pPr marL="0" indent="0" algn="l">
              <a:buNone/>
              <a:defRPr sz="1200" b="0" baseline="0">
                <a:solidFill>
                  <a:schemeClr val="bg1">
                    <a:lumMod val="50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398009" y="455086"/>
            <a:ext cx="1910443" cy="5945715"/>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17"/>
          </p:nvPr>
        </p:nvSpPr>
        <p:spPr>
          <a:xfrm>
            <a:off x="2651352" y="455086"/>
            <a:ext cx="1910443" cy="5945715"/>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4923062" y="4122964"/>
            <a:ext cx="3834684" cy="2277837"/>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3095393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0_Titl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4573790" y="455086"/>
            <a:ext cx="1910443" cy="5945715"/>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17"/>
          </p:nvPr>
        </p:nvSpPr>
        <p:spPr>
          <a:xfrm>
            <a:off x="6827133" y="455086"/>
            <a:ext cx="1910443" cy="5945715"/>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416375" y="455086"/>
            <a:ext cx="3814514" cy="2277837"/>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62529310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16_Titl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4573790" y="455086"/>
            <a:ext cx="1910443" cy="5945715"/>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17"/>
          </p:nvPr>
        </p:nvSpPr>
        <p:spPr>
          <a:xfrm>
            <a:off x="6806963" y="3427942"/>
            <a:ext cx="1910443" cy="29718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416376" y="4122965"/>
            <a:ext cx="3762719" cy="2277837"/>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5"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391877" y="455086"/>
            <a:ext cx="3834683"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title</a:t>
            </a:r>
          </a:p>
        </p:txBody>
      </p:sp>
      <p:sp>
        <p:nvSpPr>
          <p:cNvPr id="26"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391877" y="1161802"/>
            <a:ext cx="3834683" cy="231007"/>
          </a:xfrm>
          <a:prstGeom prst="rect">
            <a:avLst/>
          </a:prstGeom>
        </p:spPr>
        <p:txBody>
          <a:bodyPr wrap="none" lIns="0" tIns="0" rIns="0" bIns="0" anchor="ctr">
            <a:noAutofit/>
          </a:bodyPr>
          <a:lstStyle>
            <a:lvl1pPr marL="0" indent="0" algn="l">
              <a:buNone/>
              <a:defRPr sz="1200" b="0" baseline="0">
                <a:solidFill>
                  <a:schemeClr val="bg1">
                    <a:lumMod val="50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Tree>
    <p:extLst>
      <p:ext uri="{BB962C8B-B14F-4D97-AF65-F5344CB8AC3E}">
        <p14:creationId xmlns:p14="http://schemas.microsoft.com/office/powerpoint/2010/main" val="19468743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21_Titl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5322094" y="455086"/>
            <a:ext cx="2657474" cy="5945715"/>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391876" y="455086"/>
            <a:ext cx="4580174"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title</a:t>
            </a:r>
          </a:p>
        </p:txBody>
      </p:sp>
      <p:sp>
        <p:nvSpPr>
          <p:cNvPr id="8"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391876" y="1161802"/>
            <a:ext cx="4580174" cy="231007"/>
          </a:xfrm>
          <a:prstGeom prst="rect">
            <a:avLst/>
          </a:prstGeom>
        </p:spPr>
        <p:txBody>
          <a:bodyPr wrap="none" lIns="0" tIns="0" rIns="0" bIns="0" anchor="ctr">
            <a:noAutofit/>
          </a:bodyPr>
          <a:lstStyle>
            <a:lvl1pPr marL="0" indent="0" algn="l">
              <a:buNone/>
              <a:defRPr sz="1200" b="0" baseline="0">
                <a:solidFill>
                  <a:schemeClr val="bg1">
                    <a:lumMod val="50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Tree>
    <p:extLst>
      <p:ext uri="{BB962C8B-B14F-4D97-AF65-F5344CB8AC3E}">
        <p14:creationId xmlns:p14="http://schemas.microsoft.com/office/powerpoint/2010/main" val="419510894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17_Title">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C0C7254D-9871-41CA-B62C-64C59AFF11A1}"/>
              </a:ext>
            </a:extLst>
          </p:cNvPr>
          <p:cNvSpPr>
            <a:spLocks noGrp="1"/>
          </p:cNvSpPr>
          <p:nvPr>
            <p:ph type="pic" sz="quarter" idx="17"/>
          </p:nvPr>
        </p:nvSpPr>
        <p:spPr>
          <a:xfrm>
            <a:off x="4564857" y="480049"/>
            <a:ext cx="4579145" cy="2697481"/>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5"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416376" y="3705228"/>
            <a:ext cx="8320431" cy="2697481"/>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6"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391877" y="455086"/>
            <a:ext cx="3834683"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title</a:t>
            </a:r>
          </a:p>
        </p:txBody>
      </p:sp>
      <p:sp>
        <p:nvSpPr>
          <p:cNvPr id="17"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391877" y="1161802"/>
            <a:ext cx="3834683" cy="231007"/>
          </a:xfrm>
          <a:prstGeom prst="rect">
            <a:avLst/>
          </a:prstGeom>
        </p:spPr>
        <p:txBody>
          <a:bodyPr wrap="none" lIns="0" tIns="0" rIns="0" bIns="0" anchor="ctr">
            <a:noAutofit/>
          </a:bodyPr>
          <a:lstStyle>
            <a:lvl1pPr marL="0" indent="0" algn="l">
              <a:buNone/>
              <a:defRPr sz="1200" b="0" baseline="0">
                <a:solidFill>
                  <a:schemeClr val="bg1">
                    <a:lumMod val="50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Tree>
    <p:extLst>
      <p:ext uri="{BB962C8B-B14F-4D97-AF65-F5344CB8AC3E}">
        <p14:creationId xmlns:p14="http://schemas.microsoft.com/office/powerpoint/2010/main" val="262514816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18_Title">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4564857" y="455086"/>
            <a:ext cx="4171950"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title</a:t>
            </a:r>
          </a:p>
        </p:txBody>
      </p:sp>
      <p:sp>
        <p:nvSpPr>
          <p:cNvPr id="11"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4564857" y="1161802"/>
            <a:ext cx="4171950" cy="231007"/>
          </a:xfrm>
          <a:prstGeom prst="rect">
            <a:avLst/>
          </a:prstGeom>
        </p:spPr>
        <p:txBody>
          <a:bodyPr wrap="none" lIns="0" tIns="0" rIns="0" bIns="0" anchor="ctr">
            <a:noAutofit/>
          </a:bodyPr>
          <a:lstStyle>
            <a:lvl1pPr marL="0" indent="0" algn="l">
              <a:buNone/>
              <a:defRPr sz="1200" b="0" baseline="0">
                <a:solidFill>
                  <a:schemeClr val="bg1">
                    <a:lumMod val="50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
        <p:nvSpPr>
          <p:cNvPr id="21" name="Picture Placeholder 5">
            <a:extLst>
              <a:ext uri="{FF2B5EF4-FFF2-40B4-BE49-F238E27FC236}">
                <a16:creationId xmlns:a16="http://schemas.microsoft.com/office/drawing/2014/main" id="{C0C7254D-9871-41CA-B62C-64C59AFF11A1}"/>
              </a:ext>
            </a:extLst>
          </p:cNvPr>
          <p:cNvSpPr>
            <a:spLocks noGrp="1"/>
          </p:cNvSpPr>
          <p:nvPr>
            <p:ph type="pic" sz="quarter" idx="17"/>
          </p:nvPr>
        </p:nvSpPr>
        <p:spPr>
          <a:xfrm>
            <a:off x="2242873" y="455084"/>
            <a:ext cx="1883912" cy="307469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2"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1" y="455084"/>
            <a:ext cx="1883912" cy="307469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4"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416375" y="3705228"/>
            <a:ext cx="8320431" cy="2695573"/>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8586460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9_Title">
    <p:spTree>
      <p:nvGrpSpPr>
        <p:cNvPr id="1" name=""/>
        <p:cNvGrpSpPr/>
        <p:nvPr/>
      </p:nvGrpSpPr>
      <p:grpSpPr>
        <a:xfrm>
          <a:off x="0" y="0"/>
          <a:ext cx="0" cy="0"/>
          <a:chOff x="0" y="0"/>
          <a:chExt cx="0" cy="0"/>
        </a:xfrm>
      </p:grpSpPr>
      <p:sp>
        <p:nvSpPr>
          <p:cNvPr id="22"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414338" y="483657"/>
            <a:ext cx="3793331" cy="322783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4943476" y="483657"/>
            <a:ext cx="3793331" cy="322783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3161763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20_Title">
    <p:spTree>
      <p:nvGrpSpPr>
        <p:cNvPr id="1" name=""/>
        <p:cNvGrpSpPr/>
        <p:nvPr/>
      </p:nvGrpSpPr>
      <p:grpSpPr>
        <a:xfrm>
          <a:off x="0" y="0"/>
          <a:ext cx="0" cy="0"/>
          <a:chOff x="0" y="0"/>
          <a:chExt cx="0" cy="0"/>
        </a:xfrm>
      </p:grpSpPr>
      <p:sp>
        <p:nvSpPr>
          <p:cNvPr id="22"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414338" y="483657"/>
            <a:ext cx="3793331" cy="322783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4950619" y="3141132"/>
            <a:ext cx="3793331" cy="322783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89007472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5_Title">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3877261" y="455086"/>
            <a:ext cx="4880486"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title</a:t>
            </a:r>
          </a:p>
        </p:txBody>
      </p:sp>
      <p:sp>
        <p:nvSpPr>
          <p:cNvPr id="11"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3877261" y="1161802"/>
            <a:ext cx="4880486" cy="231007"/>
          </a:xfrm>
          <a:prstGeom prst="rect">
            <a:avLst/>
          </a:prstGeom>
        </p:spPr>
        <p:txBody>
          <a:bodyPr wrap="none" lIns="0" tIns="0" rIns="0" bIns="0" anchor="ctr">
            <a:noAutofit/>
          </a:bodyPr>
          <a:lstStyle>
            <a:lvl1pPr marL="0" indent="0" algn="l">
              <a:buNone/>
              <a:defRPr sz="1200" b="0" baseline="0">
                <a:solidFill>
                  <a:schemeClr val="bg1">
                    <a:lumMod val="50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398009" y="455086"/>
            <a:ext cx="3049361" cy="5945715"/>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7507439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22_Title">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391111" y="455086"/>
            <a:ext cx="4880486"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title</a:t>
            </a:r>
          </a:p>
        </p:txBody>
      </p:sp>
      <p:sp>
        <p:nvSpPr>
          <p:cNvPr id="11"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391111" y="1161802"/>
            <a:ext cx="4880486" cy="231007"/>
          </a:xfrm>
          <a:prstGeom prst="rect">
            <a:avLst/>
          </a:prstGeom>
        </p:spPr>
        <p:txBody>
          <a:bodyPr wrap="none" lIns="0" tIns="0" rIns="0" bIns="0" anchor="ctr">
            <a:noAutofit/>
          </a:bodyPr>
          <a:lstStyle>
            <a:lvl1pPr marL="0" indent="0" algn="l">
              <a:buNone/>
              <a:defRPr sz="1200" b="0" baseline="0">
                <a:solidFill>
                  <a:schemeClr val="bg1">
                    <a:lumMod val="50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5708386" y="455086"/>
            <a:ext cx="3049361" cy="5945715"/>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97800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1pPr>
              <a:defRPr/>
            </a:lvl1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shpVoettekst"/>
          <p:cNvSpPr>
            <a:spLocks noGrp="1" noChangeArrowheads="1"/>
          </p:cNvSpPr>
          <p:nvPr>
            <p:ph type="ftr" sz="quarter" idx="10"/>
          </p:nvPr>
        </p:nvSpPr>
        <p:spPr>
          <a:ln/>
        </p:spPr>
        <p:txBody>
          <a:bodyPr/>
          <a:lstStyle>
            <a:lvl1pPr>
              <a:defRPr/>
            </a:lvl1pPr>
          </a:lstStyle>
          <a:p>
            <a:pPr>
              <a:defRPr/>
            </a:pPr>
            <a:endParaRPr lang="nl-NL"/>
          </a:p>
        </p:txBody>
      </p:sp>
      <p:sp>
        <p:nvSpPr>
          <p:cNvPr id="5" name="shpDatum"/>
          <p:cNvSpPr>
            <a:spLocks noGrp="1" noChangeArrowheads="1"/>
          </p:cNvSpPr>
          <p:nvPr>
            <p:ph type="dt" sz="half" idx="11"/>
          </p:nvPr>
        </p:nvSpPr>
        <p:spPr>
          <a:ln/>
        </p:spPr>
        <p:txBody>
          <a:bodyPr/>
          <a:lstStyle>
            <a:lvl1pPr>
              <a:defRPr/>
            </a:lvl1pPr>
          </a:lstStyle>
          <a:p>
            <a:pPr>
              <a:defRPr/>
            </a:pPr>
            <a:fld id="{A4CA5A2D-15AD-254D-89D2-4A736F8D5E08}" type="datetime3">
              <a:rPr lang="nl-NL" smtClean="0"/>
              <a:t>18/12/18</a:t>
            </a:fld>
            <a:endParaRPr lang="nl-NL"/>
          </a:p>
        </p:txBody>
      </p:sp>
    </p:spTree>
    <p:extLst>
      <p:ext uri="{BB962C8B-B14F-4D97-AF65-F5344CB8AC3E}">
        <p14:creationId xmlns:p14="http://schemas.microsoft.com/office/powerpoint/2010/main" val="354395431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01_L 7">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0" y="-1"/>
            <a:ext cx="9144000" cy="4127501"/>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8095676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103_L 7">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0" y="3263900"/>
            <a:ext cx="9144000" cy="35941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381001" y="1190513"/>
            <a:ext cx="8368363" cy="231007"/>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5" name="Title 2">
            <a:extLst>
              <a:ext uri="{FF2B5EF4-FFF2-40B4-BE49-F238E27FC236}">
                <a16:creationId xmlns:a16="http://schemas.microsoft.com/office/drawing/2014/main" id="{4A7026FD-3B84-400E-B19C-12AF96CDD10A}"/>
              </a:ext>
            </a:extLst>
          </p:cNvPr>
          <p:cNvSpPr>
            <a:spLocks noGrp="1"/>
          </p:cNvSpPr>
          <p:nvPr>
            <p:ph type="title"/>
          </p:nvPr>
        </p:nvSpPr>
        <p:spPr>
          <a:xfrm>
            <a:off x="381001" y="455086"/>
            <a:ext cx="8368363" cy="660511"/>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95741190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116_L 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0C7254D-9871-41CA-B62C-64C59AFF11A1}"/>
              </a:ext>
            </a:extLst>
          </p:cNvPr>
          <p:cNvSpPr>
            <a:spLocks noGrp="1"/>
          </p:cNvSpPr>
          <p:nvPr>
            <p:ph type="pic" sz="quarter" idx="19"/>
          </p:nvPr>
        </p:nvSpPr>
        <p:spPr>
          <a:xfrm>
            <a:off x="67294" y="57150"/>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20"/>
          </p:nvPr>
        </p:nvSpPr>
        <p:spPr>
          <a:xfrm>
            <a:off x="67294" y="3505200"/>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4" name="Picture Placeholder 13">
            <a:extLst>
              <a:ext uri="{FF2B5EF4-FFF2-40B4-BE49-F238E27FC236}">
                <a16:creationId xmlns:a16="http://schemas.microsoft.com/office/drawing/2014/main" id="{C0C7254D-9871-41CA-B62C-64C59AFF11A1}"/>
              </a:ext>
            </a:extLst>
          </p:cNvPr>
          <p:cNvSpPr>
            <a:spLocks noGrp="1"/>
          </p:cNvSpPr>
          <p:nvPr>
            <p:ph type="pic" sz="quarter" idx="21"/>
          </p:nvPr>
        </p:nvSpPr>
        <p:spPr>
          <a:xfrm>
            <a:off x="1367457" y="1781175"/>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Picture Placeholder 8">
            <a:extLst>
              <a:ext uri="{FF2B5EF4-FFF2-40B4-BE49-F238E27FC236}">
                <a16:creationId xmlns:a16="http://schemas.microsoft.com/office/drawing/2014/main" id="{C0C7254D-9871-41CA-B62C-64C59AFF11A1}"/>
              </a:ext>
            </a:extLst>
          </p:cNvPr>
          <p:cNvSpPr>
            <a:spLocks noGrp="1"/>
          </p:cNvSpPr>
          <p:nvPr>
            <p:ph type="pic" sz="quarter" idx="16"/>
          </p:nvPr>
        </p:nvSpPr>
        <p:spPr>
          <a:xfrm>
            <a:off x="0" y="1781173"/>
            <a:ext cx="1225967" cy="3278449"/>
          </a:xfrm>
          <a:custGeom>
            <a:avLst/>
            <a:gdLst>
              <a:gd name="connsiteX0" fmla="*/ 0 w 1634623"/>
              <a:gd name="connsiteY0" fmla="*/ 0 h 3278449"/>
              <a:gd name="connsiteX1" fmla="*/ 1634623 w 1634623"/>
              <a:gd name="connsiteY1" fmla="*/ 1663027 h 3278449"/>
              <a:gd name="connsiteX2" fmla="*/ 0 w 1634623"/>
              <a:gd name="connsiteY2" fmla="*/ 3278449 h 3278449"/>
            </a:gdLst>
            <a:ahLst/>
            <a:cxnLst>
              <a:cxn ang="0">
                <a:pos x="connsiteX0" y="connsiteY0"/>
              </a:cxn>
              <a:cxn ang="0">
                <a:pos x="connsiteX1" y="connsiteY1"/>
              </a:cxn>
              <a:cxn ang="0">
                <a:pos x="connsiteX2" y="connsiteY2"/>
              </a:cxn>
            </a:cxnLst>
            <a:rect l="l" t="t" r="r" b="b"/>
            <a:pathLst>
              <a:path w="1634623" h="3278449">
                <a:moveTo>
                  <a:pt x="0" y="0"/>
                </a:moveTo>
                <a:lnTo>
                  <a:pt x="1634623" y="1663027"/>
                </a:lnTo>
                <a:lnTo>
                  <a:pt x="0" y="3278449"/>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8558530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19_L 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0C7254D-9871-41CA-B62C-64C59AFF11A1}"/>
              </a:ext>
            </a:extLst>
          </p:cNvPr>
          <p:cNvSpPr>
            <a:spLocks noGrp="1"/>
          </p:cNvSpPr>
          <p:nvPr>
            <p:ph type="pic" sz="quarter" idx="19"/>
          </p:nvPr>
        </p:nvSpPr>
        <p:spPr>
          <a:xfrm>
            <a:off x="6602514" y="68004"/>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20"/>
          </p:nvPr>
        </p:nvSpPr>
        <p:spPr>
          <a:xfrm>
            <a:off x="6602514" y="3516054"/>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Picture Placeholder 7">
            <a:extLst>
              <a:ext uri="{FF2B5EF4-FFF2-40B4-BE49-F238E27FC236}">
                <a16:creationId xmlns:a16="http://schemas.microsoft.com/office/drawing/2014/main" id="{C0C7254D-9871-41CA-B62C-64C59AFF11A1}"/>
              </a:ext>
            </a:extLst>
          </p:cNvPr>
          <p:cNvSpPr>
            <a:spLocks noGrp="1"/>
          </p:cNvSpPr>
          <p:nvPr>
            <p:ph type="pic" sz="quarter" idx="23"/>
          </p:nvPr>
        </p:nvSpPr>
        <p:spPr>
          <a:xfrm>
            <a:off x="5286994" y="1792029"/>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1" name="Picture Placeholder 10">
            <a:extLst>
              <a:ext uri="{FF2B5EF4-FFF2-40B4-BE49-F238E27FC236}">
                <a16:creationId xmlns:a16="http://schemas.microsoft.com/office/drawing/2014/main" id="{C0C7254D-9871-41CA-B62C-64C59AFF11A1}"/>
              </a:ext>
            </a:extLst>
          </p:cNvPr>
          <p:cNvSpPr>
            <a:spLocks noGrp="1"/>
          </p:cNvSpPr>
          <p:nvPr>
            <p:ph type="pic" sz="quarter" idx="16"/>
          </p:nvPr>
        </p:nvSpPr>
        <p:spPr>
          <a:xfrm>
            <a:off x="7918033" y="1797253"/>
            <a:ext cx="1225967" cy="3278449"/>
          </a:xfrm>
          <a:custGeom>
            <a:avLst/>
            <a:gdLst>
              <a:gd name="connsiteX0" fmla="*/ 1634623 w 1634623"/>
              <a:gd name="connsiteY0" fmla="*/ 0 h 3278449"/>
              <a:gd name="connsiteX1" fmla="*/ 1634623 w 1634623"/>
              <a:gd name="connsiteY1" fmla="*/ 3278449 h 3278449"/>
              <a:gd name="connsiteX2" fmla="*/ 0 w 1634623"/>
              <a:gd name="connsiteY2" fmla="*/ 1615422 h 3278449"/>
            </a:gdLst>
            <a:ahLst/>
            <a:cxnLst>
              <a:cxn ang="0">
                <a:pos x="connsiteX0" y="connsiteY0"/>
              </a:cxn>
              <a:cxn ang="0">
                <a:pos x="connsiteX1" y="connsiteY1"/>
              </a:cxn>
              <a:cxn ang="0">
                <a:pos x="connsiteX2" y="connsiteY2"/>
              </a:cxn>
            </a:cxnLst>
            <a:rect l="l" t="t" r="r" b="b"/>
            <a:pathLst>
              <a:path w="1634623" h="3278449">
                <a:moveTo>
                  <a:pt x="1634623" y="0"/>
                </a:moveTo>
                <a:lnTo>
                  <a:pt x="1634623" y="3278449"/>
                </a:lnTo>
                <a:lnTo>
                  <a:pt x="0" y="1615422"/>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8441585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18_L 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0C7254D-9871-41CA-B62C-64C59AFF11A1}"/>
              </a:ext>
            </a:extLst>
          </p:cNvPr>
          <p:cNvSpPr>
            <a:spLocks noGrp="1"/>
          </p:cNvSpPr>
          <p:nvPr>
            <p:ph type="pic" sz="quarter" idx="19"/>
          </p:nvPr>
        </p:nvSpPr>
        <p:spPr>
          <a:xfrm>
            <a:off x="3331988" y="57150"/>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20"/>
          </p:nvPr>
        </p:nvSpPr>
        <p:spPr>
          <a:xfrm>
            <a:off x="3331988" y="3505200"/>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4" name="Picture Placeholder 13">
            <a:extLst>
              <a:ext uri="{FF2B5EF4-FFF2-40B4-BE49-F238E27FC236}">
                <a16:creationId xmlns:a16="http://schemas.microsoft.com/office/drawing/2014/main" id="{C0C7254D-9871-41CA-B62C-64C59AFF11A1}"/>
              </a:ext>
            </a:extLst>
          </p:cNvPr>
          <p:cNvSpPr>
            <a:spLocks noGrp="1"/>
          </p:cNvSpPr>
          <p:nvPr>
            <p:ph type="pic" sz="quarter" idx="21"/>
          </p:nvPr>
        </p:nvSpPr>
        <p:spPr>
          <a:xfrm>
            <a:off x="4632151" y="1781175"/>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Picture Placeholder 7">
            <a:extLst>
              <a:ext uri="{FF2B5EF4-FFF2-40B4-BE49-F238E27FC236}">
                <a16:creationId xmlns:a16="http://schemas.microsoft.com/office/drawing/2014/main" id="{C0C7254D-9871-41CA-B62C-64C59AFF11A1}"/>
              </a:ext>
            </a:extLst>
          </p:cNvPr>
          <p:cNvSpPr>
            <a:spLocks noGrp="1"/>
          </p:cNvSpPr>
          <p:nvPr>
            <p:ph type="pic" sz="quarter" idx="22"/>
          </p:nvPr>
        </p:nvSpPr>
        <p:spPr>
          <a:xfrm>
            <a:off x="2031826" y="1781175"/>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3155442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17_L 7">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0C7254D-9871-41CA-B62C-64C59AFF11A1}"/>
              </a:ext>
            </a:extLst>
          </p:cNvPr>
          <p:cNvSpPr>
            <a:spLocks noGrp="1"/>
          </p:cNvSpPr>
          <p:nvPr>
            <p:ph type="pic" sz="quarter" idx="21"/>
          </p:nvPr>
        </p:nvSpPr>
        <p:spPr>
          <a:xfrm>
            <a:off x="3961015" y="45373"/>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Picture Placeholder 8">
            <a:extLst>
              <a:ext uri="{FF2B5EF4-FFF2-40B4-BE49-F238E27FC236}">
                <a16:creationId xmlns:a16="http://schemas.microsoft.com/office/drawing/2014/main" id="{C0C7254D-9871-41CA-B62C-64C59AFF11A1}"/>
              </a:ext>
            </a:extLst>
          </p:cNvPr>
          <p:cNvSpPr>
            <a:spLocks noGrp="1"/>
          </p:cNvSpPr>
          <p:nvPr>
            <p:ph type="pic" sz="quarter" idx="24"/>
          </p:nvPr>
        </p:nvSpPr>
        <p:spPr>
          <a:xfrm>
            <a:off x="5414964" y="3480730"/>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1" name="Picture Placeholder 10">
            <a:extLst>
              <a:ext uri="{FF2B5EF4-FFF2-40B4-BE49-F238E27FC236}">
                <a16:creationId xmlns:a16="http://schemas.microsoft.com/office/drawing/2014/main" id="{C0C7254D-9871-41CA-B62C-64C59AFF11A1}"/>
              </a:ext>
            </a:extLst>
          </p:cNvPr>
          <p:cNvSpPr>
            <a:spLocks noGrp="1"/>
          </p:cNvSpPr>
          <p:nvPr>
            <p:ph type="pic" sz="quarter" idx="19"/>
          </p:nvPr>
        </p:nvSpPr>
        <p:spPr>
          <a:xfrm>
            <a:off x="2646563" y="1"/>
            <a:ext cx="2458837" cy="1634623"/>
          </a:xfrm>
          <a:custGeom>
            <a:avLst/>
            <a:gdLst>
              <a:gd name="connsiteX0" fmla="*/ 0 w 3278449"/>
              <a:gd name="connsiteY0" fmla="*/ 0 h 1634623"/>
              <a:gd name="connsiteX1" fmla="*/ 3278449 w 3278449"/>
              <a:gd name="connsiteY1" fmla="*/ 0 h 1634623"/>
              <a:gd name="connsiteX2" fmla="*/ 1615422 w 3278449"/>
              <a:gd name="connsiteY2" fmla="*/ 1634623 h 1634623"/>
            </a:gdLst>
            <a:ahLst/>
            <a:cxnLst>
              <a:cxn ang="0">
                <a:pos x="connsiteX0" y="connsiteY0"/>
              </a:cxn>
              <a:cxn ang="0">
                <a:pos x="connsiteX1" y="connsiteY1"/>
              </a:cxn>
              <a:cxn ang="0">
                <a:pos x="connsiteX2" y="connsiteY2"/>
              </a:cxn>
            </a:cxnLst>
            <a:rect l="l" t="t" r="r" b="b"/>
            <a:pathLst>
              <a:path w="3278449" h="1634623">
                <a:moveTo>
                  <a:pt x="0" y="0"/>
                </a:moveTo>
                <a:lnTo>
                  <a:pt x="3278449" y="0"/>
                </a:lnTo>
                <a:lnTo>
                  <a:pt x="1615422" y="1634623"/>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3" name="Picture Placeholder 22">
            <a:extLst>
              <a:ext uri="{FF2B5EF4-FFF2-40B4-BE49-F238E27FC236}">
                <a16:creationId xmlns:a16="http://schemas.microsoft.com/office/drawing/2014/main" id="{C0C7254D-9871-41CA-B62C-64C59AFF11A1}"/>
              </a:ext>
            </a:extLst>
          </p:cNvPr>
          <p:cNvSpPr>
            <a:spLocks noGrp="1"/>
          </p:cNvSpPr>
          <p:nvPr>
            <p:ph type="pic" sz="quarter" idx="16"/>
          </p:nvPr>
        </p:nvSpPr>
        <p:spPr>
          <a:xfrm>
            <a:off x="5275464" y="-1"/>
            <a:ext cx="2458837" cy="1634623"/>
          </a:xfrm>
          <a:custGeom>
            <a:avLst/>
            <a:gdLst>
              <a:gd name="connsiteX0" fmla="*/ 0 w 3278449"/>
              <a:gd name="connsiteY0" fmla="*/ 0 h 1634623"/>
              <a:gd name="connsiteX1" fmla="*/ 3278449 w 3278449"/>
              <a:gd name="connsiteY1" fmla="*/ 0 h 1634623"/>
              <a:gd name="connsiteX2" fmla="*/ 1615422 w 3278449"/>
              <a:gd name="connsiteY2" fmla="*/ 1634623 h 1634623"/>
            </a:gdLst>
            <a:ahLst/>
            <a:cxnLst>
              <a:cxn ang="0">
                <a:pos x="connsiteX0" y="connsiteY0"/>
              </a:cxn>
              <a:cxn ang="0">
                <a:pos x="connsiteX1" y="connsiteY1"/>
              </a:cxn>
              <a:cxn ang="0">
                <a:pos x="connsiteX2" y="connsiteY2"/>
              </a:cxn>
            </a:cxnLst>
            <a:rect l="l" t="t" r="r" b="b"/>
            <a:pathLst>
              <a:path w="3278449" h="1634623">
                <a:moveTo>
                  <a:pt x="0" y="0"/>
                </a:moveTo>
                <a:lnTo>
                  <a:pt x="3278449" y="0"/>
                </a:lnTo>
                <a:lnTo>
                  <a:pt x="1615422" y="1634623"/>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2" name="Picture Placeholder 21">
            <a:extLst>
              <a:ext uri="{FF2B5EF4-FFF2-40B4-BE49-F238E27FC236}">
                <a16:creationId xmlns:a16="http://schemas.microsoft.com/office/drawing/2014/main" id="{C0C7254D-9871-41CA-B62C-64C59AFF11A1}"/>
              </a:ext>
            </a:extLst>
          </p:cNvPr>
          <p:cNvSpPr>
            <a:spLocks noGrp="1"/>
          </p:cNvSpPr>
          <p:nvPr>
            <p:ph type="pic" sz="quarter" idx="28"/>
          </p:nvPr>
        </p:nvSpPr>
        <p:spPr>
          <a:xfrm>
            <a:off x="6685164" y="5223378"/>
            <a:ext cx="2458837" cy="1634623"/>
          </a:xfrm>
          <a:custGeom>
            <a:avLst/>
            <a:gdLst>
              <a:gd name="connsiteX0" fmla="*/ 1663027 w 3278449"/>
              <a:gd name="connsiteY0" fmla="*/ 0 h 1634623"/>
              <a:gd name="connsiteX1" fmla="*/ 3278449 w 3278449"/>
              <a:gd name="connsiteY1" fmla="*/ 1634623 h 1634623"/>
              <a:gd name="connsiteX2" fmla="*/ 0 w 3278449"/>
              <a:gd name="connsiteY2" fmla="*/ 1634623 h 1634623"/>
            </a:gdLst>
            <a:ahLst/>
            <a:cxnLst>
              <a:cxn ang="0">
                <a:pos x="connsiteX0" y="connsiteY0"/>
              </a:cxn>
              <a:cxn ang="0">
                <a:pos x="connsiteX1" y="connsiteY1"/>
              </a:cxn>
              <a:cxn ang="0">
                <a:pos x="connsiteX2" y="connsiteY2"/>
              </a:cxn>
            </a:cxnLst>
            <a:rect l="l" t="t" r="r" b="b"/>
            <a:pathLst>
              <a:path w="3278449" h="1634623">
                <a:moveTo>
                  <a:pt x="1663027" y="0"/>
                </a:moveTo>
                <a:lnTo>
                  <a:pt x="3278449" y="1634623"/>
                </a:lnTo>
                <a:lnTo>
                  <a:pt x="0" y="1634623"/>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1" name="Picture Placeholder 20">
            <a:extLst>
              <a:ext uri="{FF2B5EF4-FFF2-40B4-BE49-F238E27FC236}">
                <a16:creationId xmlns:a16="http://schemas.microsoft.com/office/drawing/2014/main" id="{C0C7254D-9871-41CA-B62C-64C59AFF11A1}"/>
              </a:ext>
            </a:extLst>
          </p:cNvPr>
          <p:cNvSpPr>
            <a:spLocks noGrp="1"/>
          </p:cNvSpPr>
          <p:nvPr>
            <p:ph type="pic" sz="quarter" idx="29"/>
          </p:nvPr>
        </p:nvSpPr>
        <p:spPr>
          <a:xfrm>
            <a:off x="4144763" y="5223379"/>
            <a:ext cx="2458837" cy="1634623"/>
          </a:xfrm>
          <a:custGeom>
            <a:avLst/>
            <a:gdLst>
              <a:gd name="connsiteX0" fmla="*/ 1663027 w 3278449"/>
              <a:gd name="connsiteY0" fmla="*/ 0 h 1634623"/>
              <a:gd name="connsiteX1" fmla="*/ 3278449 w 3278449"/>
              <a:gd name="connsiteY1" fmla="*/ 1634623 h 1634623"/>
              <a:gd name="connsiteX2" fmla="*/ 0 w 3278449"/>
              <a:gd name="connsiteY2" fmla="*/ 1634623 h 1634623"/>
            </a:gdLst>
            <a:ahLst/>
            <a:cxnLst>
              <a:cxn ang="0">
                <a:pos x="connsiteX0" y="connsiteY0"/>
              </a:cxn>
              <a:cxn ang="0">
                <a:pos x="connsiteX1" y="connsiteY1"/>
              </a:cxn>
              <a:cxn ang="0">
                <a:pos x="connsiteX2" y="connsiteY2"/>
              </a:cxn>
            </a:cxnLst>
            <a:rect l="l" t="t" r="r" b="b"/>
            <a:pathLst>
              <a:path w="3278449" h="1634623">
                <a:moveTo>
                  <a:pt x="1663027" y="0"/>
                </a:moveTo>
                <a:lnTo>
                  <a:pt x="3278449" y="1634623"/>
                </a:lnTo>
                <a:lnTo>
                  <a:pt x="0" y="1634623"/>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1580505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02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381001" y="1190513"/>
            <a:ext cx="8368363" cy="231007"/>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381001" y="455086"/>
            <a:ext cx="8368363" cy="660511"/>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19"/>
          </p:nvPr>
        </p:nvSpPr>
        <p:spPr>
          <a:xfrm>
            <a:off x="693479" y="4413489"/>
            <a:ext cx="1194219" cy="1592292"/>
          </a:xfrm>
          <a:custGeom>
            <a:avLst/>
            <a:gdLst>
              <a:gd name="connsiteX0" fmla="*/ 1173192 w 2346384"/>
              <a:gd name="connsiteY0" fmla="*/ 0 h 2346384"/>
              <a:gd name="connsiteX1" fmla="*/ 2346384 w 2346384"/>
              <a:gd name="connsiteY1" fmla="*/ 1173192 h 2346384"/>
              <a:gd name="connsiteX2" fmla="*/ 1173192 w 2346384"/>
              <a:gd name="connsiteY2" fmla="*/ 2346384 h 2346384"/>
              <a:gd name="connsiteX3" fmla="*/ 0 w 2346384"/>
              <a:gd name="connsiteY3" fmla="*/ 1173192 h 2346384"/>
              <a:gd name="connsiteX4" fmla="*/ 1173192 w 2346384"/>
              <a:gd name="connsiteY4" fmla="*/ 0 h 234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384" h="2346384">
                <a:moveTo>
                  <a:pt x="1173192" y="0"/>
                </a:moveTo>
                <a:cubicBezTo>
                  <a:pt x="1821128" y="0"/>
                  <a:pt x="2346384" y="525256"/>
                  <a:pt x="2346384" y="1173192"/>
                </a:cubicBezTo>
                <a:cubicBezTo>
                  <a:pt x="2346384" y="1821128"/>
                  <a:pt x="1821128" y="2346384"/>
                  <a:pt x="1173192" y="2346384"/>
                </a:cubicBezTo>
                <a:cubicBezTo>
                  <a:pt x="525256" y="2346384"/>
                  <a:pt x="0" y="1821128"/>
                  <a:pt x="0" y="1173192"/>
                </a:cubicBezTo>
                <a:cubicBezTo>
                  <a:pt x="0" y="525256"/>
                  <a:pt x="525256" y="0"/>
                  <a:pt x="1173192" y="0"/>
                </a:cubicBez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20"/>
          </p:nvPr>
        </p:nvSpPr>
        <p:spPr>
          <a:xfrm>
            <a:off x="2884229" y="4413489"/>
            <a:ext cx="1194219" cy="1592292"/>
          </a:xfrm>
          <a:custGeom>
            <a:avLst/>
            <a:gdLst>
              <a:gd name="connsiteX0" fmla="*/ 1173192 w 2346384"/>
              <a:gd name="connsiteY0" fmla="*/ 0 h 2346384"/>
              <a:gd name="connsiteX1" fmla="*/ 2346384 w 2346384"/>
              <a:gd name="connsiteY1" fmla="*/ 1173192 h 2346384"/>
              <a:gd name="connsiteX2" fmla="*/ 1173192 w 2346384"/>
              <a:gd name="connsiteY2" fmla="*/ 2346384 h 2346384"/>
              <a:gd name="connsiteX3" fmla="*/ 0 w 2346384"/>
              <a:gd name="connsiteY3" fmla="*/ 1173192 h 2346384"/>
              <a:gd name="connsiteX4" fmla="*/ 1173192 w 2346384"/>
              <a:gd name="connsiteY4" fmla="*/ 0 h 234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384" h="2346384">
                <a:moveTo>
                  <a:pt x="1173192" y="0"/>
                </a:moveTo>
                <a:cubicBezTo>
                  <a:pt x="1821128" y="0"/>
                  <a:pt x="2346384" y="525256"/>
                  <a:pt x="2346384" y="1173192"/>
                </a:cubicBezTo>
                <a:cubicBezTo>
                  <a:pt x="2346384" y="1821128"/>
                  <a:pt x="1821128" y="2346384"/>
                  <a:pt x="1173192" y="2346384"/>
                </a:cubicBezTo>
                <a:cubicBezTo>
                  <a:pt x="525256" y="2346384"/>
                  <a:pt x="0" y="1821128"/>
                  <a:pt x="0" y="1173192"/>
                </a:cubicBezTo>
                <a:cubicBezTo>
                  <a:pt x="0" y="525256"/>
                  <a:pt x="525256" y="0"/>
                  <a:pt x="1173192" y="0"/>
                </a:cubicBez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7" name="Picture Placeholder 12">
            <a:extLst>
              <a:ext uri="{FF2B5EF4-FFF2-40B4-BE49-F238E27FC236}">
                <a16:creationId xmlns:a16="http://schemas.microsoft.com/office/drawing/2014/main" id="{C0C7254D-9871-41CA-B62C-64C59AFF11A1}"/>
              </a:ext>
            </a:extLst>
          </p:cNvPr>
          <p:cNvSpPr>
            <a:spLocks noGrp="1"/>
          </p:cNvSpPr>
          <p:nvPr>
            <p:ph type="pic" sz="quarter" idx="21"/>
          </p:nvPr>
        </p:nvSpPr>
        <p:spPr>
          <a:xfrm>
            <a:off x="5074979" y="4413489"/>
            <a:ext cx="1194219" cy="1592292"/>
          </a:xfrm>
          <a:custGeom>
            <a:avLst/>
            <a:gdLst>
              <a:gd name="connsiteX0" fmla="*/ 1173192 w 2346384"/>
              <a:gd name="connsiteY0" fmla="*/ 0 h 2346384"/>
              <a:gd name="connsiteX1" fmla="*/ 2346384 w 2346384"/>
              <a:gd name="connsiteY1" fmla="*/ 1173192 h 2346384"/>
              <a:gd name="connsiteX2" fmla="*/ 1173192 w 2346384"/>
              <a:gd name="connsiteY2" fmla="*/ 2346384 h 2346384"/>
              <a:gd name="connsiteX3" fmla="*/ 0 w 2346384"/>
              <a:gd name="connsiteY3" fmla="*/ 1173192 h 2346384"/>
              <a:gd name="connsiteX4" fmla="*/ 1173192 w 2346384"/>
              <a:gd name="connsiteY4" fmla="*/ 0 h 234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384" h="2346384">
                <a:moveTo>
                  <a:pt x="1173192" y="0"/>
                </a:moveTo>
                <a:cubicBezTo>
                  <a:pt x="1821128" y="0"/>
                  <a:pt x="2346384" y="525256"/>
                  <a:pt x="2346384" y="1173192"/>
                </a:cubicBezTo>
                <a:cubicBezTo>
                  <a:pt x="2346384" y="1821128"/>
                  <a:pt x="1821128" y="2346384"/>
                  <a:pt x="1173192" y="2346384"/>
                </a:cubicBezTo>
                <a:cubicBezTo>
                  <a:pt x="525256" y="2346384"/>
                  <a:pt x="0" y="1821128"/>
                  <a:pt x="0" y="1173192"/>
                </a:cubicBezTo>
                <a:cubicBezTo>
                  <a:pt x="0" y="525256"/>
                  <a:pt x="525256" y="0"/>
                  <a:pt x="1173192" y="0"/>
                </a:cubicBez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9" name="Picture Placeholder 12">
            <a:extLst>
              <a:ext uri="{FF2B5EF4-FFF2-40B4-BE49-F238E27FC236}">
                <a16:creationId xmlns:a16="http://schemas.microsoft.com/office/drawing/2014/main" id="{C0C7254D-9871-41CA-B62C-64C59AFF11A1}"/>
              </a:ext>
            </a:extLst>
          </p:cNvPr>
          <p:cNvSpPr>
            <a:spLocks noGrp="1"/>
          </p:cNvSpPr>
          <p:nvPr>
            <p:ph type="pic" sz="quarter" idx="22"/>
          </p:nvPr>
        </p:nvSpPr>
        <p:spPr>
          <a:xfrm>
            <a:off x="7265729" y="4413489"/>
            <a:ext cx="1194219" cy="1592292"/>
          </a:xfrm>
          <a:custGeom>
            <a:avLst/>
            <a:gdLst>
              <a:gd name="connsiteX0" fmla="*/ 1173192 w 2346384"/>
              <a:gd name="connsiteY0" fmla="*/ 0 h 2346384"/>
              <a:gd name="connsiteX1" fmla="*/ 2346384 w 2346384"/>
              <a:gd name="connsiteY1" fmla="*/ 1173192 h 2346384"/>
              <a:gd name="connsiteX2" fmla="*/ 1173192 w 2346384"/>
              <a:gd name="connsiteY2" fmla="*/ 2346384 h 2346384"/>
              <a:gd name="connsiteX3" fmla="*/ 0 w 2346384"/>
              <a:gd name="connsiteY3" fmla="*/ 1173192 h 2346384"/>
              <a:gd name="connsiteX4" fmla="*/ 1173192 w 2346384"/>
              <a:gd name="connsiteY4" fmla="*/ 0 h 234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384" h="2346384">
                <a:moveTo>
                  <a:pt x="1173192" y="0"/>
                </a:moveTo>
                <a:cubicBezTo>
                  <a:pt x="1821128" y="0"/>
                  <a:pt x="2346384" y="525256"/>
                  <a:pt x="2346384" y="1173192"/>
                </a:cubicBezTo>
                <a:cubicBezTo>
                  <a:pt x="2346384" y="1821128"/>
                  <a:pt x="1821128" y="2346384"/>
                  <a:pt x="1173192" y="2346384"/>
                </a:cubicBezTo>
                <a:cubicBezTo>
                  <a:pt x="525256" y="2346384"/>
                  <a:pt x="0" y="1821128"/>
                  <a:pt x="0" y="1173192"/>
                </a:cubicBezTo>
                <a:cubicBezTo>
                  <a:pt x="0" y="525256"/>
                  <a:pt x="525256" y="0"/>
                  <a:pt x="1173192" y="0"/>
                </a:cubicBez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330207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391877" y="455086"/>
            <a:ext cx="4108686"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title</a:t>
            </a:r>
          </a:p>
        </p:txBody>
      </p:sp>
      <p:sp>
        <p:nvSpPr>
          <p:cNvPr id="11"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391877" y="1161802"/>
            <a:ext cx="4108686" cy="231007"/>
          </a:xfrm>
          <a:prstGeom prst="rect">
            <a:avLst/>
          </a:prstGeom>
        </p:spPr>
        <p:txBody>
          <a:bodyPr wrap="none" lIns="0" tIns="0" rIns="0" bIns="0" anchor="ctr">
            <a:noAutofit/>
          </a:bodyPr>
          <a:lstStyle>
            <a:lvl1pPr marL="0" indent="0" algn="l">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Tree>
    <p:extLst>
      <p:ext uri="{BB962C8B-B14F-4D97-AF65-F5344CB8AC3E}">
        <p14:creationId xmlns:p14="http://schemas.microsoft.com/office/powerpoint/2010/main" val="35884394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46_L 7">
    <p:spTree>
      <p:nvGrpSpPr>
        <p:cNvPr id="1" name=""/>
        <p:cNvGrpSpPr/>
        <p:nvPr/>
      </p:nvGrpSpPr>
      <p:grpSpPr>
        <a:xfrm>
          <a:off x="0" y="0"/>
          <a:ext cx="0" cy="0"/>
          <a:chOff x="0" y="0"/>
          <a:chExt cx="0" cy="0"/>
        </a:xfrm>
      </p:grpSpPr>
      <p:sp>
        <p:nvSpPr>
          <p:cNvPr id="55" name="Picture Placeholder 54">
            <a:extLst>
              <a:ext uri="{FF2B5EF4-FFF2-40B4-BE49-F238E27FC236}">
                <a16:creationId xmlns:a16="http://schemas.microsoft.com/office/drawing/2014/main" id="{626BC1E5-18A1-4F53-97EC-D408A8C341D1}"/>
              </a:ext>
            </a:extLst>
          </p:cNvPr>
          <p:cNvSpPr>
            <a:spLocks noGrp="1"/>
          </p:cNvSpPr>
          <p:nvPr>
            <p:ph type="pic" sz="quarter" idx="38"/>
          </p:nvPr>
        </p:nvSpPr>
        <p:spPr>
          <a:xfrm>
            <a:off x="1285875" y="1904999"/>
            <a:ext cx="1235869" cy="1570770"/>
          </a:xfrm>
          <a:custGeom>
            <a:avLst/>
            <a:gdLst>
              <a:gd name="connsiteX0" fmla="*/ 0 w 1647825"/>
              <a:gd name="connsiteY0" fmla="*/ 0 h 1570770"/>
              <a:gd name="connsiteX1" fmla="*/ 1647825 w 1647825"/>
              <a:gd name="connsiteY1" fmla="*/ 0 h 1570770"/>
              <a:gd name="connsiteX2" fmla="*/ 1647825 w 1647825"/>
              <a:gd name="connsiteY2" fmla="*/ 1570770 h 1570770"/>
              <a:gd name="connsiteX3" fmla="*/ 0 w 1647825"/>
              <a:gd name="connsiteY3" fmla="*/ 1570770 h 1570770"/>
            </a:gdLst>
            <a:ahLst/>
            <a:cxnLst>
              <a:cxn ang="0">
                <a:pos x="connsiteX0" y="connsiteY0"/>
              </a:cxn>
              <a:cxn ang="0">
                <a:pos x="connsiteX1" y="connsiteY1"/>
              </a:cxn>
              <a:cxn ang="0">
                <a:pos x="connsiteX2" y="connsiteY2"/>
              </a:cxn>
              <a:cxn ang="0">
                <a:pos x="connsiteX3" y="connsiteY3"/>
              </a:cxn>
            </a:cxnLst>
            <a:rect l="l" t="t" r="r" b="b"/>
            <a:pathLst>
              <a:path w="1647825" h="1570770">
                <a:moveTo>
                  <a:pt x="0" y="0"/>
                </a:moveTo>
                <a:lnTo>
                  <a:pt x="1647825" y="0"/>
                </a:lnTo>
                <a:lnTo>
                  <a:pt x="1647825" y="1570770"/>
                </a:lnTo>
                <a:lnTo>
                  <a:pt x="0" y="1570770"/>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56" name="Picture Placeholder 55">
            <a:extLst>
              <a:ext uri="{FF2B5EF4-FFF2-40B4-BE49-F238E27FC236}">
                <a16:creationId xmlns:a16="http://schemas.microsoft.com/office/drawing/2014/main" id="{36CCE8B0-1486-412D-960C-48BA3148BC8B}"/>
              </a:ext>
            </a:extLst>
          </p:cNvPr>
          <p:cNvSpPr>
            <a:spLocks noGrp="1"/>
          </p:cNvSpPr>
          <p:nvPr>
            <p:ph type="pic" sz="quarter" idx="39"/>
          </p:nvPr>
        </p:nvSpPr>
        <p:spPr>
          <a:xfrm>
            <a:off x="3061097" y="1904999"/>
            <a:ext cx="1235869" cy="1570770"/>
          </a:xfrm>
          <a:custGeom>
            <a:avLst/>
            <a:gdLst>
              <a:gd name="connsiteX0" fmla="*/ 0 w 1647825"/>
              <a:gd name="connsiteY0" fmla="*/ 0 h 1570770"/>
              <a:gd name="connsiteX1" fmla="*/ 1647825 w 1647825"/>
              <a:gd name="connsiteY1" fmla="*/ 0 h 1570770"/>
              <a:gd name="connsiteX2" fmla="*/ 1647825 w 1647825"/>
              <a:gd name="connsiteY2" fmla="*/ 1570770 h 1570770"/>
              <a:gd name="connsiteX3" fmla="*/ 0 w 1647825"/>
              <a:gd name="connsiteY3" fmla="*/ 1570770 h 1570770"/>
            </a:gdLst>
            <a:ahLst/>
            <a:cxnLst>
              <a:cxn ang="0">
                <a:pos x="connsiteX0" y="connsiteY0"/>
              </a:cxn>
              <a:cxn ang="0">
                <a:pos x="connsiteX1" y="connsiteY1"/>
              </a:cxn>
              <a:cxn ang="0">
                <a:pos x="connsiteX2" y="connsiteY2"/>
              </a:cxn>
              <a:cxn ang="0">
                <a:pos x="connsiteX3" y="connsiteY3"/>
              </a:cxn>
            </a:cxnLst>
            <a:rect l="l" t="t" r="r" b="b"/>
            <a:pathLst>
              <a:path w="1647825" h="1570770">
                <a:moveTo>
                  <a:pt x="0" y="0"/>
                </a:moveTo>
                <a:lnTo>
                  <a:pt x="1647825" y="0"/>
                </a:lnTo>
                <a:lnTo>
                  <a:pt x="1647825" y="1570770"/>
                </a:lnTo>
                <a:lnTo>
                  <a:pt x="0" y="1570770"/>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57" name="Picture Placeholder 56">
            <a:extLst>
              <a:ext uri="{FF2B5EF4-FFF2-40B4-BE49-F238E27FC236}">
                <a16:creationId xmlns:a16="http://schemas.microsoft.com/office/drawing/2014/main" id="{B0DB52F8-FFD3-41DF-9855-D97FE573D18C}"/>
              </a:ext>
            </a:extLst>
          </p:cNvPr>
          <p:cNvSpPr>
            <a:spLocks noGrp="1"/>
          </p:cNvSpPr>
          <p:nvPr>
            <p:ph type="pic" sz="quarter" idx="40"/>
          </p:nvPr>
        </p:nvSpPr>
        <p:spPr>
          <a:xfrm>
            <a:off x="4825603" y="1904999"/>
            <a:ext cx="1235869" cy="1570770"/>
          </a:xfrm>
          <a:custGeom>
            <a:avLst/>
            <a:gdLst>
              <a:gd name="connsiteX0" fmla="*/ 0 w 1647825"/>
              <a:gd name="connsiteY0" fmla="*/ 0 h 1570770"/>
              <a:gd name="connsiteX1" fmla="*/ 1647825 w 1647825"/>
              <a:gd name="connsiteY1" fmla="*/ 0 h 1570770"/>
              <a:gd name="connsiteX2" fmla="*/ 1647825 w 1647825"/>
              <a:gd name="connsiteY2" fmla="*/ 1570770 h 1570770"/>
              <a:gd name="connsiteX3" fmla="*/ 0 w 1647825"/>
              <a:gd name="connsiteY3" fmla="*/ 1570770 h 1570770"/>
            </a:gdLst>
            <a:ahLst/>
            <a:cxnLst>
              <a:cxn ang="0">
                <a:pos x="connsiteX0" y="connsiteY0"/>
              </a:cxn>
              <a:cxn ang="0">
                <a:pos x="connsiteX1" y="connsiteY1"/>
              </a:cxn>
              <a:cxn ang="0">
                <a:pos x="connsiteX2" y="connsiteY2"/>
              </a:cxn>
              <a:cxn ang="0">
                <a:pos x="connsiteX3" y="connsiteY3"/>
              </a:cxn>
            </a:cxnLst>
            <a:rect l="l" t="t" r="r" b="b"/>
            <a:pathLst>
              <a:path w="1647825" h="1570770">
                <a:moveTo>
                  <a:pt x="0" y="0"/>
                </a:moveTo>
                <a:lnTo>
                  <a:pt x="1647825" y="0"/>
                </a:lnTo>
                <a:lnTo>
                  <a:pt x="1647825" y="1570770"/>
                </a:lnTo>
                <a:lnTo>
                  <a:pt x="0" y="1570770"/>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58" name="Picture Placeholder 57">
            <a:extLst>
              <a:ext uri="{FF2B5EF4-FFF2-40B4-BE49-F238E27FC236}">
                <a16:creationId xmlns:a16="http://schemas.microsoft.com/office/drawing/2014/main" id="{8614E635-BDF1-4315-BC93-ABD4C67C38B7}"/>
              </a:ext>
            </a:extLst>
          </p:cNvPr>
          <p:cNvSpPr>
            <a:spLocks noGrp="1"/>
          </p:cNvSpPr>
          <p:nvPr>
            <p:ph type="pic" sz="quarter" idx="41"/>
          </p:nvPr>
        </p:nvSpPr>
        <p:spPr>
          <a:xfrm>
            <a:off x="6600825" y="1904999"/>
            <a:ext cx="1235869" cy="1570770"/>
          </a:xfrm>
          <a:custGeom>
            <a:avLst/>
            <a:gdLst>
              <a:gd name="connsiteX0" fmla="*/ 0 w 1647825"/>
              <a:gd name="connsiteY0" fmla="*/ 0 h 1570770"/>
              <a:gd name="connsiteX1" fmla="*/ 1647825 w 1647825"/>
              <a:gd name="connsiteY1" fmla="*/ 0 h 1570770"/>
              <a:gd name="connsiteX2" fmla="*/ 1647825 w 1647825"/>
              <a:gd name="connsiteY2" fmla="*/ 1570770 h 1570770"/>
              <a:gd name="connsiteX3" fmla="*/ 0 w 1647825"/>
              <a:gd name="connsiteY3" fmla="*/ 1570770 h 1570770"/>
            </a:gdLst>
            <a:ahLst/>
            <a:cxnLst>
              <a:cxn ang="0">
                <a:pos x="connsiteX0" y="connsiteY0"/>
              </a:cxn>
              <a:cxn ang="0">
                <a:pos x="connsiteX1" y="connsiteY1"/>
              </a:cxn>
              <a:cxn ang="0">
                <a:pos x="connsiteX2" y="connsiteY2"/>
              </a:cxn>
              <a:cxn ang="0">
                <a:pos x="connsiteX3" y="connsiteY3"/>
              </a:cxn>
            </a:cxnLst>
            <a:rect l="l" t="t" r="r" b="b"/>
            <a:pathLst>
              <a:path w="1647825" h="1570770">
                <a:moveTo>
                  <a:pt x="0" y="0"/>
                </a:moveTo>
                <a:lnTo>
                  <a:pt x="1647825" y="0"/>
                </a:lnTo>
                <a:lnTo>
                  <a:pt x="1647825" y="1570770"/>
                </a:lnTo>
                <a:lnTo>
                  <a:pt x="0" y="1570770"/>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59" name="Picture Placeholder 58">
            <a:extLst>
              <a:ext uri="{FF2B5EF4-FFF2-40B4-BE49-F238E27FC236}">
                <a16:creationId xmlns:a16="http://schemas.microsoft.com/office/drawing/2014/main" id="{2F2F0349-EFB2-4FCA-91CD-4EEDFC0F5CB4}"/>
              </a:ext>
            </a:extLst>
          </p:cNvPr>
          <p:cNvSpPr>
            <a:spLocks noGrp="1"/>
          </p:cNvSpPr>
          <p:nvPr>
            <p:ph type="pic" sz="quarter" idx="42"/>
          </p:nvPr>
        </p:nvSpPr>
        <p:spPr>
          <a:xfrm>
            <a:off x="1285875" y="4181474"/>
            <a:ext cx="1235869" cy="1570770"/>
          </a:xfrm>
          <a:custGeom>
            <a:avLst/>
            <a:gdLst>
              <a:gd name="connsiteX0" fmla="*/ 0 w 1647825"/>
              <a:gd name="connsiteY0" fmla="*/ 0 h 1570770"/>
              <a:gd name="connsiteX1" fmla="*/ 1647825 w 1647825"/>
              <a:gd name="connsiteY1" fmla="*/ 0 h 1570770"/>
              <a:gd name="connsiteX2" fmla="*/ 1647825 w 1647825"/>
              <a:gd name="connsiteY2" fmla="*/ 1570770 h 1570770"/>
              <a:gd name="connsiteX3" fmla="*/ 0 w 1647825"/>
              <a:gd name="connsiteY3" fmla="*/ 1570770 h 1570770"/>
            </a:gdLst>
            <a:ahLst/>
            <a:cxnLst>
              <a:cxn ang="0">
                <a:pos x="connsiteX0" y="connsiteY0"/>
              </a:cxn>
              <a:cxn ang="0">
                <a:pos x="connsiteX1" y="connsiteY1"/>
              </a:cxn>
              <a:cxn ang="0">
                <a:pos x="connsiteX2" y="connsiteY2"/>
              </a:cxn>
              <a:cxn ang="0">
                <a:pos x="connsiteX3" y="connsiteY3"/>
              </a:cxn>
            </a:cxnLst>
            <a:rect l="l" t="t" r="r" b="b"/>
            <a:pathLst>
              <a:path w="1647825" h="1570770">
                <a:moveTo>
                  <a:pt x="0" y="0"/>
                </a:moveTo>
                <a:lnTo>
                  <a:pt x="1647825" y="0"/>
                </a:lnTo>
                <a:lnTo>
                  <a:pt x="1647825" y="1570770"/>
                </a:lnTo>
                <a:lnTo>
                  <a:pt x="0" y="1570770"/>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60" name="Picture Placeholder 59">
            <a:extLst>
              <a:ext uri="{FF2B5EF4-FFF2-40B4-BE49-F238E27FC236}">
                <a16:creationId xmlns:a16="http://schemas.microsoft.com/office/drawing/2014/main" id="{372C6A8E-C980-46DF-8755-429BAD53CEDD}"/>
              </a:ext>
            </a:extLst>
          </p:cNvPr>
          <p:cNvSpPr>
            <a:spLocks noGrp="1"/>
          </p:cNvSpPr>
          <p:nvPr>
            <p:ph type="pic" sz="quarter" idx="43"/>
          </p:nvPr>
        </p:nvSpPr>
        <p:spPr>
          <a:xfrm>
            <a:off x="3061097" y="4181474"/>
            <a:ext cx="1235869" cy="1570770"/>
          </a:xfrm>
          <a:custGeom>
            <a:avLst/>
            <a:gdLst>
              <a:gd name="connsiteX0" fmla="*/ 0 w 1647825"/>
              <a:gd name="connsiteY0" fmla="*/ 0 h 1570770"/>
              <a:gd name="connsiteX1" fmla="*/ 1647825 w 1647825"/>
              <a:gd name="connsiteY1" fmla="*/ 0 h 1570770"/>
              <a:gd name="connsiteX2" fmla="*/ 1647825 w 1647825"/>
              <a:gd name="connsiteY2" fmla="*/ 1570770 h 1570770"/>
              <a:gd name="connsiteX3" fmla="*/ 0 w 1647825"/>
              <a:gd name="connsiteY3" fmla="*/ 1570770 h 1570770"/>
            </a:gdLst>
            <a:ahLst/>
            <a:cxnLst>
              <a:cxn ang="0">
                <a:pos x="connsiteX0" y="connsiteY0"/>
              </a:cxn>
              <a:cxn ang="0">
                <a:pos x="connsiteX1" y="connsiteY1"/>
              </a:cxn>
              <a:cxn ang="0">
                <a:pos x="connsiteX2" y="connsiteY2"/>
              </a:cxn>
              <a:cxn ang="0">
                <a:pos x="connsiteX3" y="connsiteY3"/>
              </a:cxn>
            </a:cxnLst>
            <a:rect l="l" t="t" r="r" b="b"/>
            <a:pathLst>
              <a:path w="1647825" h="1570770">
                <a:moveTo>
                  <a:pt x="0" y="0"/>
                </a:moveTo>
                <a:lnTo>
                  <a:pt x="1647825" y="0"/>
                </a:lnTo>
                <a:lnTo>
                  <a:pt x="1647825" y="1570770"/>
                </a:lnTo>
                <a:lnTo>
                  <a:pt x="0" y="1570770"/>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61" name="Picture Placeholder 60">
            <a:extLst>
              <a:ext uri="{FF2B5EF4-FFF2-40B4-BE49-F238E27FC236}">
                <a16:creationId xmlns:a16="http://schemas.microsoft.com/office/drawing/2014/main" id="{CB88E3F2-FE37-477E-92FE-DDB78E958854}"/>
              </a:ext>
            </a:extLst>
          </p:cNvPr>
          <p:cNvSpPr>
            <a:spLocks noGrp="1"/>
          </p:cNvSpPr>
          <p:nvPr>
            <p:ph type="pic" sz="quarter" idx="44"/>
          </p:nvPr>
        </p:nvSpPr>
        <p:spPr>
          <a:xfrm>
            <a:off x="4825603" y="4181474"/>
            <a:ext cx="1235869" cy="1570770"/>
          </a:xfrm>
          <a:custGeom>
            <a:avLst/>
            <a:gdLst>
              <a:gd name="connsiteX0" fmla="*/ 0 w 1647825"/>
              <a:gd name="connsiteY0" fmla="*/ 0 h 1570770"/>
              <a:gd name="connsiteX1" fmla="*/ 1647825 w 1647825"/>
              <a:gd name="connsiteY1" fmla="*/ 0 h 1570770"/>
              <a:gd name="connsiteX2" fmla="*/ 1647825 w 1647825"/>
              <a:gd name="connsiteY2" fmla="*/ 1570770 h 1570770"/>
              <a:gd name="connsiteX3" fmla="*/ 0 w 1647825"/>
              <a:gd name="connsiteY3" fmla="*/ 1570770 h 1570770"/>
            </a:gdLst>
            <a:ahLst/>
            <a:cxnLst>
              <a:cxn ang="0">
                <a:pos x="connsiteX0" y="connsiteY0"/>
              </a:cxn>
              <a:cxn ang="0">
                <a:pos x="connsiteX1" y="connsiteY1"/>
              </a:cxn>
              <a:cxn ang="0">
                <a:pos x="connsiteX2" y="connsiteY2"/>
              </a:cxn>
              <a:cxn ang="0">
                <a:pos x="connsiteX3" y="connsiteY3"/>
              </a:cxn>
            </a:cxnLst>
            <a:rect l="l" t="t" r="r" b="b"/>
            <a:pathLst>
              <a:path w="1647825" h="1570770">
                <a:moveTo>
                  <a:pt x="0" y="0"/>
                </a:moveTo>
                <a:lnTo>
                  <a:pt x="1647825" y="0"/>
                </a:lnTo>
                <a:lnTo>
                  <a:pt x="1647825" y="1570770"/>
                </a:lnTo>
                <a:lnTo>
                  <a:pt x="0" y="1570770"/>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62" name="Picture Placeholder 61">
            <a:extLst>
              <a:ext uri="{FF2B5EF4-FFF2-40B4-BE49-F238E27FC236}">
                <a16:creationId xmlns:a16="http://schemas.microsoft.com/office/drawing/2014/main" id="{CA49CFE9-59D5-4890-B0E7-C12DEAF78E7D}"/>
              </a:ext>
            </a:extLst>
          </p:cNvPr>
          <p:cNvSpPr>
            <a:spLocks noGrp="1"/>
          </p:cNvSpPr>
          <p:nvPr>
            <p:ph type="pic" sz="quarter" idx="45"/>
          </p:nvPr>
        </p:nvSpPr>
        <p:spPr>
          <a:xfrm>
            <a:off x="6600825" y="4181474"/>
            <a:ext cx="1235869" cy="1570770"/>
          </a:xfrm>
          <a:custGeom>
            <a:avLst/>
            <a:gdLst>
              <a:gd name="connsiteX0" fmla="*/ 0 w 1647825"/>
              <a:gd name="connsiteY0" fmla="*/ 0 h 1570770"/>
              <a:gd name="connsiteX1" fmla="*/ 1647825 w 1647825"/>
              <a:gd name="connsiteY1" fmla="*/ 0 h 1570770"/>
              <a:gd name="connsiteX2" fmla="*/ 1647825 w 1647825"/>
              <a:gd name="connsiteY2" fmla="*/ 1570770 h 1570770"/>
              <a:gd name="connsiteX3" fmla="*/ 0 w 1647825"/>
              <a:gd name="connsiteY3" fmla="*/ 1570770 h 1570770"/>
            </a:gdLst>
            <a:ahLst/>
            <a:cxnLst>
              <a:cxn ang="0">
                <a:pos x="connsiteX0" y="connsiteY0"/>
              </a:cxn>
              <a:cxn ang="0">
                <a:pos x="connsiteX1" y="connsiteY1"/>
              </a:cxn>
              <a:cxn ang="0">
                <a:pos x="connsiteX2" y="connsiteY2"/>
              </a:cxn>
              <a:cxn ang="0">
                <a:pos x="connsiteX3" y="connsiteY3"/>
              </a:cxn>
            </a:cxnLst>
            <a:rect l="l" t="t" r="r" b="b"/>
            <a:pathLst>
              <a:path w="1647825" h="1570770">
                <a:moveTo>
                  <a:pt x="0" y="0"/>
                </a:moveTo>
                <a:lnTo>
                  <a:pt x="1647825" y="0"/>
                </a:lnTo>
                <a:lnTo>
                  <a:pt x="1647825" y="1570770"/>
                </a:lnTo>
                <a:lnTo>
                  <a:pt x="0" y="1570770"/>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12" name="Text Placeholder 3"/>
          <p:cNvSpPr>
            <a:spLocks noGrp="1"/>
          </p:cNvSpPr>
          <p:nvPr>
            <p:ph type="body" sz="half" idx="2" hasCustomPrompt="1"/>
          </p:nvPr>
        </p:nvSpPr>
        <p:spPr>
          <a:xfrm>
            <a:off x="381001" y="1161802"/>
            <a:ext cx="8368363" cy="231007"/>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
        <p:nvSpPr>
          <p:cNvPr id="13" name="Title 2"/>
          <p:cNvSpPr>
            <a:spLocks noGrp="1"/>
          </p:cNvSpPr>
          <p:nvPr>
            <p:ph type="title"/>
          </p:nvPr>
        </p:nvSpPr>
        <p:spPr>
          <a:xfrm>
            <a:off x="381001" y="455086"/>
            <a:ext cx="8368363" cy="660511"/>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76118904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14_L 7">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1" y="0"/>
            <a:ext cx="9144000"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93783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58019403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9" y="3424049"/>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8"/>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415594560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81_L 7">
    <p:spTree>
      <p:nvGrpSpPr>
        <p:cNvPr id="1" name=""/>
        <p:cNvGrpSpPr/>
        <p:nvPr/>
      </p:nvGrpSpPr>
      <p:grpSpPr>
        <a:xfrm>
          <a:off x="0" y="0"/>
          <a:ext cx="0" cy="0"/>
          <a:chOff x="0" y="0"/>
          <a:chExt cx="0" cy="0"/>
        </a:xfrm>
      </p:grpSpPr>
      <p:sp>
        <p:nvSpPr>
          <p:cNvPr id="3" name="Picture Placeholder 16">
            <a:extLst>
              <a:ext uri="{FF2B5EF4-FFF2-40B4-BE49-F238E27FC236}">
                <a16:creationId xmlns:a16="http://schemas.microsoft.com/office/drawing/2014/main" id="{327E2804-5EC8-47FE-867F-A396C3B9809A}"/>
              </a:ext>
            </a:extLst>
          </p:cNvPr>
          <p:cNvSpPr>
            <a:spLocks noGrp="1"/>
          </p:cNvSpPr>
          <p:nvPr>
            <p:ph type="pic" sz="quarter" idx="14"/>
          </p:nvPr>
        </p:nvSpPr>
        <p:spPr>
          <a:xfrm>
            <a:off x="0" y="1701800"/>
            <a:ext cx="9144000" cy="327660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4"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381001" y="1190513"/>
            <a:ext cx="8368363" cy="231007"/>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5" name="Title 2">
            <a:extLst>
              <a:ext uri="{FF2B5EF4-FFF2-40B4-BE49-F238E27FC236}">
                <a16:creationId xmlns:a16="http://schemas.microsoft.com/office/drawing/2014/main" id="{4A7026FD-3B84-400E-B19C-12AF96CDD10A}"/>
              </a:ext>
            </a:extLst>
          </p:cNvPr>
          <p:cNvSpPr>
            <a:spLocks noGrp="1"/>
          </p:cNvSpPr>
          <p:nvPr>
            <p:ph type="title"/>
          </p:nvPr>
        </p:nvSpPr>
        <p:spPr>
          <a:xfrm>
            <a:off x="381001" y="455086"/>
            <a:ext cx="8368363" cy="660511"/>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90845979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6124" y="1841500"/>
            <a:ext cx="4600574" cy="45466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381001" y="1190513"/>
            <a:ext cx="8368363" cy="231007"/>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7" name="Title 2">
            <a:extLst>
              <a:ext uri="{FF2B5EF4-FFF2-40B4-BE49-F238E27FC236}">
                <a16:creationId xmlns:a16="http://schemas.microsoft.com/office/drawing/2014/main" id="{4A7026FD-3B84-400E-B19C-12AF96CDD10A}"/>
              </a:ext>
            </a:extLst>
          </p:cNvPr>
          <p:cNvSpPr>
            <a:spLocks noGrp="1"/>
          </p:cNvSpPr>
          <p:nvPr>
            <p:ph type="title"/>
          </p:nvPr>
        </p:nvSpPr>
        <p:spPr>
          <a:xfrm>
            <a:off x="381001" y="455086"/>
            <a:ext cx="8368363" cy="660511"/>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08688447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7_Titl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4543426" y="1841500"/>
            <a:ext cx="4600574" cy="45466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381001" y="1190513"/>
            <a:ext cx="8368363" cy="231007"/>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7" name="Title 2">
            <a:extLst>
              <a:ext uri="{FF2B5EF4-FFF2-40B4-BE49-F238E27FC236}">
                <a16:creationId xmlns:a16="http://schemas.microsoft.com/office/drawing/2014/main" id="{4A7026FD-3B84-400E-B19C-12AF96CDD10A}"/>
              </a:ext>
            </a:extLst>
          </p:cNvPr>
          <p:cNvSpPr>
            <a:spLocks noGrp="1"/>
          </p:cNvSpPr>
          <p:nvPr>
            <p:ph type="title"/>
          </p:nvPr>
        </p:nvSpPr>
        <p:spPr>
          <a:xfrm>
            <a:off x="381001" y="455086"/>
            <a:ext cx="8368363" cy="660511"/>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46301468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2_Titl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6124" y="0"/>
            <a:ext cx="3441926"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6481637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5_Titl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4010025" y="0"/>
            <a:ext cx="5133976"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381001" y="1190513"/>
            <a:ext cx="8368363" cy="231007"/>
          </a:xfrm>
          <a:prstGeom prst="rect">
            <a:avLst/>
          </a:prstGeom>
        </p:spPr>
        <p:txBody>
          <a:bodyPr wrap="none" lIns="0" tIns="0" rIns="0" bIns="0" anchor="ctr">
            <a:noAutofit/>
          </a:bodyPr>
          <a:lstStyle>
            <a:lvl1pPr marL="0" indent="0" algn="l">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7" name="Title 2">
            <a:extLst>
              <a:ext uri="{FF2B5EF4-FFF2-40B4-BE49-F238E27FC236}">
                <a16:creationId xmlns:a16="http://schemas.microsoft.com/office/drawing/2014/main" id="{4A7026FD-3B84-400E-B19C-12AF96CDD10A}"/>
              </a:ext>
            </a:extLst>
          </p:cNvPr>
          <p:cNvSpPr>
            <a:spLocks noGrp="1"/>
          </p:cNvSpPr>
          <p:nvPr>
            <p:ph type="title"/>
          </p:nvPr>
        </p:nvSpPr>
        <p:spPr>
          <a:xfrm>
            <a:off x="381001" y="455086"/>
            <a:ext cx="8368363"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08978741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6_Titl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0" y="0"/>
            <a:ext cx="5133976"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381001" y="1190513"/>
            <a:ext cx="8368363" cy="231007"/>
          </a:xfrm>
          <a:prstGeom prst="rect">
            <a:avLst/>
          </a:prstGeom>
        </p:spPr>
        <p:txBody>
          <a:bodyPr wrap="none" lIns="0" tIns="0" rIns="0" bIns="0" anchor="ctr">
            <a:noAutofit/>
          </a:bodyPr>
          <a:lstStyle>
            <a:lvl1pPr marL="0" indent="0" algn="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10" name="Title 2">
            <a:extLst>
              <a:ext uri="{FF2B5EF4-FFF2-40B4-BE49-F238E27FC236}">
                <a16:creationId xmlns:a16="http://schemas.microsoft.com/office/drawing/2014/main" id="{4A7026FD-3B84-400E-B19C-12AF96CDD10A}"/>
              </a:ext>
            </a:extLst>
          </p:cNvPr>
          <p:cNvSpPr>
            <a:spLocks noGrp="1"/>
          </p:cNvSpPr>
          <p:nvPr>
            <p:ph type="title"/>
          </p:nvPr>
        </p:nvSpPr>
        <p:spPr>
          <a:xfrm>
            <a:off x="381001" y="455086"/>
            <a:ext cx="8368363" cy="660511"/>
          </a:xfrm>
          <a:prstGeom prst="rect">
            <a:avLst/>
          </a:prstGeom>
        </p:spPr>
        <p:txBody>
          <a:bodyPr lIns="0" tIns="0" rIns="0" bIns="0" anchor="ctr"/>
          <a:lstStyle>
            <a:lvl1pPr algn="r">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80499294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ENABLE-U OVER ONS">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3E664D9C-98DD-344F-9C0C-1770DCE1FFE3}" type="datetimeFigureOut">
              <a:rPr lang="nl-NL" smtClean="0"/>
              <a:t>18-12-2018</a:t>
            </a:fld>
            <a:endParaRPr lang="nl-NL"/>
          </a:p>
        </p:txBody>
      </p:sp>
      <p:sp>
        <p:nvSpPr>
          <p:cNvPr id="5" name="Tijdelijke aanduiding voor voettekst 4"/>
          <p:cNvSpPr>
            <a:spLocks noGrp="1"/>
          </p:cNvSpPr>
          <p:nvPr>
            <p:ph type="ftr" sz="quarter" idx="11"/>
          </p:nvPr>
        </p:nvSpPr>
        <p:spPr/>
        <p:txBody>
          <a:bodyPr/>
          <a:lstStyle/>
          <a:p>
            <a:r>
              <a:rPr lang="nl-NL" err="1"/>
              <a:t>Enable</a:t>
            </a:r>
            <a:r>
              <a:rPr lang="nl-NL"/>
              <a:t>-U 2015</a:t>
            </a:r>
          </a:p>
        </p:txBody>
      </p:sp>
      <p:sp>
        <p:nvSpPr>
          <p:cNvPr id="6" name="Tijdelijke aanduiding voor dianummer 5"/>
          <p:cNvSpPr>
            <a:spLocks noGrp="1"/>
          </p:cNvSpPr>
          <p:nvPr>
            <p:ph type="sldNum" sz="quarter" idx="12"/>
          </p:nvPr>
        </p:nvSpPr>
        <p:spPr/>
        <p:txBody>
          <a:bodyPr/>
          <a:lstStyle/>
          <a:p>
            <a:fld id="{20749350-9AB3-5640-9CC6-DA291B986088}" type="slidenum">
              <a:rPr lang="nl-NL" smtClean="0"/>
              <a:t>‹nr.›</a:t>
            </a:fld>
            <a:endParaRPr lang="nl-NL"/>
          </a:p>
        </p:txBody>
      </p:sp>
      <p:sp>
        <p:nvSpPr>
          <p:cNvPr id="7" name="Rechthoek 6"/>
          <p:cNvSpPr/>
          <p:nvPr userDrawn="1"/>
        </p:nvSpPr>
        <p:spPr>
          <a:xfrm>
            <a:off x="0" y="1272001"/>
            <a:ext cx="9144000" cy="88152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8" name="Titel 7"/>
          <p:cNvSpPr>
            <a:spLocks noGrp="1"/>
          </p:cNvSpPr>
          <p:nvPr>
            <p:ph type="title" hasCustomPrompt="1"/>
          </p:nvPr>
        </p:nvSpPr>
        <p:spPr>
          <a:xfrm>
            <a:off x="1371602" y="1341531"/>
            <a:ext cx="6715849" cy="811993"/>
          </a:xfrm>
          <a:prstGeom prst="rect">
            <a:avLst/>
          </a:prstGeom>
        </p:spPr>
        <p:txBody>
          <a:bodyPr/>
          <a:lstStyle>
            <a:lvl1pPr algn="l">
              <a:defRPr sz="3000" baseline="0">
                <a:latin typeface="+mj-lt"/>
              </a:defRPr>
            </a:lvl1pPr>
          </a:lstStyle>
          <a:p>
            <a:r>
              <a:rPr lang="nl-NL"/>
              <a:t>Dé Integratiespecialist</a:t>
            </a:r>
          </a:p>
        </p:txBody>
      </p:sp>
      <p:sp>
        <p:nvSpPr>
          <p:cNvPr id="9" name="Tijdelijke aanduiding voor tekst 9"/>
          <p:cNvSpPr>
            <a:spLocks noGrp="1"/>
          </p:cNvSpPr>
          <p:nvPr>
            <p:ph type="body" sz="quarter" idx="13" hasCustomPrompt="1"/>
          </p:nvPr>
        </p:nvSpPr>
        <p:spPr>
          <a:xfrm>
            <a:off x="1371602" y="2705900"/>
            <a:ext cx="6715125" cy="2742059"/>
          </a:xfrm>
          <a:prstGeom prst="rect">
            <a:avLst/>
          </a:prstGeom>
        </p:spPr>
        <p:txBody>
          <a:bodyPr>
            <a:normAutofit/>
          </a:bodyPr>
          <a:lstStyle>
            <a:lvl1pPr marL="0" indent="0">
              <a:lnSpc>
                <a:spcPct val="100000"/>
              </a:lnSpc>
              <a:spcBef>
                <a:spcPts val="432"/>
              </a:spcBef>
              <a:buNone/>
              <a:defRPr lang="nl-NL" sz="1500" baseline="0" smtClean="0">
                <a:effectLst/>
                <a:latin typeface="+mj-lt"/>
              </a:defRPr>
            </a:lvl1pPr>
          </a:lstStyle>
          <a:p>
            <a:r>
              <a:rPr lang="nl-NL" sz="1800">
                <a:effectLst/>
                <a:latin typeface="Century Gothic"/>
              </a:rPr>
              <a:t>•	Onafhankelijk bedrijf</a:t>
            </a:r>
            <a:br>
              <a:rPr lang="nl-NL" sz="1800">
                <a:effectLst/>
                <a:latin typeface="Century Gothic"/>
              </a:rPr>
            </a:br>
            <a:r>
              <a:rPr lang="nl-NL" sz="1800">
                <a:effectLst/>
                <a:latin typeface="Century Gothic"/>
              </a:rPr>
              <a:t>•	Opgericht in 2006</a:t>
            </a:r>
            <a:br>
              <a:rPr lang="nl-NL" sz="1800">
                <a:effectLst/>
                <a:latin typeface="Century Gothic"/>
              </a:rPr>
            </a:br>
            <a:r>
              <a:rPr lang="nl-NL" sz="1800">
                <a:effectLst/>
                <a:latin typeface="Century Gothic"/>
              </a:rPr>
              <a:t>•	Gespecialiseerd in integratie </a:t>
            </a:r>
            <a:r>
              <a:rPr lang="nl-NL" sz="1800">
                <a:effectLst/>
                <a:latin typeface="Century Gothic,Italic"/>
              </a:rPr>
              <a:t>&amp; </a:t>
            </a:r>
            <a:r>
              <a:rPr lang="nl-NL" sz="1800" err="1">
                <a:effectLst/>
                <a:latin typeface="Century Gothic,Italic"/>
              </a:rPr>
              <a:t>beyond</a:t>
            </a:r>
            <a:r>
              <a:rPr lang="nl-NL" sz="1800">
                <a:effectLst/>
                <a:latin typeface="Century Gothic,Italic"/>
              </a:rPr>
              <a:t> </a:t>
            </a:r>
            <a:br>
              <a:rPr lang="nl-NL" sz="1800">
                <a:effectLst/>
                <a:latin typeface="Century Gothic,Italic"/>
              </a:rPr>
            </a:br>
            <a:r>
              <a:rPr lang="nl-NL" sz="1800">
                <a:effectLst/>
                <a:latin typeface="Century Gothic"/>
              </a:rPr>
              <a:t>•	Architectuurdenkers </a:t>
            </a:r>
            <a:br>
              <a:rPr lang="nl-NL" sz="1800">
                <a:effectLst/>
                <a:latin typeface="+mj-lt"/>
              </a:rPr>
            </a:br>
            <a:r>
              <a:rPr lang="nl-NL" sz="1800">
                <a:effectLst/>
                <a:latin typeface="Century Gothic"/>
              </a:rPr>
              <a:t>•	Overheid &amp; bedrijfsleven</a:t>
            </a:r>
            <a:br>
              <a:rPr lang="nl-NL" sz="1800">
                <a:effectLst/>
                <a:latin typeface="Century Gothic"/>
              </a:rPr>
            </a:br>
            <a:r>
              <a:rPr lang="nl-NL" sz="1800">
                <a:effectLst/>
                <a:latin typeface="Century Gothic"/>
              </a:rPr>
              <a:t>•	Marktleider in </a:t>
            </a:r>
            <a:r>
              <a:rPr lang="nl-NL" sz="1800" err="1">
                <a:effectLst/>
                <a:latin typeface="Century Gothic"/>
              </a:rPr>
              <a:t>Digikoppeling</a:t>
            </a:r>
            <a:br>
              <a:rPr lang="nl-NL" sz="1800">
                <a:effectLst/>
                <a:latin typeface="Century Gothic"/>
              </a:rPr>
            </a:br>
            <a:r>
              <a:rPr lang="nl-NL" sz="1800">
                <a:effectLst/>
                <a:latin typeface="Century Gothic"/>
              </a:rPr>
              <a:t>•	Veel domein kennis overheid en veiligheid </a:t>
            </a:r>
            <a:endParaRPr lang="nl-NL">
              <a:effectLst/>
            </a:endParaRPr>
          </a:p>
        </p:txBody>
      </p:sp>
    </p:spTree>
    <p:extLst>
      <p:ext uri="{BB962C8B-B14F-4D97-AF65-F5344CB8AC3E}">
        <p14:creationId xmlns:p14="http://schemas.microsoft.com/office/powerpoint/2010/main" val="3926866192"/>
      </p:ext>
    </p:extLst>
  </p:cSld>
  <p:clrMapOvr>
    <a:masterClrMapping/>
  </p:clrMapOvr>
  <p:transition spd="slow">
    <p:push dir="u"/>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3E664D9C-98DD-344F-9C0C-1770DCE1FFE3}" type="datetimeFigureOut">
              <a:rPr lang="nl-NL" smtClean="0"/>
              <a:t>18-12-2018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0749350-9AB3-5640-9CC6-DA291B986088}" type="slidenum">
              <a:rPr lang="nl-NL" smtClean="0"/>
              <a:t>‹nr.›</a:t>
            </a:fld>
            <a:endParaRPr lang="nl-NL"/>
          </a:p>
        </p:txBody>
      </p:sp>
    </p:spTree>
    <p:extLst>
      <p:ext uri="{BB962C8B-B14F-4D97-AF65-F5344CB8AC3E}">
        <p14:creationId xmlns:p14="http://schemas.microsoft.com/office/powerpoint/2010/main" val="231688366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E664D9C-98DD-344F-9C0C-1770DCE1FFE3}" type="datetimeFigureOut">
              <a:rPr lang="nl-NL" smtClean="0"/>
              <a:t>18-12-2018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0749350-9AB3-5640-9CC6-DA291B986088}" type="slidenum">
              <a:rPr lang="nl-NL" smtClean="0"/>
              <a:t>‹nr.›</a:t>
            </a:fld>
            <a:endParaRPr lang="nl-NL"/>
          </a:p>
        </p:txBody>
      </p:sp>
    </p:spTree>
    <p:extLst>
      <p:ext uri="{BB962C8B-B14F-4D97-AF65-F5344CB8AC3E}">
        <p14:creationId xmlns:p14="http://schemas.microsoft.com/office/powerpoint/2010/main" val="125196559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08FE19-F958-4328-89AF-1538943A076D}" type="datetimeFigureOut">
              <a:rPr lang="nl-NL" smtClean="0">
                <a:solidFill>
                  <a:prstClr val="black">
                    <a:tint val="75000"/>
                  </a:prstClr>
                </a:solidFill>
              </a:rPr>
              <a:pPr/>
              <a:t>18-12-2018</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FF87B89B-4B5B-4E61-AE1A-E62B5A07E1BA}"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541048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85855907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ENABLE-U 2INTEGRATE">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3E664D9C-98DD-344F-9C0C-1770DCE1FFE3}" type="datetimeFigureOut">
              <a:rPr lang="nl-NL" smtClean="0"/>
              <a:t>18-12-2018</a:t>
            </a:fld>
            <a:endParaRPr lang="nl-NL"/>
          </a:p>
        </p:txBody>
      </p:sp>
      <p:sp>
        <p:nvSpPr>
          <p:cNvPr id="4" name="Tijdelijke aanduiding voor voettekst 3"/>
          <p:cNvSpPr>
            <a:spLocks noGrp="1"/>
          </p:cNvSpPr>
          <p:nvPr>
            <p:ph type="ftr" sz="quarter" idx="11"/>
          </p:nvPr>
        </p:nvSpPr>
        <p:spPr/>
        <p:txBody>
          <a:bodyPr/>
          <a:lstStyle/>
          <a:p>
            <a:r>
              <a:rPr lang="nl-NL"/>
              <a:t>Enable-U 2015</a:t>
            </a:r>
            <a:endParaRPr lang="nl-NL" dirty="0"/>
          </a:p>
        </p:txBody>
      </p:sp>
      <p:sp>
        <p:nvSpPr>
          <p:cNvPr id="5" name="Tijdelijke aanduiding voor dianummer 4"/>
          <p:cNvSpPr>
            <a:spLocks noGrp="1"/>
          </p:cNvSpPr>
          <p:nvPr>
            <p:ph type="sldNum" sz="quarter" idx="12"/>
          </p:nvPr>
        </p:nvSpPr>
        <p:spPr/>
        <p:txBody>
          <a:bodyPr/>
          <a:lstStyle/>
          <a:p>
            <a:fld id="{20749350-9AB3-5640-9CC6-DA291B986088}" type="slidenum">
              <a:rPr lang="nl-NL" smtClean="0"/>
              <a:t>‹nr.›</a:t>
            </a:fld>
            <a:endParaRPr lang="nl-NL"/>
          </a:p>
        </p:txBody>
      </p:sp>
      <p:sp>
        <p:nvSpPr>
          <p:cNvPr id="6" name="Rechthoek 5"/>
          <p:cNvSpPr/>
          <p:nvPr userDrawn="1"/>
        </p:nvSpPr>
        <p:spPr>
          <a:xfrm>
            <a:off x="0" y="2315716"/>
            <a:ext cx="9144000" cy="454228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7" name="Titel 7"/>
          <p:cNvSpPr>
            <a:spLocks noGrp="1"/>
          </p:cNvSpPr>
          <p:nvPr>
            <p:ph type="title" hasCustomPrompt="1"/>
          </p:nvPr>
        </p:nvSpPr>
        <p:spPr>
          <a:xfrm>
            <a:off x="1371601" y="1503724"/>
            <a:ext cx="6715849" cy="811993"/>
          </a:xfrm>
        </p:spPr>
        <p:txBody>
          <a:bodyPr/>
          <a:lstStyle>
            <a:lvl1pPr algn="l">
              <a:defRPr baseline="0">
                <a:latin typeface="+mj-lt"/>
              </a:defRPr>
            </a:lvl1pPr>
          </a:lstStyle>
          <a:p>
            <a:r>
              <a:rPr lang="nl-NL" dirty="0" err="1"/>
              <a:t>Enable</a:t>
            </a:r>
            <a:r>
              <a:rPr lang="nl-NL" dirty="0"/>
              <a:t>-U 2Integrate</a:t>
            </a:r>
          </a:p>
        </p:txBody>
      </p:sp>
    </p:spTree>
    <p:extLst>
      <p:ext uri="{BB962C8B-B14F-4D97-AF65-F5344CB8AC3E}">
        <p14:creationId xmlns:p14="http://schemas.microsoft.com/office/powerpoint/2010/main" val="380602307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1pPr>
              <a:defRPr/>
            </a:lvl1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shpVoettekst"/>
          <p:cNvSpPr>
            <a:spLocks noGrp="1" noChangeArrowheads="1"/>
          </p:cNvSpPr>
          <p:nvPr>
            <p:ph type="ftr" sz="quarter" idx="10"/>
          </p:nvPr>
        </p:nvSpPr>
        <p:spPr>
          <a:ln/>
        </p:spPr>
        <p:txBody>
          <a:bodyPr/>
          <a:lstStyle>
            <a:lvl1pPr>
              <a:defRPr/>
            </a:lvl1pPr>
          </a:lstStyle>
          <a:p>
            <a:pPr>
              <a:defRPr/>
            </a:pPr>
            <a:endParaRPr lang="nl-NL"/>
          </a:p>
        </p:txBody>
      </p:sp>
      <p:sp>
        <p:nvSpPr>
          <p:cNvPr id="5"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277386111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352800" y="1263600"/>
            <a:ext cx="8419642" cy="572400"/>
          </a:xfrm>
        </p:spPr>
        <p:txBody>
          <a:bodyPr/>
          <a:lstStyle/>
          <a:p>
            <a:r>
              <a:rPr lang="nl-NL" dirty="0"/>
              <a:t>Klik om de stijl te bewerken</a:t>
            </a:r>
          </a:p>
        </p:txBody>
      </p:sp>
      <p:sp>
        <p:nvSpPr>
          <p:cNvPr id="3" name="Tijdelijke aanduiding voor inhoud 2"/>
          <p:cNvSpPr>
            <a:spLocks noGrp="1"/>
          </p:cNvSpPr>
          <p:nvPr>
            <p:ph sz="half" idx="1"/>
          </p:nvPr>
        </p:nvSpPr>
        <p:spPr>
          <a:xfrm>
            <a:off x="3528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46836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5" name="shpVoettekst"/>
          <p:cNvSpPr>
            <a:spLocks noGrp="1" noChangeArrowheads="1"/>
          </p:cNvSpPr>
          <p:nvPr>
            <p:ph type="ftr" sz="quarter" idx="10"/>
          </p:nvPr>
        </p:nvSpPr>
        <p:spPr>
          <a:ln/>
        </p:spPr>
        <p:txBody>
          <a:bodyPr/>
          <a:lstStyle>
            <a:lvl1pPr>
              <a:defRPr/>
            </a:lvl1pPr>
          </a:lstStyle>
          <a:p>
            <a:pPr>
              <a:defRPr/>
            </a:pPr>
            <a:endParaRPr lang="nl-NL"/>
          </a:p>
        </p:txBody>
      </p:sp>
      <p:sp>
        <p:nvSpPr>
          <p:cNvPr id="6"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247502173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itelbalk hoog, tekst, afbeelding, grafiek en overig">
    <p:spTree>
      <p:nvGrpSpPr>
        <p:cNvPr id="1" name=""/>
        <p:cNvGrpSpPr/>
        <p:nvPr/>
      </p:nvGrpSpPr>
      <p:grpSpPr>
        <a:xfrm>
          <a:off x="0" y="0"/>
          <a:ext cx="0" cy="0"/>
          <a:chOff x="0" y="0"/>
          <a:chExt cx="0" cy="0"/>
        </a:xfrm>
      </p:grpSpPr>
      <p:sp>
        <p:nvSpPr>
          <p:cNvPr id="2" name="Titel 1"/>
          <p:cNvSpPr>
            <a:spLocks noGrp="1"/>
          </p:cNvSpPr>
          <p:nvPr>
            <p:ph type="title"/>
          </p:nvPr>
        </p:nvSpPr>
        <p:spPr>
          <a:xfrm>
            <a:off x="352800" y="1263600"/>
            <a:ext cx="4129200" cy="864000"/>
          </a:xfrm>
        </p:spPr>
        <p:txBody>
          <a:bodyPr/>
          <a:lstStyle/>
          <a:p>
            <a:r>
              <a:rPr lang="nl-NL" dirty="0"/>
              <a:t>Klik om de stijl te bewerken</a:t>
            </a:r>
          </a:p>
        </p:txBody>
      </p:sp>
      <p:sp>
        <p:nvSpPr>
          <p:cNvPr id="3" name="Tijdelijke aanduiding voor inhoud 2"/>
          <p:cNvSpPr>
            <a:spLocks noGrp="1"/>
          </p:cNvSpPr>
          <p:nvPr>
            <p:ph sz="half" idx="1"/>
          </p:nvPr>
        </p:nvSpPr>
        <p:spPr>
          <a:xfrm>
            <a:off x="352800" y="2178000"/>
            <a:ext cx="4129200" cy="4032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4575600" y="1066800"/>
            <a:ext cx="4572000" cy="52607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endParaRPr lang="nl-NL" dirty="0"/>
          </a:p>
        </p:txBody>
      </p:sp>
      <p:sp>
        <p:nvSpPr>
          <p:cNvPr id="5" name="shpVoettekst"/>
          <p:cNvSpPr>
            <a:spLocks noGrp="1" noChangeArrowheads="1"/>
          </p:cNvSpPr>
          <p:nvPr>
            <p:ph type="ftr" sz="quarter" idx="10"/>
          </p:nvPr>
        </p:nvSpPr>
        <p:spPr>
          <a:ln/>
        </p:spPr>
        <p:txBody>
          <a:bodyPr/>
          <a:lstStyle>
            <a:lvl1pPr>
              <a:defRPr/>
            </a:lvl1pPr>
          </a:lstStyle>
          <a:p>
            <a:pPr>
              <a:defRPr/>
            </a:pPr>
            <a:endParaRPr lang="nl-NL"/>
          </a:p>
        </p:txBody>
      </p:sp>
      <p:sp>
        <p:nvSpPr>
          <p:cNvPr id="6"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181658143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itelbalk laag, tekst, afbeelding, grafiek en overig">
    <p:spTree>
      <p:nvGrpSpPr>
        <p:cNvPr id="1" name=""/>
        <p:cNvGrpSpPr/>
        <p:nvPr/>
      </p:nvGrpSpPr>
      <p:grpSpPr>
        <a:xfrm>
          <a:off x="0" y="0"/>
          <a:ext cx="0" cy="0"/>
          <a:chOff x="0" y="0"/>
          <a:chExt cx="0" cy="0"/>
        </a:xfrm>
      </p:grpSpPr>
      <p:sp>
        <p:nvSpPr>
          <p:cNvPr id="2" name="Titel 1"/>
          <p:cNvSpPr>
            <a:spLocks noGrp="1"/>
          </p:cNvSpPr>
          <p:nvPr>
            <p:ph type="title"/>
          </p:nvPr>
        </p:nvSpPr>
        <p:spPr>
          <a:xfrm>
            <a:off x="352800" y="1263600"/>
            <a:ext cx="4129200" cy="522326"/>
          </a:xfrm>
        </p:spPr>
        <p:txBody>
          <a:bodyPr/>
          <a:lstStyle/>
          <a:p>
            <a:r>
              <a:rPr lang="nl-NL" dirty="0"/>
              <a:t>Klik om de stijl te bewerken</a:t>
            </a:r>
          </a:p>
        </p:txBody>
      </p:sp>
      <p:sp>
        <p:nvSpPr>
          <p:cNvPr id="3" name="Tijdelijke aanduiding voor inhoud 2"/>
          <p:cNvSpPr>
            <a:spLocks noGrp="1"/>
          </p:cNvSpPr>
          <p:nvPr>
            <p:ph sz="half" idx="1"/>
          </p:nvPr>
        </p:nvSpPr>
        <p:spPr>
          <a:xfrm>
            <a:off x="352800" y="1814400"/>
            <a:ext cx="4129200" cy="4399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4572000" y="1066800"/>
            <a:ext cx="4572000" cy="524827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endParaRPr lang="nl-NL" dirty="0"/>
          </a:p>
        </p:txBody>
      </p:sp>
      <p:sp>
        <p:nvSpPr>
          <p:cNvPr id="5" name="shpVoettekst"/>
          <p:cNvSpPr>
            <a:spLocks noGrp="1" noChangeArrowheads="1"/>
          </p:cNvSpPr>
          <p:nvPr>
            <p:ph type="ftr" sz="quarter" idx="10"/>
          </p:nvPr>
        </p:nvSpPr>
        <p:spPr>
          <a:ln/>
        </p:spPr>
        <p:txBody>
          <a:bodyPr/>
          <a:lstStyle>
            <a:lvl1pPr>
              <a:defRPr/>
            </a:lvl1pPr>
          </a:lstStyle>
          <a:p>
            <a:pPr>
              <a:defRPr/>
            </a:pPr>
            <a:endParaRPr lang="nl-NL"/>
          </a:p>
        </p:txBody>
      </p:sp>
      <p:sp>
        <p:nvSpPr>
          <p:cNvPr id="6"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262078952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Titelpagina met afbeelding">
    <p:spTree>
      <p:nvGrpSpPr>
        <p:cNvPr id="1" name=""/>
        <p:cNvGrpSpPr/>
        <p:nvPr/>
      </p:nvGrpSpPr>
      <p:grpSpPr>
        <a:xfrm>
          <a:off x="0" y="0"/>
          <a:ext cx="0" cy="0"/>
          <a:chOff x="0" y="0"/>
          <a:chExt cx="0" cy="0"/>
        </a:xfrm>
      </p:grpSpPr>
      <p:sp>
        <p:nvSpPr>
          <p:cNvPr id="3" name="Titel 1"/>
          <p:cNvSpPr txBox="1">
            <a:spLocks/>
          </p:cNvSpPr>
          <p:nvPr userDrawn="1"/>
        </p:nvSpPr>
        <p:spPr bwMode="auto">
          <a:xfrm>
            <a:off x="352425" y="1263650"/>
            <a:ext cx="4129088" cy="522288"/>
          </a:xfrm>
          <a:prstGeom prst="rect">
            <a:avLst/>
          </a:prstGeom>
          <a:solidFill>
            <a:srgbClr val="FFFFFF"/>
          </a:solidFill>
          <a:ln w="9525">
            <a:noFill/>
            <a:miter lim="800000"/>
            <a:headEnd/>
            <a:tailEnd/>
          </a:ln>
          <a:effectLst/>
        </p:spPr>
        <p:txBody>
          <a:bodyPr/>
          <a:lstStyle/>
          <a:p>
            <a:pPr eaLnBrk="0" hangingPunct="0">
              <a:defRPr/>
            </a:pPr>
            <a:r>
              <a:rPr lang="nl-NL" sz="2600" kern="0" spc="-60" dirty="0">
                <a:solidFill>
                  <a:srgbClr val="39870C"/>
                </a:solidFill>
                <a:latin typeface="Verdana" pitchFamily="34" charset="0"/>
                <a:ea typeface="Verdana" pitchFamily="34" charset="0"/>
                <a:cs typeface="Verdana" pitchFamily="34" charset="0"/>
              </a:rPr>
              <a:t>Klik om de stijl te bewerken</a:t>
            </a:r>
          </a:p>
        </p:txBody>
      </p:sp>
      <p:sp>
        <p:nvSpPr>
          <p:cNvPr id="8" name="shpTekst"/>
          <p:cNvSpPr>
            <a:spLocks noGrp="1"/>
          </p:cNvSpPr>
          <p:nvPr>
            <p:ph idx="1"/>
          </p:nvPr>
        </p:nvSpPr>
        <p:spPr bwMode="auto">
          <a:xfrm>
            <a:off x="4910138" y="1493838"/>
            <a:ext cx="3600450" cy="2773362"/>
          </a:xfrm>
          <a:prstGeom prst="rect">
            <a:avLst/>
          </a:prstGeom>
          <a:noFill/>
          <a:ln w="9525">
            <a:noFill/>
            <a:miter lim="800000"/>
            <a:headEnd/>
            <a:tailEnd/>
          </a:ln>
        </p:spPr>
        <p:txBody>
          <a:bodyPr/>
          <a:lstStyle/>
          <a:p>
            <a:pPr lvl="0"/>
            <a:r>
              <a:rPr lang="nl-NL" dirty="0"/>
              <a:t>Klik om de modelstijlen te bewerken</a:t>
            </a:r>
          </a:p>
        </p:txBody>
      </p:sp>
      <p:sp>
        <p:nvSpPr>
          <p:cNvPr id="4" name="shpVoettekst"/>
          <p:cNvSpPr>
            <a:spLocks noGrp="1" noChangeArrowheads="1"/>
          </p:cNvSpPr>
          <p:nvPr>
            <p:ph type="ftr" sz="quarter" idx="10"/>
          </p:nvPr>
        </p:nvSpPr>
        <p:spPr/>
        <p:txBody>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5" name="shpDatum"/>
          <p:cNvSpPr>
            <a:spLocks noGrp="1" noChangeArrowheads="1"/>
          </p:cNvSpPr>
          <p:nvPr>
            <p:ph type="dt" sz="half" idx="11"/>
          </p:nvPr>
        </p:nvSpPr>
        <p:spPr/>
        <p:txBody>
          <a:bodyPr/>
          <a:lstStyle>
            <a:lvl1pPr algn="r">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Tree>
    <p:extLst>
      <p:ext uri="{BB962C8B-B14F-4D97-AF65-F5344CB8AC3E}">
        <p14:creationId xmlns:p14="http://schemas.microsoft.com/office/powerpoint/2010/main" val="353026479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Inhoudsopgave met bullet">
    <p:spTree>
      <p:nvGrpSpPr>
        <p:cNvPr id="1" name=""/>
        <p:cNvGrpSpPr/>
        <p:nvPr/>
      </p:nvGrpSpPr>
      <p:grpSpPr>
        <a:xfrm>
          <a:off x="0" y="0"/>
          <a:ext cx="0" cy="0"/>
          <a:chOff x="0" y="0"/>
          <a:chExt cx="0" cy="0"/>
        </a:xfrm>
      </p:grpSpPr>
      <p:sp>
        <p:nvSpPr>
          <p:cNvPr id="3" name="shpTitel"/>
          <p:cNvSpPr>
            <a:spLocks noGrp="1" noChangeArrowheads="1"/>
          </p:cNvSpPr>
          <p:nvPr>
            <p:ph type="title"/>
          </p:nvPr>
        </p:nvSpPr>
        <p:spPr bwMode="auto">
          <a:xfrm>
            <a:off x="5004000" y="2057400"/>
            <a:ext cx="3938388" cy="3352800"/>
          </a:xfrm>
          <a:prstGeom prst="rect">
            <a:avLst/>
          </a:prstGeom>
          <a:noFill/>
          <a:ln w="9525">
            <a:noFill/>
            <a:miter lim="800000"/>
            <a:headEnd/>
            <a:tailEnd/>
          </a:ln>
          <a:effectLst/>
        </p:spPr>
        <p:txBody>
          <a:bodyPr/>
          <a:lstStyle/>
          <a:p>
            <a:pPr lvl="0"/>
            <a:r>
              <a:rPr lang="nl-NL"/>
              <a:t>Klik om de stijl te bewerken</a:t>
            </a:r>
            <a:endParaRPr lang="nl-NL" dirty="0"/>
          </a:p>
        </p:txBody>
      </p:sp>
    </p:spTree>
    <p:extLst>
      <p:ext uri="{BB962C8B-B14F-4D97-AF65-F5344CB8AC3E}">
        <p14:creationId xmlns:p14="http://schemas.microsoft.com/office/powerpoint/2010/main" val="134974497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9" y="3424049"/>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8"/>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61319284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81112580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74625911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02979111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85837206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87425806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p:cNvSpPr/>
          <p:nvPr userDrawn="1"/>
        </p:nvSpPr>
        <p:spPr>
          <a:xfrm>
            <a:off x="0" y="6513086"/>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8B2320FC-3225-DE4D-874A-8DEE651BC571}" type="datetime3">
              <a:rPr lang="nl-NL" smtClean="0"/>
              <a:t>18/12/18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364373167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9"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itel 1"/>
          <p:cNvSpPr>
            <a:spLocks noGrp="1"/>
          </p:cNvSpPr>
          <p:nvPr>
            <p:ph type="ctrTitle" hasCustomPrompt="1"/>
          </p:nvPr>
        </p:nvSpPr>
        <p:spPr>
          <a:xfrm>
            <a:off x="442913"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Rechthoek 1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96701481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E480BBA-5F40-3048-905F-0A48153D24CD}"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97123006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D36DDDBB-F4D6-104C-8FFF-E663BC91ABCF}"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238800925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28C2197-C453-1743-9E19-62B5287B6E59}"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4" y="1811338"/>
            <a:ext cx="3494087" cy="4300538"/>
          </a:xfrm>
        </p:spPr>
        <p:txBody>
          <a:bodyPr/>
          <a:lstStyle/>
          <a:p>
            <a:endParaRPr lang="nl-NL"/>
          </a:p>
        </p:txBody>
      </p:sp>
    </p:spTree>
    <p:extLst>
      <p:ext uri="{BB962C8B-B14F-4D97-AF65-F5344CB8AC3E}">
        <p14:creationId xmlns:p14="http://schemas.microsoft.com/office/powerpoint/2010/main" val="288693815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42E8B2CF-E674-8B42-9462-22DD6FBCC10C}"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191618580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9A9A74A-F678-424C-933A-98BE7B9C1AA5}"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0"/>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72524649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7760F1B-4B96-AB46-A3A0-B9C6ADF6E09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1"/>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40"/>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78462542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10327982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5580BD29-8B1F-C04C-B840-FEA79CB4DE02}"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4"/>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1" y="1811340"/>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30246200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2"/>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9D6B2E20-7EA5-A840-B4B4-E5A3C3A6C5E3}"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9" y="1160464"/>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80706938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FA46AD-5AE6-8044-A0AA-CBC8A8F81D6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290444124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EA1193-B985-8343-B731-A66AE2FDB747}"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8"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42377914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7CD931B1-3CA1-1049-BE70-05C8239BDE78}" type="datetime3">
              <a:rPr lang="nl-NL" smtClean="0"/>
              <a:t>18/12/18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763" indent="-285750">
              <a:buFont typeface="Verdana" pitchFamily="34" charset="0"/>
              <a:buChar char="–"/>
              <a:defRPr sz="1800"/>
            </a:lvl4pPr>
            <a:lvl5pPr marL="1631950" indent="-285750">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274226767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FBBE8C5-BEA7-4B64-B393-291B4F008326}" type="datetimeFigureOut">
              <a:rPr lang="nl-NL" smtClean="0"/>
              <a:t>18-12-2018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EA9A510-B150-4AC0-B481-51D3422970A4}" type="slidenum">
              <a:rPr lang="nl-NL" smtClean="0"/>
              <a:t>‹nr.›</a:t>
            </a:fld>
            <a:endParaRPr lang="nl-NL"/>
          </a:p>
        </p:txBody>
      </p:sp>
    </p:spTree>
    <p:extLst>
      <p:ext uri="{BB962C8B-B14F-4D97-AF65-F5344CB8AC3E}">
        <p14:creationId xmlns:p14="http://schemas.microsoft.com/office/powerpoint/2010/main" val="412537667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8EAE64DA-EB80-324A-9B36-B334ECFD4F2C}" type="datetimeFigureOut">
              <a:rPr lang="nl-NL" smtClean="0"/>
              <a:t>18-12-2018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32042F2-F621-204F-9680-F85D50001783}" type="slidenum">
              <a:rPr lang="nl-NL" smtClean="0"/>
              <a:t>‹nr.›</a:t>
            </a:fld>
            <a:endParaRPr lang="nl-NL"/>
          </a:p>
        </p:txBody>
      </p:sp>
    </p:spTree>
    <p:extLst>
      <p:ext uri="{BB962C8B-B14F-4D97-AF65-F5344CB8AC3E}">
        <p14:creationId xmlns:p14="http://schemas.microsoft.com/office/powerpoint/2010/main" val="78157507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54913772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88699507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4194400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57165926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63420419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69274710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18/12/18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348381812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79710606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16233949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266840552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390137309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202853854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83887025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8760505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6"/>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18/12/18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289931588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07337064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9731174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61255195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6858025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9"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3"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32168500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47038662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23994085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4" y="1811338"/>
            <a:ext cx="3494087" cy="4300538"/>
          </a:xfrm>
        </p:spPr>
        <p:txBody>
          <a:bodyPr/>
          <a:lstStyle/>
          <a:p>
            <a:endParaRPr lang="nl-NL"/>
          </a:p>
        </p:txBody>
      </p:sp>
    </p:spTree>
    <p:extLst>
      <p:ext uri="{BB962C8B-B14F-4D97-AF65-F5344CB8AC3E}">
        <p14:creationId xmlns:p14="http://schemas.microsoft.com/office/powerpoint/2010/main" val="79219604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43827380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221379792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0"/>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27665804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1"/>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40"/>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99083128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4"/>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1" y="1811340"/>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35645552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2"/>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9" y="1160464"/>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419685687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98795606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8"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64509069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352800" y="1263600"/>
            <a:ext cx="8419642" cy="572400"/>
          </a:xfrm>
        </p:spPr>
        <p:txBody>
          <a:bodyPr/>
          <a:lstStyle/>
          <a:p>
            <a:r>
              <a:rPr lang="nl-NL" dirty="0"/>
              <a:t>Klik om de stijl te bewerken</a:t>
            </a:r>
          </a:p>
        </p:txBody>
      </p:sp>
      <p:sp>
        <p:nvSpPr>
          <p:cNvPr id="3" name="Tijdelijke aanduiding voor inhoud 2"/>
          <p:cNvSpPr>
            <a:spLocks noGrp="1"/>
          </p:cNvSpPr>
          <p:nvPr>
            <p:ph sz="half" idx="1"/>
          </p:nvPr>
        </p:nvSpPr>
        <p:spPr>
          <a:xfrm>
            <a:off x="3528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46836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5" name="shpVoettekst"/>
          <p:cNvSpPr>
            <a:spLocks noGrp="1" noChangeArrowheads="1"/>
          </p:cNvSpPr>
          <p:nvPr>
            <p:ph type="ftr" sz="quarter" idx="10"/>
          </p:nvPr>
        </p:nvSpPr>
        <p:spPr>
          <a:ln/>
        </p:spPr>
        <p:txBody>
          <a:bodyPr/>
          <a:lstStyle>
            <a:lvl1pPr>
              <a:defRPr/>
            </a:lvl1pPr>
          </a:lstStyle>
          <a:p>
            <a:pPr>
              <a:defRPr/>
            </a:pPr>
            <a:endParaRPr lang="nl-NL"/>
          </a:p>
        </p:txBody>
      </p:sp>
      <p:sp>
        <p:nvSpPr>
          <p:cNvPr id="6"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197146434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9" y="3424049"/>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8"/>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95104177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37578735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p:cNvSpPr/>
          <p:nvPr userDrawn="1"/>
        </p:nvSpPr>
        <p:spPr>
          <a:xfrm>
            <a:off x="0" y="6513086"/>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8B2320FC-3225-DE4D-874A-8DEE651BC571}" type="datetime3">
              <a:rPr lang="nl-NL" smtClean="0"/>
              <a:t>18/12/18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225913499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47130569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86810630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53748566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6"/>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18/12/18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402546476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9"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3"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45977324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90549857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419454510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4" y="1811338"/>
            <a:ext cx="3494087" cy="4300538"/>
          </a:xfrm>
        </p:spPr>
        <p:txBody>
          <a:bodyPr/>
          <a:lstStyle/>
          <a:p>
            <a:endParaRPr lang="nl-NL"/>
          </a:p>
        </p:txBody>
      </p:sp>
    </p:spTree>
    <p:extLst>
      <p:ext uri="{BB962C8B-B14F-4D97-AF65-F5344CB8AC3E}">
        <p14:creationId xmlns:p14="http://schemas.microsoft.com/office/powerpoint/2010/main" val="354089017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81319602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0"/>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66108631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9"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itel 1"/>
          <p:cNvSpPr>
            <a:spLocks noGrp="1"/>
          </p:cNvSpPr>
          <p:nvPr>
            <p:ph type="ctrTitle" hasCustomPrompt="1"/>
          </p:nvPr>
        </p:nvSpPr>
        <p:spPr>
          <a:xfrm>
            <a:off x="442913"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79312709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1"/>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40"/>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4130913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4"/>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1" y="1811340"/>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25333150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2"/>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9" y="1160464"/>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98412631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1263119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8"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59447032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03157617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64286406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22164646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07537814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36499009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E480BBA-5F40-3048-905F-0A48153D24CD}"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37337222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18/12/18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389694487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94502381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58030461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320386087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78132340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95188085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10741289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96507289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25212682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84361445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D36DDDBB-F4D6-104C-8FFF-E663BC91ABCF}" type="datetime3">
              <a:rPr lang="nl-NL" smtClean="0"/>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22199301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147003978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31610580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91754081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54936007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07980759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31486951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31437374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18/12/18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69909268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70523494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18/12/18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25394950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image" Target="../media/image1.emf"/><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theme" Target="../theme/theme10.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theme" Target="../theme/theme11.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19" Type="http://schemas.openxmlformats.org/officeDocument/2006/relationships/image" Target="../media/image1.emf"/><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image" Target="../media/image1.emf"/><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19" Type="http://schemas.openxmlformats.org/officeDocument/2006/relationships/theme" Target="../theme/theme12.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image" Target="../media/image1.emf"/><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10" Type="http://schemas.openxmlformats.org/officeDocument/2006/relationships/slideLayout" Target="../slideLayouts/slideLayout229.xml"/><Relationship Id="rId19" Type="http://schemas.openxmlformats.org/officeDocument/2006/relationships/theme" Target="../theme/theme13.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3" Type="http://schemas.openxmlformats.org/officeDocument/2006/relationships/slideLayout" Target="../slideLayouts/slideLayout240.xml"/><Relationship Id="rId21" Type="http://schemas.openxmlformats.org/officeDocument/2006/relationships/slideLayout" Target="../slideLayouts/slideLayout258.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0" Type="http://schemas.openxmlformats.org/officeDocument/2006/relationships/slideLayout" Target="../slideLayouts/slideLayout257.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24" Type="http://schemas.openxmlformats.org/officeDocument/2006/relationships/image" Target="../media/image1.emf"/><Relationship Id="rId5" Type="http://schemas.openxmlformats.org/officeDocument/2006/relationships/slideLayout" Target="../slideLayouts/slideLayout242.xml"/><Relationship Id="rId15" Type="http://schemas.openxmlformats.org/officeDocument/2006/relationships/slideLayout" Target="../slideLayouts/slideLayout252.xml"/><Relationship Id="rId23" Type="http://schemas.openxmlformats.org/officeDocument/2006/relationships/theme" Target="../theme/theme14.xml"/><Relationship Id="rId10" Type="http://schemas.openxmlformats.org/officeDocument/2006/relationships/slideLayout" Target="../slideLayouts/slideLayout247.xml"/><Relationship Id="rId19" Type="http://schemas.openxmlformats.org/officeDocument/2006/relationships/slideLayout" Target="../slideLayouts/slideLayout256.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 Id="rId22" Type="http://schemas.openxmlformats.org/officeDocument/2006/relationships/slideLayout" Target="../slideLayouts/slideLayout2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18" Type="http://schemas.openxmlformats.org/officeDocument/2006/relationships/slideLayout" Target="../slideLayouts/slideLayout27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20" Type="http://schemas.openxmlformats.org/officeDocument/2006/relationships/image" Target="../media/image1.emf"/><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5" Type="http://schemas.openxmlformats.org/officeDocument/2006/relationships/slideLayout" Target="../slideLayouts/slideLayout274.xml"/><Relationship Id="rId10" Type="http://schemas.openxmlformats.org/officeDocument/2006/relationships/slideLayout" Target="../slideLayouts/slideLayout269.xml"/><Relationship Id="rId19" Type="http://schemas.openxmlformats.org/officeDocument/2006/relationships/theme" Target="../theme/theme15.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18" Type="http://schemas.openxmlformats.org/officeDocument/2006/relationships/theme" Target="../theme/theme16.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 Type="http://schemas.openxmlformats.org/officeDocument/2006/relationships/slideLayout" Target="../slideLayouts/slideLayout279.xml"/><Relationship Id="rId16" Type="http://schemas.openxmlformats.org/officeDocument/2006/relationships/slideLayout" Target="../slideLayouts/slideLayout293.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5" Type="http://schemas.openxmlformats.org/officeDocument/2006/relationships/slideLayout" Target="../slideLayouts/slideLayout292.xml"/><Relationship Id="rId10" Type="http://schemas.openxmlformats.org/officeDocument/2006/relationships/slideLayout" Target="../slideLayouts/slideLayout287.xml"/><Relationship Id="rId19" Type="http://schemas.openxmlformats.org/officeDocument/2006/relationships/image" Target="../media/image1.emf"/><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18" Type="http://schemas.openxmlformats.org/officeDocument/2006/relationships/slideLayout" Target="../slideLayouts/slideLayout312.xml"/><Relationship Id="rId3" Type="http://schemas.openxmlformats.org/officeDocument/2006/relationships/slideLayout" Target="../slideLayouts/slideLayout297.xml"/><Relationship Id="rId21" Type="http://schemas.openxmlformats.org/officeDocument/2006/relationships/slideLayout" Target="../slideLayouts/slideLayout315.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17" Type="http://schemas.openxmlformats.org/officeDocument/2006/relationships/slideLayout" Target="../slideLayouts/slideLayout311.xml"/><Relationship Id="rId2" Type="http://schemas.openxmlformats.org/officeDocument/2006/relationships/slideLayout" Target="../slideLayouts/slideLayout296.xml"/><Relationship Id="rId16" Type="http://schemas.openxmlformats.org/officeDocument/2006/relationships/slideLayout" Target="../slideLayouts/slideLayout310.xml"/><Relationship Id="rId20" Type="http://schemas.openxmlformats.org/officeDocument/2006/relationships/slideLayout" Target="../slideLayouts/slideLayout314.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5" Type="http://schemas.openxmlformats.org/officeDocument/2006/relationships/slideLayout" Target="../slideLayouts/slideLayout309.xml"/><Relationship Id="rId23" Type="http://schemas.openxmlformats.org/officeDocument/2006/relationships/image" Target="../media/image1.emf"/><Relationship Id="rId10" Type="http://schemas.openxmlformats.org/officeDocument/2006/relationships/slideLayout" Target="../slideLayouts/slideLayout304.xml"/><Relationship Id="rId19" Type="http://schemas.openxmlformats.org/officeDocument/2006/relationships/slideLayout" Target="../slideLayouts/slideLayout313.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slideLayout" Target="../slideLayouts/slideLayout308.xml"/><Relationship Id="rId2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18" Type="http://schemas.openxmlformats.org/officeDocument/2006/relationships/slideLayout" Target="../slideLayouts/slideLayout333.xml"/><Relationship Id="rId3" Type="http://schemas.openxmlformats.org/officeDocument/2006/relationships/slideLayout" Target="../slideLayouts/slideLayout318.xml"/><Relationship Id="rId21" Type="http://schemas.openxmlformats.org/officeDocument/2006/relationships/image" Target="../media/image1.emf"/><Relationship Id="rId7" Type="http://schemas.openxmlformats.org/officeDocument/2006/relationships/slideLayout" Target="../slideLayouts/slideLayout322.xml"/><Relationship Id="rId12" Type="http://schemas.openxmlformats.org/officeDocument/2006/relationships/slideLayout" Target="../slideLayouts/slideLayout327.xml"/><Relationship Id="rId17" Type="http://schemas.openxmlformats.org/officeDocument/2006/relationships/slideLayout" Target="../slideLayouts/slideLayout332.xml"/><Relationship Id="rId2" Type="http://schemas.openxmlformats.org/officeDocument/2006/relationships/slideLayout" Target="../slideLayouts/slideLayout317.xml"/><Relationship Id="rId16" Type="http://schemas.openxmlformats.org/officeDocument/2006/relationships/slideLayout" Target="../slideLayouts/slideLayout331.xml"/><Relationship Id="rId20" Type="http://schemas.openxmlformats.org/officeDocument/2006/relationships/theme" Target="../theme/theme18.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5" Type="http://schemas.openxmlformats.org/officeDocument/2006/relationships/slideLayout" Target="../slideLayouts/slideLayout330.xml"/><Relationship Id="rId10" Type="http://schemas.openxmlformats.org/officeDocument/2006/relationships/slideLayout" Target="../slideLayouts/slideLayout325.xml"/><Relationship Id="rId19" Type="http://schemas.openxmlformats.org/officeDocument/2006/relationships/slideLayout" Target="../slideLayouts/slideLayout334.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slideLayout" Target="../slideLayouts/slideLayout32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18" Type="http://schemas.openxmlformats.org/officeDocument/2006/relationships/slideLayout" Target="../slideLayouts/slideLayout352.xml"/><Relationship Id="rId3" Type="http://schemas.openxmlformats.org/officeDocument/2006/relationships/slideLayout" Target="../slideLayouts/slideLayout337.xml"/><Relationship Id="rId21" Type="http://schemas.openxmlformats.org/officeDocument/2006/relationships/image" Target="../media/image1.emf"/><Relationship Id="rId7" Type="http://schemas.openxmlformats.org/officeDocument/2006/relationships/slideLayout" Target="../slideLayouts/slideLayout341.xml"/><Relationship Id="rId12" Type="http://schemas.openxmlformats.org/officeDocument/2006/relationships/slideLayout" Target="../slideLayouts/slideLayout346.xml"/><Relationship Id="rId17" Type="http://schemas.openxmlformats.org/officeDocument/2006/relationships/slideLayout" Target="../slideLayouts/slideLayout351.xml"/><Relationship Id="rId2" Type="http://schemas.openxmlformats.org/officeDocument/2006/relationships/slideLayout" Target="../slideLayouts/slideLayout336.xml"/><Relationship Id="rId16" Type="http://schemas.openxmlformats.org/officeDocument/2006/relationships/slideLayout" Target="../slideLayouts/slideLayout350.xml"/><Relationship Id="rId20" Type="http://schemas.openxmlformats.org/officeDocument/2006/relationships/theme" Target="../theme/theme19.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5" Type="http://schemas.openxmlformats.org/officeDocument/2006/relationships/slideLayout" Target="../slideLayouts/slideLayout349.xml"/><Relationship Id="rId10" Type="http://schemas.openxmlformats.org/officeDocument/2006/relationships/slideLayout" Target="../slideLayouts/slideLayout344.xml"/><Relationship Id="rId19" Type="http://schemas.openxmlformats.org/officeDocument/2006/relationships/slideLayout" Target="../slideLayouts/slideLayout353.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slideLayout" Target="../slideLayouts/slideLayout3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1.emf"/><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image" Target="../media/image5.wmf"/><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image" Target="../media/image4.png"/><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theme" Target="../theme/theme20.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image" Target="../media/image6.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theme" Target="../theme/theme2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22.xml.rels><?xml version="1.0" encoding="UTF-8" standalone="yes"?>
<Relationships xmlns="http://schemas.openxmlformats.org/package/2006/relationships"><Relationship Id="rId13" Type="http://schemas.openxmlformats.org/officeDocument/2006/relationships/slideLayout" Target="../slideLayouts/slideLayout388.xml"/><Relationship Id="rId18" Type="http://schemas.openxmlformats.org/officeDocument/2006/relationships/slideLayout" Target="../slideLayouts/slideLayout393.xml"/><Relationship Id="rId26" Type="http://schemas.openxmlformats.org/officeDocument/2006/relationships/slideLayout" Target="../slideLayouts/slideLayout401.xml"/><Relationship Id="rId21" Type="http://schemas.openxmlformats.org/officeDocument/2006/relationships/slideLayout" Target="../slideLayouts/slideLayout396.xml"/><Relationship Id="rId34" Type="http://schemas.openxmlformats.org/officeDocument/2006/relationships/slideLayout" Target="../slideLayouts/slideLayout409.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17" Type="http://schemas.openxmlformats.org/officeDocument/2006/relationships/slideLayout" Target="../slideLayouts/slideLayout392.xml"/><Relationship Id="rId25" Type="http://schemas.openxmlformats.org/officeDocument/2006/relationships/slideLayout" Target="../slideLayouts/slideLayout400.xml"/><Relationship Id="rId33" Type="http://schemas.openxmlformats.org/officeDocument/2006/relationships/slideLayout" Target="../slideLayouts/slideLayout408.xml"/><Relationship Id="rId2" Type="http://schemas.openxmlformats.org/officeDocument/2006/relationships/slideLayout" Target="../slideLayouts/slideLayout377.xml"/><Relationship Id="rId16" Type="http://schemas.openxmlformats.org/officeDocument/2006/relationships/slideLayout" Target="../slideLayouts/slideLayout391.xml"/><Relationship Id="rId20" Type="http://schemas.openxmlformats.org/officeDocument/2006/relationships/slideLayout" Target="../slideLayouts/slideLayout395.xml"/><Relationship Id="rId29" Type="http://schemas.openxmlformats.org/officeDocument/2006/relationships/slideLayout" Target="../slideLayouts/slideLayout404.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24" Type="http://schemas.openxmlformats.org/officeDocument/2006/relationships/slideLayout" Target="../slideLayouts/slideLayout399.xml"/><Relationship Id="rId32" Type="http://schemas.openxmlformats.org/officeDocument/2006/relationships/slideLayout" Target="../slideLayouts/slideLayout407.xml"/><Relationship Id="rId37" Type="http://schemas.openxmlformats.org/officeDocument/2006/relationships/image" Target="../media/image40.png"/><Relationship Id="rId5" Type="http://schemas.openxmlformats.org/officeDocument/2006/relationships/slideLayout" Target="../slideLayouts/slideLayout380.xml"/><Relationship Id="rId15" Type="http://schemas.openxmlformats.org/officeDocument/2006/relationships/slideLayout" Target="../slideLayouts/slideLayout390.xml"/><Relationship Id="rId23" Type="http://schemas.openxmlformats.org/officeDocument/2006/relationships/slideLayout" Target="../slideLayouts/slideLayout398.xml"/><Relationship Id="rId28" Type="http://schemas.openxmlformats.org/officeDocument/2006/relationships/slideLayout" Target="../slideLayouts/slideLayout403.xml"/><Relationship Id="rId36" Type="http://schemas.openxmlformats.org/officeDocument/2006/relationships/theme" Target="../theme/theme22.xml"/><Relationship Id="rId10" Type="http://schemas.openxmlformats.org/officeDocument/2006/relationships/slideLayout" Target="../slideLayouts/slideLayout385.xml"/><Relationship Id="rId19" Type="http://schemas.openxmlformats.org/officeDocument/2006/relationships/slideLayout" Target="../slideLayouts/slideLayout394.xml"/><Relationship Id="rId31" Type="http://schemas.openxmlformats.org/officeDocument/2006/relationships/slideLayout" Target="../slideLayouts/slideLayout406.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slideLayout" Target="../slideLayouts/slideLayout389.xml"/><Relationship Id="rId22" Type="http://schemas.openxmlformats.org/officeDocument/2006/relationships/slideLayout" Target="../slideLayouts/slideLayout397.xml"/><Relationship Id="rId27" Type="http://schemas.openxmlformats.org/officeDocument/2006/relationships/slideLayout" Target="../slideLayouts/slideLayout402.xml"/><Relationship Id="rId30" Type="http://schemas.openxmlformats.org/officeDocument/2006/relationships/slideLayout" Target="../slideLayouts/slideLayout405.xml"/><Relationship Id="rId35" Type="http://schemas.openxmlformats.org/officeDocument/2006/relationships/slideLayout" Target="../slideLayouts/slideLayout410.xml"/><Relationship Id="rId8" Type="http://schemas.openxmlformats.org/officeDocument/2006/relationships/slideLayout" Target="../slideLayouts/slideLayout383.xml"/><Relationship Id="rId3" Type="http://schemas.openxmlformats.org/officeDocument/2006/relationships/slideLayout" Target="../slideLayouts/slideLayout378.xml"/></Relationships>
</file>

<file path=ppt/slideMasters/_rels/slideMaster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413.xml"/><Relationship Id="rId7" Type="http://schemas.openxmlformats.org/officeDocument/2006/relationships/image" Target="../media/image41.png"/><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theme" Target="../theme/theme23.xml"/><Relationship Id="rId5" Type="http://schemas.openxmlformats.org/officeDocument/2006/relationships/slideLayout" Target="../slideLayouts/slideLayout415.xml"/><Relationship Id="rId10" Type="http://schemas.openxmlformats.org/officeDocument/2006/relationships/image" Target="../media/image44.png"/><Relationship Id="rId4" Type="http://schemas.openxmlformats.org/officeDocument/2006/relationships/slideLayout" Target="../slideLayouts/slideLayout414.xml"/><Relationship Id="rId9" Type="http://schemas.openxmlformats.org/officeDocument/2006/relationships/image" Target="../media/image43.png"/></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theme" Target="../theme/theme24.xml"/><Relationship Id="rId1" Type="http://schemas.openxmlformats.org/officeDocument/2006/relationships/slideLayout" Target="../slideLayouts/slideLayout4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24.xml"/><Relationship Id="rId13" Type="http://schemas.openxmlformats.org/officeDocument/2006/relationships/slideLayout" Target="../slideLayouts/slideLayout429.xml"/><Relationship Id="rId18" Type="http://schemas.openxmlformats.org/officeDocument/2006/relationships/slideLayout" Target="../slideLayouts/slideLayout434.xml"/><Relationship Id="rId3" Type="http://schemas.openxmlformats.org/officeDocument/2006/relationships/slideLayout" Target="../slideLayouts/slideLayout419.xml"/><Relationship Id="rId21" Type="http://schemas.openxmlformats.org/officeDocument/2006/relationships/theme" Target="../theme/theme25.xml"/><Relationship Id="rId7" Type="http://schemas.openxmlformats.org/officeDocument/2006/relationships/slideLayout" Target="../slideLayouts/slideLayout423.xml"/><Relationship Id="rId12" Type="http://schemas.openxmlformats.org/officeDocument/2006/relationships/slideLayout" Target="../slideLayouts/slideLayout428.xml"/><Relationship Id="rId17" Type="http://schemas.openxmlformats.org/officeDocument/2006/relationships/slideLayout" Target="../slideLayouts/slideLayout433.xml"/><Relationship Id="rId2" Type="http://schemas.openxmlformats.org/officeDocument/2006/relationships/slideLayout" Target="../slideLayouts/slideLayout418.xml"/><Relationship Id="rId16" Type="http://schemas.openxmlformats.org/officeDocument/2006/relationships/slideLayout" Target="../slideLayouts/slideLayout432.xml"/><Relationship Id="rId20" Type="http://schemas.openxmlformats.org/officeDocument/2006/relationships/slideLayout" Target="../slideLayouts/slideLayout436.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5" Type="http://schemas.openxmlformats.org/officeDocument/2006/relationships/slideLayout" Target="../slideLayouts/slideLayout431.xml"/><Relationship Id="rId10" Type="http://schemas.openxmlformats.org/officeDocument/2006/relationships/slideLayout" Target="../slideLayouts/slideLayout426.xml"/><Relationship Id="rId19" Type="http://schemas.openxmlformats.org/officeDocument/2006/relationships/slideLayout" Target="../slideLayouts/slideLayout435.xml"/><Relationship Id="rId4" Type="http://schemas.openxmlformats.org/officeDocument/2006/relationships/slideLayout" Target="../slideLayouts/slideLayout420.xml"/><Relationship Id="rId9" Type="http://schemas.openxmlformats.org/officeDocument/2006/relationships/slideLayout" Target="../slideLayouts/slideLayout425.xml"/><Relationship Id="rId14" Type="http://schemas.openxmlformats.org/officeDocument/2006/relationships/slideLayout" Target="../slideLayouts/slideLayout430.xml"/><Relationship Id="rId22" Type="http://schemas.openxmlformats.org/officeDocument/2006/relationships/image" Target="../media/image1.emf"/></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slideLayout" Target="../slideLayouts/slideLayout449.xml"/><Relationship Id="rId18" Type="http://schemas.openxmlformats.org/officeDocument/2006/relationships/theme" Target="../theme/theme26.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slideLayout" Target="../slideLayouts/slideLayout448.xml"/><Relationship Id="rId17" Type="http://schemas.openxmlformats.org/officeDocument/2006/relationships/slideLayout" Target="../slideLayouts/slideLayout453.xml"/><Relationship Id="rId2" Type="http://schemas.openxmlformats.org/officeDocument/2006/relationships/slideLayout" Target="../slideLayouts/slideLayout438.xml"/><Relationship Id="rId16" Type="http://schemas.openxmlformats.org/officeDocument/2006/relationships/slideLayout" Target="../slideLayouts/slideLayout452.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5" Type="http://schemas.openxmlformats.org/officeDocument/2006/relationships/slideLayout" Target="../slideLayouts/slideLayout451.xml"/><Relationship Id="rId10" Type="http://schemas.openxmlformats.org/officeDocument/2006/relationships/slideLayout" Target="../slideLayouts/slideLayout446.xml"/><Relationship Id="rId19" Type="http://schemas.openxmlformats.org/officeDocument/2006/relationships/image" Target="../media/image1.emf"/><Relationship Id="rId4" Type="http://schemas.openxmlformats.org/officeDocument/2006/relationships/slideLayout" Target="../slideLayouts/slideLayout440.xml"/><Relationship Id="rId9" Type="http://schemas.openxmlformats.org/officeDocument/2006/relationships/slideLayout" Target="../slideLayouts/slideLayout445.xml"/><Relationship Id="rId14" Type="http://schemas.openxmlformats.org/officeDocument/2006/relationships/slideLayout" Target="../slideLayouts/slideLayout4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1.emf"/><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4.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image" Target="../media/image1.emf"/><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5.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image" Target="../media/image1.emf"/><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image" Target="../media/image1.emf"/><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theme" Target="../theme/theme6.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21" Type="http://schemas.openxmlformats.org/officeDocument/2006/relationships/theme" Target="../theme/theme7.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theme" Target="../theme/theme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19" Type="http://schemas.openxmlformats.org/officeDocument/2006/relationships/image" Target="../media/image1.emf"/><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 Type="http://schemas.openxmlformats.org/officeDocument/2006/relationships/slideLayout" Target="../slideLayouts/slideLayout150.xml"/><Relationship Id="rId21" Type="http://schemas.openxmlformats.org/officeDocument/2006/relationships/image" Target="../media/image1.emf"/><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theme" Target="../theme/theme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0"/>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jdelijke aanduiding voor titel 1"/>
          <p:cNvSpPr>
            <a:spLocks noGrp="1"/>
          </p:cNvSpPr>
          <p:nvPr>
            <p:ph type="title"/>
          </p:nvPr>
        </p:nvSpPr>
        <p:spPr>
          <a:xfrm>
            <a:off x="450850" y="1169392"/>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733122"/>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FDD57D2C-5BA3-0D40-BA70-CD099BCA3042}" type="datetime3">
              <a:rPr lang="nl-NL" smtClean="0"/>
              <a:t>18/12/18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39568" y="1"/>
            <a:ext cx="3045646" cy="898524"/>
          </a:xfrm>
          <a:prstGeom prst="rect">
            <a:avLst/>
          </a:prstGeom>
        </p:spPr>
      </p:pic>
    </p:spTree>
    <p:extLst>
      <p:ext uri="{BB962C8B-B14F-4D97-AF65-F5344CB8AC3E}">
        <p14:creationId xmlns:p14="http://schemas.microsoft.com/office/powerpoint/2010/main" val="4142678147"/>
      </p:ext>
    </p:extLst>
  </p:cSld>
  <p:clrMap bg1="lt1" tx1="dk1" bg2="lt2" tx2="dk2" accent1="accent1" accent2="accent2" accent3="accent3" accent4="accent4" accent5="accent5" accent6="accent6" hlink="hlink" folHlink="folHlink"/>
  <p:sldLayoutIdLst>
    <p:sldLayoutId id="2147483689" r:id="rId1"/>
    <p:sldLayoutId id="2147483697" r:id="rId2"/>
    <p:sldLayoutId id="2147483698" r:id="rId3"/>
    <p:sldLayoutId id="2147483699" r:id="rId4"/>
    <p:sldLayoutId id="2147483700" r:id="rId5"/>
    <p:sldLayoutId id="2147483701" r:id="rId6"/>
    <p:sldLayoutId id="2147483702" r:id="rId7"/>
    <p:sldLayoutId id="2147483690" r:id="rId8"/>
    <p:sldLayoutId id="2147483695" r:id="rId9"/>
    <p:sldLayoutId id="2147483704" r:id="rId10"/>
    <p:sldLayoutId id="2147483703" r:id="rId11"/>
    <p:sldLayoutId id="2147483691" r:id="rId12"/>
    <p:sldLayoutId id="2147483705" r:id="rId13"/>
    <p:sldLayoutId id="2147483706" r:id="rId14"/>
    <p:sldLayoutId id="2147483692" r:id="rId15"/>
    <p:sldLayoutId id="2147483693" r:id="rId16"/>
    <p:sldLayoutId id="2147483694" r:id="rId17"/>
    <p:sldLayoutId id="2147484294" r:id="rId18"/>
    <p:sldLayoutId id="2147484300" r:id="rId19"/>
    <p:sldLayoutId id="2147484301" r:id="rId20"/>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ftr="0" dt="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0"/>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sz="1350">
              <a:solidFill>
                <a:prstClr val="black"/>
              </a:solidFill>
            </a:endParaRPr>
          </a:p>
        </p:txBody>
      </p:sp>
      <p:sp>
        <p:nvSpPr>
          <p:cNvPr id="2" name="Tijdelijke aanduiding voor titel 1"/>
          <p:cNvSpPr>
            <a:spLocks noGrp="1"/>
          </p:cNvSpPr>
          <p:nvPr>
            <p:ph type="title"/>
          </p:nvPr>
        </p:nvSpPr>
        <p:spPr>
          <a:xfrm>
            <a:off x="450850" y="1169392"/>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733122"/>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pPr defTabSz="685800"/>
            <a:fld id="{FDD57D2C-5BA3-0D40-BA70-CD099BCA3042}" type="datetime3">
              <a:rPr lang="nl-NL" smtClean="0"/>
              <a:pPr defTabSz="685800"/>
              <a:t>18/12/18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pPr defTabSz="685800"/>
            <a:endParaRPr lang="nl-NL" dirty="0"/>
          </a:p>
        </p:txBody>
      </p:sp>
      <p:pic>
        <p:nvPicPr>
          <p:cNvPr id="17" name="Afbeelding 16" descr="RO_RWS_Aan de slag met_BOL_RGB.eps"/>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39568" y="1"/>
            <a:ext cx="3045646" cy="898524"/>
          </a:xfrm>
          <a:prstGeom prst="rect">
            <a:avLst/>
          </a:prstGeom>
        </p:spPr>
      </p:pic>
    </p:spTree>
    <p:extLst>
      <p:ext uri="{BB962C8B-B14F-4D97-AF65-F5344CB8AC3E}">
        <p14:creationId xmlns:p14="http://schemas.microsoft.com/office/powerpoint/2010/main" val="2598134518"/>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3" r:id="rId18"/>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ftr="0" dt="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0"/>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2"/>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733122"/>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FDD57D2C-5BA3-0D40-BA70-CD099BCA3042}" type="datetime3">
              <a:rPr lang="nl-NL" smtClean="0"/>
              <a:pPr/>
              <a:t>18/12/18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39568" y="1"/>
            <a:ext cx="3045646" cy="898524"/>
          </a:xfrm>
          <a:prstGeom prst="rect">
            <a:avLst/>
          </a:prstGeom>
        </p:spPr>
      </p:pic>
    </p:spTree>
    <p:extLst>
      <p:ext uri="{BB962C8B-B14F-4D97-AF65-F5344CB8AC3E}">
        <p14:creationId xmlns:p14="http://schemas.microsoft.com/office/powerpoint/2010/main" val="734113260"/>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ftr="0" dt="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0"/>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2"/>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733122"/>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FDD57D2C-5BA3-0D40-BA70-CD099BCA3042}" type="datetime3">
              <a:rPr lang="nl-NL" smtClean="0"/>
              <a:pPr/>
              <a:t>18/12/18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39568" y="1"/>
            <a:ext cx="3045646" cy="898524"/>
          </a:xfrm>
          <a:prstGeom prst="rect">
            <a:avLst/>
          </a:prstGeom>
        </p:spPr>
      </p:pic>
    </p:spTree>
    <p:extLst>
      <p:ext uri="{BB962C8B-B14F-4D97-AF65-F5344CB8AC3E}">
        <p14:creationId xmlns:p14="http://schemas.microsoft.com/office/powerpoint/2010/main" val="3420477723"/>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 id="2147483973" r:id="rId18"/>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ftr="0" dt="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18/12/18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3153857761"/>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 id="2147483992" r:id="rId18"/>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ea typeface="Geneva" charset="-128"/>
              </a:rPr>
              <a:pPr/>
              <a:t>18/12/18</a:t>
            </a:fld>
            <a:endParaRPr lang="nl-NL" dirty="0">
              <a:ea typeface="Geneva" charset="-128"/>
            </a:endParaRPr>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ea typeface="Geneva" charset="-128"/>
            </a:endParaRPr>
          </a:p>
        </p:txBody>
      </p:sp>
      <p:pic>
        <p:nvPicPr>
          <p:cNvPr id="17" name="Afbeelding 16" descr="RO_RWS_Aan de slag met_BOL_RGB.eps"/>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1201040632"/>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 id="2147484033" r:id="rId16"/>
    <p:sldLayoutId id="2147484034" r:id="rId17"/>
    <p:sldLayoutId id="2147484035" r:id="rId18"/>
    <p:sldLayoutId id="2147484296" r:id="rId19"/>
    <p:sldLayoutId id="2147484297" r:id="rId20"/>
    <p:sldLayoutId id="2147484298" r:id="rId21"/>
    <p:sldLayoutId id="2147484299" r:id="rId22"/>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nl-NL" sz="1800">
              <a:solidFill>
                <a:prstClr val="black"/>
              </a:solidFill>
            </a:endParaRPr>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pPr defTabSz="457200" fontAlgn="auto">
              <a:spcBef>
                <a:spcPts val="0"/>
              </a:spcBef>
              <a:spcAft>
                <a:spcPts val="0"/>
              </a:spcAft>
            </a:pPr>
            <a:fld id="{33B407B4-DD70-D045-8D0A-4EFC055441BF}" type="datetime3">
              <a:rPr lang="nl-NL" smtClean="0"/>
              <a:pPr defTabSz="457200" fontAlgn="auto">
                <a:spcBef>
                  <a:spcPts val="0"/>
                </a:spcBef>
                <a:spcAft>
                  <a:spcPts val="0"/>
                </a:spcAft>
              </a:pPr>
              <a:t>18/12/18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pPr defTabSz="457200" fontAlgn="auto">
              <a:spcBef>
                <a:spcPts val="0"/>
              </a:spcBef>
              <a:spcAft>
                <a:spcPts val="0"/>
              </a:spcAft>
            </a:pPr>
            <a:endParaRPr lang="nl-NL" dirty="0"/>
          </a:p>
        </p:txBody>
      </p:sp>
      <p:pic>
        <p:nvPicPr>
          <p:cNvPr id="17" name="Afbeelding 16" descr="RO_RWS_Aan de slag met_BOL_RGB.eps"/>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249069786"/>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 id="2147484075" r:id="rId18"/>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18/12/18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3216954741"/>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 id="2147484111" r:id="rId15"/>
    <p:sldLayoutId id="2147484112" r:id="rId16"/>
    <p:sldLayoutId id="2147484113" r:id="rId17"/>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2"/>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
        <p:nvSpPr>
          <p:cNvPr id="2" name="Tijdelijke aanduiding voor titel 1"/>
          <p:cNvSpPr>
            <a:spLocks noGrp="1"/>
          </p:cNvSpPr>
          <p:nvPr>
            <p:ph type="title"/>
          </p:nvPr>
        </p:nvSpPr>
        <p:spPr>
          <a:xfrm>
            <a:off x="450850" y="1169394"/>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1" y="1733124"/>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2"/>
            <a:ext cx="2133600" cy="365125"/>
          </a:xfrm>
          <a:prstGeom prst="rect">
            <a:avLst/>
          </a:prstGeom>
        </p:spPr>
        <p:txBody>
          <a:bodyPr vert="horz" lIns="91440" tIns="45720" rIns="91440" bIns="45720" rtlCol="0" anchor="ctr"/>
          <a:lstStyle>
            <a:lvl1pPr algn="r">
              <a:defRPr sz="750" b="0" i="0">
                <a:solidFill>
                  <a:srgbClr val="FFFFFF"/>
                </a:solidFill>
                <a:latin typeface="Verdana"/>
                <a:cs typeface="Verdana"/>
              </a:defRPr>
            </a:lvl1pPr>
          </a:lstStyle>
          <a:p>
            <a:fld id="{FDD57D2C-5BA3-0D40-BA70-CD099BCA3042}" type="datetime3">
              <a:rPr lang="nl-NL" smtClean="0"/>
              <a:t>18/12/18</a:t>
            </a:fld>
            <a:endParaRPr lang="nl-NL" dirty="0"/>
          </a:p>
        </p:txBody>
      </p:sp>
      <p:sp>
        <p:nvSpPr>
          <p:cNvPr id="11" name="Tijdelijke aanduiding voor voettekst 10"/>
          <p:cNvSpPr>
            <a:spLocks noGrp="1"/>
          </p:cNvSpPr>
          <p:nvPr>
            <p:ph type="ftr" sz="quarter" idx="3"/>
          </p:nvPr>
        </p:nvSpPr>
        <p:spPr>
          <a:xfrm>
            <a:off x="457200" y="6513088"/>
            <a:ext cx="2895600" cy="365125"/>
          </a:xfrm>
          <a:prstGeom prst="rect">
            <a:avLst/>
          </a:prstGeom>
        </p:spPr>
        <p:txBody>
          <a:bodyPr vert="horz" lIns="91440" tIns="45720" rIns="91440" bIns="45720" rtlCol="0" anchor="ctr"/>
          <a:lstStyle>
            <a:lvl1pPr algn="l">
              <a:defRPr sz="75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239568" y="1"/>
            <a:ext cx="3045646" cy="898524"/>
          </a:xfrm>
          <a:prstGeom prst="rect">
            <a:avLst/>
          </a:prstGeom>
        </p:spPr>
      </p:pic>
    </p:spTree>
    <p:extLst>
      <p:ext uri="{BB962C8B-B14F-4D97-AF65-F5344CB8AC3E}">
        <p14:creationId xmlns:p14="http://schemas.microsoft.com/office/powerpoint/2010/main" val="3412006066"/>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 id="2147484161" r:id="rId14"/>
    <p:sldLayoutId id="2147484162" r:id="rId15"/>
    <p:sldLayoutId id="2147484163" r:id="rId16"/>
    <p:sldLayoutId id="2147484164" r:id="rId17"/>
    <p:sldLayoutId id="2147484165" r:id="rId18"/>
    <p:sldLayoutId id="2147484166" r:id="rId19"/>
    <p:sldLayoutId id="2147484167" r:id="rId20"/>
    <p:sldLayoutId id="2147484168" r:id="rId21"/>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ftr="0" dt="0"/>
  <p:txStyles>
    <p:titleStyle>
      <a:lvl1pPr algn="l" defTabSz="342900" rtl="0" eaLnBrk="1" latinLnBrk="0" hangingPunct="1">
        <a:spcBef>
          <a:spcPct val="0"/>
        </a:spcBef>
        <a:buNone/>
        <a:defRPr sz="2100" b="1" i="0" kern="1200">
          <a:solidFill>
            <a:srgbClr val="275937"/>
          </a:solidFill>
          <a:latin typeface="Verdana"/>
          <a:ea typeface="+mj-ea"/>
          <a:cs typeface="Verdana"/>
        </a:defRPr>
      </a:lvl1pPr>
    </p:titleStyle>
    <p:bodyStyle>
      <a:lvl1pPr marL="0" indent="0" algn="l" defTabSz="342900" rtl="0" eaLnBrk="1" latinLnBrk="0" hangingPunct="1">
        <a:lnSpc>
          <a:spcPct val="100000"/>
        </a:lnSpc>
        <a:spcBef>
          <a:spcPct val="20000"/>
        </a:spcBef>
        <a:buFontTx/>
        <a:buNone/>
        <a:defRPr sz="1200" b="0" i="0" kern="1200">
          <a:solidFill>
            <a:srgbClr val="275937"/>
          </a:solidFill>
          <a:latin typeface="Verdana"/>
          <a:ea typeface="+mn-ea"/>
          <a:cs typeface="Verdana"/>
        </a:defRPr>
      </a:lvl1pPr>
      <a:lvl2pPr marL="342900" indent="0" algn="l" defTabSz="342900" rtl="0" eaLnBrk="1" latinLnBrk="0" hangingPunct="1">
        <a:lnSpc>
          <a:spcPct val="100000"/>
        </a:lnSpc>
        <a:spcBef>
          <a:spcPct val="20000"/>
        </a:spcBef>
        <a:buFontTx/>
        <a:buNone/>
        <a:defRPr sz="1200" b="0" i="0" kern="1200">
          <a:solidFill>
            <a:srgbClr val="275937"/>
          </a:solidFill>
          <a:latin typeface="Verdana"/>
          <a:ea typeface="+mn-ea"/>
          <a:cs typeface="Verdana"/>
        </a:defRPr>
      </a:lvl2pPr>
      <a:lvl3pPr marL="685800" indent="0" algn="l" defTabSz="342900" rtl="0" eaLnBrk="1" latinLnBrk="0" hangingPunct="1">
        <a:lnSpc>
          <a:spcPct val="100000"/>
        </a:lnSpc>
        <a:spcBef>
          <a:spcPct val="20000"/>
        </a:spcBef>
        <a:buFontTx/>
        <a:buNone/>
        <a:defRPr sz="1200" b="0" i="0" kern="1200">
          <a:solidFill>
            <a:srgbClr val="275937"/>
          </a:solidFill>
          <a:latin typeface="Verdana"/>
          <a:ea typeface="+mn-ea"/>
          <a:cs typeface="Verdana"/>
        </a:defRPr>
      </a:lvl3pPr>
      <a:lvl4pPr marL="1028700" indent="0" algn="l" defTabSz="342900" rtl="0" eaLnBrk="1" latinLnBrk="0" hangingPunct="1">
        <a:lnSpc>
          <a:spcPct val="100000"/>
        </a:lnSpc>
        <a:spcBef>
          <a:spcPct val="20000"/>
        </a:spcBef>
        <a:buFontTx/>
        <a:buNone/>
        <a:defRPr sz="1200" b="0" i="0" kern="1200">
          <a:solidFill>
            <a:srgbClr val="275937"/>
          </a:solidFill>
          <a:latin typeface="Verdana"/>
          <a:ea typeface="+mn-ea"/>
          <a:cs typeface="Verdana"/>
        </a:defRPr>
      </a:lvl4pPr>
      <a:lvl5pPr marL="1371600" indent="0" algn="l" defTabSz="342900" rtl="0" eaLnBrk="1" latinLnBrk="0" hangingPunct="1">
        <a:lnSpc>
          <a:spcPct val="100000"/>
        </a:lnSpc>
        <a:spcBef>
          <a:spcPct val="20000"/>
        </a:spcBef>
        <a:buFontTx/>
        <a:buNone/>
        <a:defRPr sz="1200" b="0" i="0" kern="1200">
          <a:solidFill>
            <a:srgbClr val="275937"/>
          </a:solidFill>
          <a:latin typeface="Verdana"/>
          <a:ea typeface="+mn-ea"/>
          <a:cs typeface="Verdan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18/12/18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4262575807"/>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90" r:id="rId18"/>
    <p:sldLayoutId id="2147484398" r:id="rId19"/>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18/12/18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3865888832"/>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 id="2147484225" r:id="rId13"/>
    <p:sldLayoutId id="2147484226" r:id="rId14"/>
    <p:sldLayoutId id="2147484227" r:id="rId15"/>
    <p:sldLayoutId id="2147484228" r:id="rId16"/>
    <p:sldLayoutId id="2147484229" r:id="rId17"/>
    <p:sldLayoutId id="2147484230" r:id="rId18"/>
    <p:sldLayoutId id="2147484232" r:id="rId19"/>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0"/>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2"/>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733122"/>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02A0AF0E-A4D3-1F42-BB01-631441885681}" type="datetime3">
              <a:rPr lang="nl-NL" smtClean="0">
                <a:ea typeface="Geneva" charset="-128"/>
              </a:rPr>
              <a:t>18/12/18</a:t>
            </a:fld>
            <a:endParaRPr lang="nl-NL" dirty="0">
              <a:ea typeface="Geneva" charset="-128"/>
            </a:endParaRPr>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ea typeface="Geneva" charset="-128"/>
            </a:endParaRPr>
          </a:p>
        </p:txBody>
      </p:sp>
      <p:pic>
        <p:nvPicPr>
          <p:cNvPr id="17" name="Afbeelding 16" descr="RO_RWS_Aan de slag met_BOL_RGB.eps"/>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39568" y="1"/>
            <a:ext cx="3045646" cy="898524"/>
          </a:xfrm>
          <a:prstGeom prst="rect">
            <a:avLst/>
          </a:prstGeom>
        </p:spPr>
      </p:pic>
    </p:spTree>
    <p:extLst>
      <p:ext uri="{BB962C8B-B14F-4D97-AF65-F5344CB8AC3E}">
        <p14:creationId xmlns:p14="http://schemas.microsoft.com/office/powerpoint/2010/main" val="3996743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8" r:id="rId19"/>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ftr="0" dt="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8000" y="692696"/>
            <a:ext cx="8208000" cy="720000"/>
          </a:xfrm>
          <a:prstGeom prst="rect">
            <a:avLst/>
          </a:prstGeom>
        </p:spPr>
        <p:txBody>
          <a:bodyPr vert="horz" lIns="3600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48000" y="1556792"/>
            <a:ext cx="8208000" cy="474320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48000" y="6357958"/>
            <a:ext cx="6424330" cy="365125"/>
          </a:xfrm>
          <a:prstGeom prst="rect">
            <a:avLst/>
          </a:prstGeom>
        </p:spPr>
        <p:txBody>
          <a:bodyPr vert="horz" lIns="91440" tIns="45720" rIns="91440" bIns="45720" rtlCol="0" anchor="b"/>
          <a:lstStyle>
            <a:lvl1pPr algn="l">
              <a:defRPr sz="1200">
                <a:solidFill>
                  <a:schemeClr val="accent2"/>
                </a:solidFill>
              </a:defRPr>
            </a:lvl1pPr>
          </a:lstStyle>
          <a:p>
            <a:endParaRPr lang="en-US" dirty="0"/>
          </a:p>
        </p:txBody>
      </p:sp>
      <p:sp>
        <p:nvSpPr>
          <p:cNvPr id="6" name="Slide Number Placeholder 5"/>
          <p:cNvSpPr>
            <a:spLocks noGrp="1"/>
          </p:cNvSpPr>
          <p:nvPr>
            <p:ph type="sldNum" sz="quarter" idx="4"/>
          </p:nvPr>
        </p:nvSpPr>
        <p:spPr>
          <a:xfrm>
            <a:off x="7143768" y="6356350"/>
            <a:ext cx="1714512" cy="365125"/>
          </a:xfrm>
          <a:prstGeom prst="rect">
            <a:avLst/>
          </a:prstGeom>
        </p:spPr>
        <p:txBody>
          <a:bodyPr vert="horz" lIns="91440" tIns="45720" rIns="91440" bIns="45720" rtlCol="0" anchor="b"/>
          <a:lstStyle>
            <a:lvl1pPr algn="r">
              <a:defRPr sz="1200">
                <a:solidFill>
                  <a:schemeClr val="accent2"/>
                </a:solidFill>
              </a:defRPr>
            </a:lvl1pPr>
          </a:lstStyle>
          <a:p>
            <a:fld id="{D54642B6-6C75-44D0-8E69-E271946CF63E}" type="slidenum">
              <a:rPr lang="en-US" smtClean="0"/>
              <a:pPr/>
              <a:t>‹nr.›</a:t>
            </a:fld>
            <a:endParaRPr lang="en-US" dirty="0"/>
          </a:p>
        </p:txBody>
      </p:sp>
      <p:pic>
        <p:nvPicPr>
          <p:cNvPr id="1029" name="Picture 5" descr="C:\Users\klageveen\Desktop\MXO - Logo - 1 kleur.wmf"/>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7740352" y="111123"/>
            <a:ext cx="1052102" cy="25558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userDrawn="1"/>
        </p:nvCxnSpPr>
        <p:spPr>
          <a:xfrm>
            <a:off x="0" y="511200"/>
            <a:ext cx="9144000" cy="0"/>
          </a:xfrm>
          <a:prstGeom prst="line">
            <a:avLst/>
          </a:prstGeom>
          <a:ln>
            <a:solidFill>
              <a:srgbClr val="2817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175402"/>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Lst>
  <p:hf hdr="0" dt="0"/>
  <p:txStyles>
    <p:titleStyle>
      <a:lvl1pPr algn="l" defTabSz="914400" rtl="0" eaLnBrk="1" latinLnBrk="0" hangingPunct="1">
        <a:spcBef>
          <a:spcPct val="0"/>
        </a:spcBef>
        <a:buNone/>
        <a:defRPr sz="3200" kern="1200">
          <a:solidFill>
            <a:schemeClr val="accent2"/>
          </a:solidFill>
          <a:latin typeface="+mj-lt"/>
          <a:ea typeface="+mj-ea"/>
          <a:cs typeface="+mj-cs"/>
        </a:defRPr>
      </a:lvl1pPr>
    </p:titleStyle>
    <p:bodyStyle>
      <a:lvl1pPr marL="342900" indent="-342900" algn="l" defTabSz="914400" rtl="0" eaLnBrk="1" latinLnBrk="0" hangingPunct="1">
        <a:spcBef>
          <a:spcPct val="20000"/>
        </a:spcBef>
        <a:buSzPct val="100000"/>
        <a:buFontTx/>
        <a:buBlip>
          <a:blip r:embed="rId14"/>
        </a:buBlip>
        <a:defRPr sz="2400" kern="1200" baseline="0">
          <a:solidFill>
            <a:srgbClr val="28175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400" kern="1200" baseline="0">
          <a:solidFill>
            <a:srgbClr val="28175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rgbClr val="28175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rgbClr val="28175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rgbClr val="28175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A1C5F-1D90-4682-B0CC-18D41EBBE9A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3B48910E-7BD2-4FA9-8345-0B7AEFBF596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274BF32-83A2-4BFB-9C0B-6F10156CD68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F483D68-CCE6-443C-99DD-A9E93C79374F}" type="datetimeFigureOut">
              <a:rPr lang="nl-NL" smtClean="0"/>
              <a:t>18-12-2018</a:t>
            </a:fld>
            <a:endParaRPr lang="nl-NL"/>
          </a:p>
        </p:txBody>
      </p:sp>
      <p:sp>
        <p:nvSpPr>
          <p:cNvPr id="5" name="Footer Placeholder 4">
            <a:extLst>
              <a:ext uri="{FF2B5EF4-FFF2-40B4-BE49-F238E27FC236}">
                <a16:creationId xmlns:a16="http://schemas.microsoft.com/office/drawing/2014/main" id="{33458783-C625-4223-A1AF-C210284B243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3070498B-47B1-40C8-97FF-7A862DF07F7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3F56282-BFAA-4112-93C1-467519367F4A}" type="slidenum">
              <a:rPr lang="nl-NL" smtClean="0"/>
              <a:t>‹nr.›</a:t>
            </a:fld>
            <a:endParaRPr lang="nl-NL"/>
          </a:p>
        </p:txBody>
      </p:sp>
    </p:spTree>
    <p:extLst>
      <p:ext uri="{BB962C8B-B14F-4D97-AF65-F5344CB8AC3E}">
        <p14:creationId xmlns:p14="http://schemas.microsoft.com/office/powerpoint/2010/main" val="639388424"/>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8519437" y="234457"/>
            <a:ext cx="417934" cy="557245"/>
          </a:xfrm>
          <a:prstGeom prst="rect">
            <a:avLst/>
          </a:prstGeom>
        </p:spPr>
      </p:pic>
    </p:spTree>
    <p:extLst>
      <p:ext uri="{BB962C8B-B14F-4D97-AF65-F5344CB8AC3E}">
        <p14:creationId xmlns:p14="http://schemas.microsoft.com/office/powerpoint/2010/main" val="2774224428"/>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0" r:id="rId15"/>
    <p:sldLayoutId id="2147484331" r:id="rId16"/>
    <p:sldLayoutId id="2147484332" r:id="rId17"/>
    <p:sldLayoutId id="2147484333" r:id="rId18"/>
    <p:sldLayoutId id="2147484334" r:id="rId19"/>
    <p:sldLayoutId id="2147484335" r:id="rId20"/>
    <p:sldLayoutId id="2147484336" r:id="rId21"/>
    <p:sldLayoutId id="2147484337" r:id="rId22"/>
    <p:sldLayoutId id="2147484338" r:id="rId23"/>
    <p:sldLayoutId id="2147484339" r:id="rId24"/>
    <p:sldLayoutId id="2147484340" r:id="rId25"/>
    <p:sldLayoutId id="2147484341" r:id="rId26"/>
    <p:sldLayoutId id="2147484342" r:id="rId27"/>
    <p:sldLayoutId id="2147484343" r:id="rId28"/>
    <p:sldLayoutId id="2147484344" r:id="rId29"/>
    <p:sldLayoutId id="2147484345" r:id="rId30"/>
    <p:sldLayoutId id="2147484346" r:id="rId31"/>
    <p:sldLayoutId id="2147484347" r:id="rId32"/>
    <p:sldLayoutId id="2147484348" r:id="rId33"/>
    <p:sldLayoutId id="2147484349" r:id="rId34"/>
    <p:sldLayoutId id="2147484350" r:id="rId3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shpKleurvlakOnder"/>
          <p:cNvSpPr/>
          <p:nvPr/>
        </p:nvSpPr>
        <p:spPr>
          <a:xfrm>
            <a:off x="0" y="6318250"/>
            <a:ext cx="9144000" cy="539750"/>
          </a:xfrm>
          <a:prstGeom prst="rect">
            <a:avLst/>
          </a:prstGeom>
          <a:solidFill>
            <a:srgbClr val="39870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800" dirty="0"/>
          </a:p>
        </p:txBody>
      </p:sp>
      <p:sp>
        <p:nvSpPr>
          <p:cNvPr id="5123" name="shpTekst"/>
          <p:cNvSpPr>
            <a:spLocks noGrp="1" noChangeArrowheads="1"/>
          </p:cNvSpPr>
          <p:nvPr>
            <p:ph type="body" idx="1"/>
          </p:nvPr>
        </p:nvSpPr>
        <p:spPr bwMode="auto">
          <a:xfrm>
            <a:off x="381000" y="1800225"/>
            <a:ext cx="8201025"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p:txBody>
      </p:sp>
      <p:sp>
        <p:nvSpPr>
          <p:cNvPr id="1026" name="shpTitel"/>
          <p:cNvSpPr>
            <a:spLocks noGrp="1" noChangeArrowheads="1"/>
          </p:cNvSpPr>
          <p:nvPr>
            <p:ph type="title"/>
          </p:nvPr>
        </p:nvSpPr>
        <p:spPr bwMode="auto">
          <a:xfrm>
            <a:off x="381000" y="1263650"/>
            <a:ext cx="8201025" cy="571500"/>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dirty="0"/>
              <a:t>Klik om het opmaakprofiel te bewerken</a:t>
            </a:r>
          </a:p>
        </p:txBody>
      </p:sp>
      <p:sp>
        <p:nvSpPr>
          <p:cNvPr id="17" name="shpKleurvlakBoven"/>
          <p:cNvSpPr/>
          <p:nvPr/>
        </p:nvSpPr>
        <p:spPr>
          <a:xfrm>
            <a:off x="0" y="0"/>
            <a:ext cx="9144000" cy="1071563"/>
          </a:xfrm>
          <a:prstGeom prst="rect">
            <a:avLst/>
          </a:prstGeom>
          <a:solidFill>
            <a:srgbClr val="39870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800" dirty="0"/>
          </a:p>
        </p:txBody>
      </p:sp>
      <p:sp>
        <p:nvSpPr>
          <p:cNvPr id="11" name="shpVoettekst"/>
          <p:cNvSpPr>
            <a:spLocks noGrp="1" noChangeArrowheads="1"/>
          </p:cNvSpPr>
          <p:nvPr>
            <p:ph type="ftr" sz="quarter" idx="3"/>
          </p:nvPr>
        </p:nvSpPr>
        <p:spPr bwMode="auto">
          <a:xfrm>
            <a:off x="381000" y="6475413"/>
            <a:ext cx="6324600" cy="2301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12" name="shpDatum"/>
          <p:cNvSpPr>
            <a:spLocks noGrp="1" noChangeArrowheads="1"/>
          </p:cNvSpPr>
          <p:nvPr>
            <p:ph type="dt" sz="half" idx="2"/>
          </p:nvPr>
        </p:nvSpPr>
        <p:spPr bwMode="auto">
          <a:xfrm>
            <a:off x="6934200" y="6477000"/>
            <a:ext cx="1905000" cy="228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pic>
        <p:nvPicPr>
          <p:cNvPr id="5128" name="Afbeelding 8" descr="RO_RWS_Omgevingsloket_Aan de slag met_diap_RGB_500%_donkerder.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8763" y="36513"/>
            <a:ext cx="355123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163346"/>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Lst>
  <p:hf hdr="0"/>
  <p:txStyles>
    <p:titleStyle>
      <a:lvl1pPr algn="l" rtl="0" eaLnBrk="0" fontAlgn="base" hangingPunct="0">
        <a:spcBef>
          <a:spcPct val="0"/>
        </a:spcBef>
        <a:spcAft>
          <a:spcPct val="0"/>
        </a:spcAft>
        <a:defRPr sz="2600" spc="-60">
          <a:solidFill>
            <a:srgbClr val="39870C"/>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lang="nl-NL" kern="1200" dirty="0">
          <a:solidFill>
            <a:srgbClr val="000000"/>
          </a:solidFill>
          <a:latin typeface="Verdana" pitchFamily="34" charset="0"/>
          <a:ea typeface="Verdana" pitchFamily="34" charset="0"/>
          <a:cs typeface="Verdana" pitchFamily="34" charset="0"/>
        </a:defRPr>
      </a:lvl1pPr>
      <a:lvl2pPr marL="179388" indent="-179388" algn="l" rtl="0" eaLnBrk="0" fontAlgn="base" hangingPunct="0">
        <a:spcBef>
          <a:spcPct val="20000"/>
        </a:spcBef>
        <a:spcAft>
          <a:spcPct val="0"/>
        </a:spcAft>
        <a:buBlip>
          <a:blip r:embed="rId8"/>
        </a:buBlip>
        <a:defRPr lang="nl-NL" kern="1200" dirty="0">
          <a:solidFill>
            <a:srgbClr val="000000"/>
          </a:solidFill>
          <a:latin typeface="Verdana" pitchFamily="34" charset="0"/>
          <a:ea typeface="Verdana" pitchFamily="34" charset="0"/>
          <a:cs typeface="Verdana" pitchFamily="34" charset="0"/>
        </a:defRPr>
      </a:lvl2pPr>
      <a:lvl3pPr marL="377825" indent="-250825" algn="l" rtl="0" eaLnBrk="0" fontAlgn="base" hangingPunct="0">
        <a:spcBef>
          <a:spcPct val="20000"/>
        </a:spcBef>
        <a:spcAft>
          <a:spcPct val="0"/>
        </a:spcAft>
        <a:buBlip>
          <a:blip r:embed="rId9"/>
        </a:buBlip>
        <a:defRPr lang="nl-NL" kern="1200" dirty="0">
          <a:solidFill>
            <a:srgbClr val="000000"/>
          </a:solidFill>
          <a:latin typeface="Verdana" pitchFamily="34" charset="0"/>
          <a:ea typeface="Verdana" pitchFamily="34" charset="0"/>
          <a:cs typeface="Verdana" pitchFamily="34" charset="0"/>
        </a:defRPr>
      </a:lvl3pPr>
      <a:lvl4pPr marL="539750" indent="-142875" algn="l" rtl="0" eaLnBrk="0" fontAlgn="base" hangingPunct="0">
        <a:spcBef>
          <a:spcPct val="20000"/>
        </a:spcBef>
        <a:spcAft>
          <a:spcPct val="0"/>
        </a:spcAft>
        <a:buBlip>
          <a:blip r:embed="rId10"/>
        </a:buBlip>
        <a:defRPr lang="nl-NL" kern="1200" dirty="0">
          <a:solidFill>
            <a:srgbClr val="000000"/>
          </a:solidFill>
          <a:latin typeface="Verdana" pitchFamily="34" charset="0"/>
          <a:ea typeface="Verdana" pitchFamily="34" charset="0"/>
          <a:cs typeface="Verdana" pitchFamily="34" charset="0"/>
        </a:defRPr>
      </a:lvl4pPr>
      <a:lvl5pPr marL="711200" indent="-176213" algn="l" rtl="0" eaLnBrk="0" fontAlgn="base" hangingPunct="0">
        <a:spcBef>
          <a:spcPct val="20000"/>
        </a:spcBef>
        <a:spcAft>
          <a:spcPct val="0"/>
        </a:spcAft>
        <a:defRPr lang="nl-NL" kern="1200" dirty="0">
          <a:solidFill>
            <a:schemeClr val="tx1"/>
          </a:solidFill>
          <a:latin typeface="Verdana" pitchFamily="34" charset="0"/>
          <a:ea typeface="Verdana" pitchFamily="34" charset="0"/>
          <a:cs typeface="Verdana"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hthoek 8"/>
          <p:cNvSpPr>
            <a:spLocks noChangeArrowheads="1"/>
          </p:cNvSpPr>
          <p:nvPr/>
        </p:nvSpPr>
        <p:spPr bwMode="auto">
          <a:xfrm>
            <a:off x="0" y="0"/>
            <a:ext cx="4724400" cy="6858000"/>
          </a:xfrm>
          <a:prstGeom prst="rect">
            <a:avLst/>
          </a:prstGeom>
          <a:solidFill>
            <a:srgbClr val="BFBFB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nl-NL" sz="1800">
              <a:solidFill>
                <a:schemeClr val="lt1"/>
              </a:solidFill>
              <a:latin typeface="+mn-lt"/>
              <a:ea typeface="+mn-ea"/>
            </a:endParaRPr>
          </a:p>
        </p:txBody>
      </p:sp>
      <p:sp>
        <p:nvSpPr>
          <p:cNvPr id="8" name="Rechthoek 7"/>
          <p:cNvSpPr/>
          <p:nvPr/>
        </p:nvSpPr>
        <p:spPr>
          <a:xfrm>
            <a:off x="4572000" y="0"/>
            <a:ext cx="4572000" cy="6858000"/>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sz="1800"/>
          </a:p>
        </p:txBody>
      </p:sp>
      <p:sp>
        <p:nvSpPr>
          <p:cNvPr id="1026" name="shpTitel"/>
          <p:cNvSpPr>
            <a:spLocks noGrp="1" noChangeArrowheads="1"/>
          </p:cNvSpPr>
          <p:nvPr>
            <p:ph type="title"/>
          </p:nvPr>
        </p:nvSpPr>
        <p:spPr bwMode="auto">
          <a:xfrm>
            <a:off x="5003800" y="2057400"/>
            <a:ext cx="3886200" cy="3352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nl-NL" dirty="0"/>
              <a:t>Klik om het opmaakprofiel te bewerken</a:t>
            </a:r>
          </a:p>
        </p:txBody>
      </p:sp>
      <p:sp>
        <p:nvSpPr>
          <p:cNvPr id="11" name="shpTitel"/>
          <p:cNvSpPr txBox="1">
            <a:spLocks noChangeArrowheads="1"/>
          </p:cNvSpPr>
          <p:nvPr/>
        </p:nvSpPr>
        <p:spPr bwMode="auto">
          <a:xfrm>
            <a:off x="304800" y="2057400"/>
            <a:ext cx="4038600" cy="3352800"/>
          </a:xfrm>
          <a:prstGeom prst="rect">
            <a:avLst/>
          </a:prstGeom>
          <a:noFill/>
          <a:ln w="9525">
            <a:noFill/>
            <a:miter lim="800000"/>
            <a:headEnd/>
            <a:tailEnd/>
          </a:ln>
          <a:effectLst/>
        </p:spPr>
        <p:txBody>
          <a:bodyPr/>
          <a:lstStyle/>
          <a:p>
            <a:pPr eaLnBrk="0" hangingPunct="0">
              <a:defRPr/>
            </a:pPr>
            <a:r>
              <a:rPr lang="nl-NL" sz="3600" kern="0" spc="-60" dirty="0">
                <a:latin typeface="Verdana" pitchFamily="34" charset="0"/>
                <a:ea typeface="Verdana" pitchFamily="34" charset="0"/>
                <a:cs typeface="Verdana" pitchFamily="34" charset="0"/>
              </a:rPr>
              <a:t>Foto plaatsen</a:t>
            </a:r>
          </a:p>
        </p:txBody>
      </p:sp>
      <p:pic>
        <p:nvPicPr>
          <p:cNvPr id="1030" name="Afbeelding 6" descr="RO_RWS_Omgevingsloket_Aan de slag met_diap_RGB_500%_donkerder.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457200"/>
            <a:ext cx="4270375"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470751"/>
      </p:ext>
    </p:extLst>
  </p:cSld>
  <p:clrMap bg1="lt1" tx1="dk1" bg2="lt2" tx2="dk2" accent1="accent1" accent2="accent2" accent3="accent3" accent4="accent4" accent5="accent5" accent6="accent6" hlink="hlink" folHlink="folHlink"/>
  <p:sldLayoutIdLst>
    <p:sldLayoutId id="2147484358" r:id="rId1"/>
  </p:sldLayoutIdLst>
  <p:hf hdr="0"/>
  <p:txStyles>
    <p:titleStyle>
      <a:lvl1pPr algn="l" rtl="0" eaLnBrk="1" fontAlgn="base" hangingPunct="1">
        <a:spcBef>
          <a:spcPct val="0"/>
        </a:spcBef>
        <a:spcAft>
          <a:spcPct val="0"/>
        </a:spcAft>
        <a:defRPr sz="3200" spc="-60">
          <a:solidFill>
            <a:schemeClr val="bg1"/>
          </a:solidFill>
          <a:latin typeface="Verdana" pitchFamily="34" charset="0"/>
          <a:ea typeface="Verdana" pitchFamily="34" charset="0"/>
          <a:cs typeface="Verdana" pitchFamily="34" charset="0"/>
        </a:defRPr>
      </a:lvl1pPr>
      <a:lvl2pPr algn="l" rtl="0" eaLnBrk="1" fontAlgn="base" hangingPunct="1">
        <a:spcBef>
          <a:spcPct val="0"/>
        </a:spcBef>
        <a:spcAft>
          <a:spcPct val="0"/>
        </a:spcAft>
        <a:defRPr sz="3200">
          <a:solidFill>
            <a:schemeClr val="bg1"/>
          </a:solidFill>
          <a:latin typeface="Verdana" pitchFamily="34" charset="0"/>
          <a:ea typeface="Verdana" pitchFamily="34" charset="0"/>
          <a:cs typeface="Verdana" pitchFamily="34" charset="0"/>
        </a:defRPr>
      </a:lvl2pPr>
      <a:lvl3pPr algn="l" rtl="0" eaLnBrk="1" fontAlgn="base" hangingPunct="1">
        <a:spcBef>
          <a:spcPct val="0"/>
        </a:spcBef>
        <a:spcAft>
          <a:spcPct val="0"/>
        </a:spcAft>
        <a:defRPr sz="3200">
          <a:solidFill>
            <a:schemeClr val="bg1"/>
          </a:solidFill>
          <a:latin typeface="Verdana" pitchFamily="34" charset="0"/>
          <a:ea typeface="Verdana" pitchFamily="34" charset="0"/>
          <a:cs typeface="Verdana" pitchFamily="34" charset="0"/>
        </a:defRPr>
      </a:lvl3pPr>
      <a:lvl4pPr algn="l" rtl="0" eaLnBrk="1" fontAlgn="base" hangingPunct="1">
        <a:spcBef>
          <a:spcPct val="0"/>
        </a:spcBef>
        <a:spcAft>
          <a:spcPct val="0"/>
        </a:spcAft>
        <a:defRPr sz="3200">
          <a:solidFill>
            <a:schemeClr val="bg1"/>
          </a:solidFill>
          <a:latin typeface="Verdana" pitchFamily="34" charset="0"/>
          <a:ea typeface="Verdana" pitchFamily="34" charset="0"/>
          <a:cs typeface="Verdana" pitchFamily="34" charset="0"/>
        </a:defRPr>
      </a:lvl4pPr>
      <a:lvl5pPr algn="l" rtl="0" eaLnBrk="1" fontAlgn="base" hangingPunct="1">
        <a:spcBef>
          <a:spcPct val="0"/>
        </a:spcBef>
        <a:spcAft>
          <a:spcPct val="0"/>
        </a:spcAft>
        <a:defRPr sz="3200">
          <a:solidFill>
            <a:schemeClr val="bg1"/>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defRPr lang="nl-NL" kern="1200" dirty="0">
          <a:solidFill>
            <a:srgbClr val="000000"/>
          </a:solidFill>
          <a:latin typeface="Verdana" pitchFamily="34" charset="0"/>
          <a:ea typeface="Verdana" pitchFamily="34" charset="0"/>
          <a:cs typeface="Verdana" pitchFamily="34" charset="0"/>
        </a:defRPr>
      </a:lvl1pPr>
      <a:lvl2pPr marL="179388" indent="-179388" algn="l" rtl="0" eaLnBrk="1" fontAlgn="base" hangingPunct="1">
        <a:spcBef>
          <a:spcPct val="20000"/>
        </a:spcBef>
        <a:spcAft>
          <a:spcPct val="0"/>
        </a:spcAft>
        <a:buBlip>
          <a:blip r:embed="rId4"/>
        </a:buBlip>
        <a:defRPr lang="nl-NL" kern="1200" dirty="0">
          <a:solidFill>
            <a:srgbClr val="000000"/>
          </a:solidFill>
          <a:latin typeface="Verdana" pitchFamily="34" charset="0"/>
          <a:ea typeface="Verdana" pitchFamily="34" charset="0"/>
          <a:cs typeface="Verdana" pitchFamily="34" charset="0"/>
        </a:defRPr>
      </a:lvl2pPr>
      <a:lvl3pPr marL="377825" indent="-250825" algn="l" rtl="0" eaLnBrk="1" fontAlgn="base" hangingPunct="1">
        <a:spcBef>
          <a:spcPct val="20000"/>
        </a:spcBef>
        <a:spcAft>
          <a:spcPct val="0"/>
        </a:spcAft>
        <a:buBlip>
          <a:blip r:embed="rId5"/>
        </a:buBlip>
        <a:defRPr lang="nl-NL" kern="1200" dirty="0">
          <a:solidFill>
            <a:srgbClr val="000000"/>
          </a:solidFill>
          <a:latin typeface="Verdana" pitchFamily="34" charset="0"/>
          <a:ea typeface="Verdana" pitchFamily="34" charset="0"/>
          <a:cs typeface="Verdana" pitchFamily="34" charset="0"/>
        </a:defRPr>
      </a:lvl3pPr>
      <a:lvl4pPr marL="539750" indent="-142875" algn="l" rtl="0" eaLnBrk="1" fontAlgn="base" hangingPunct="1">
        <a:spcBef>
          <a:spcPct val="20000"/>
        </a:spcBef>
        <a:spcAft>
          <a:spcPct val="0"/>
        </a:spcAft>
        <a:buBlip>
          <a:blip r:embed="rId6"/>
        </a:buBlip>
        <a:defRPr lang="nl-NL" kern="1200" dirty="0">
          <a:solidFill>
            <a:srgbClr val="000000"/>
          </a:solidFill>
          <a:latin typeface="Verdana" pitchFamily="34" charset="0"/>
          <a:ea typeface="Verdana" pitchFamily="34" charset="0"/>
          <a:cs typeface="Verdana" pitchFamily="34" charset="0"/>
        </a:defRPr>
      </a:lvl4pPr>
      <a:lvl5pPr marL="711200" indent="-176213" algn="l" rtl="0" eaLnBrk="1" fontAlgn="base" hangingPunct="1">
        <a:spcBef>
          <a:spcPct val="20000"/>
        </a:spcBef>
        <a:spcAft>
          <a:spcPct val="0"/>
        </a:spcAft>
        <a:defRPr lang="nl-NL" kern="1200" dirty="0">
          <a:solidFill>
            <a:schemeClr val="tx1"/>
          </a:solidFill>
          <a:latin typeface="Verdana" pitchFamily="34" charset="0"/>
          <a:ea typeface="Verdana" pitchFamily="34" charset="0"/>
          <a:cs typeface="Verdana" pitchFamily="34"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0"/>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jdelijke aanduiding voor titel 1"/>
          <p:cNvSpPr>
            <a:spLocks noGrp="1"/>
          </p:cNvSpPr>
          <p:nvPr>
            <p:ph type="title"/>
          </p:nvPr>
        </p:nvSpPr>
        <p:spPr>
          <a:xfrm>
            <a:off x="450850" y="1169392"/>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733122"/>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FDD57D2C-5BA3-0D40-BA70-CD099BCA3042}" type="datetime3">
              <a:rPr lang="nl-NL" smtClean="0"/>
              <a:t>18/12/18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239568" y="1"/>
            <a:ext cx="3045646" cy="898524"/>
          </a:xfrm>
          <a:prstGeom prst="rect">
            <a:avLst/>
          </a:prstGeom>
        </p:spPr>
      </p:pic>
    </p:spTree>
    <p:extLst>
      <p:ext uri="{BB962C8B-B14F-4D97-AF65-F5344CB8AC3E}">
        <p14:creationId xmlns:p14="http://schemas.microsoft.com/office/powerpoint/2010/main" val="3237245625"/>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1" r:id="rId12"/>
    <p:sldLayoutId id="2147484372" r:id="rId13"/>
    <p:sldLayoutId id="2147484373" r:id="rId14"/>
    <p:sldLayoutId id="2147484374" r:id="rId15"/>
    <p:sldLayoutId id="2147484375" r:id="rId16"/>
    <p:sldLayoutId id="2147484376" r:id="rId17"/>
    <p:sldLayoutId id="2147484377" r:id="rId18"/>
    <p:sldLayoutId id="2147484378" r:id="rId19"/>
    <p:sldLayoutId id="2147484379" r:id="rId20"/>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ftr="0" dt="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18/12/18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1630542729"/>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 id="2147484392" r:id="rId12"/>
    <p:sldLayoutId id="2147484393" r:id="rId13"/>
    <p:sldLayoutId id="2147484394" r:id="rId14"/>
    <p:sldLayoutId id="2147484395" r:id="rId15"/>
    <p:sldLayoutId id="2147484396" r:id="rId16"/>
    <p:sldLayoutId id="2147484397" r:id="rId17"/>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0"/>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2"/>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733122"/>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ea typeface="Geneva" charset="-128"/>
              </a:rPr>
              <a:pPr/>
              <a:t>18/12/18</a:t>
            </a:fld>
            <a:endParaRPr lang="nl-NL" dirty="0">
              <a:ea typeface="Geneva" charset="-128"/>
            </a:endParaRPr>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ea typeface="Geneva" charset="-128"/>
            </a:endParaRPr>
          </a:p>
        </p:txBody>
      </p:sp>
      <p:pic>
        <p:nvPicPr>
          <p:cNvPr id="17" name="Afbeelding 16" descr="RO_RWS_Aan de slag met_BOL_RGB.eps"/>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39568" y="1"/>
            <a:ext cx="3045646" cy="898524"/>
          </a:xfrm>
          <a:prstGeom prst="rect">
            <a:avLst/>
          </a:prstGeom>
        </p:spPr>
      </p:pic>
    </p:spTree>
    <p:extLst>
      <p:ext uri="{BB962C8B-B14F-4D97-AF65-F5344CB8AC3E}">
        <p14:creationId xmlns:p14="http://schemas.microsoft.com/office/powerpoint/2010/main" val="19723699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0"/>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2"/>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733122"/>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18/12/18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39568" y="1"/>
            <a:ext cx="3045646" cy="898524"/>
          </a:xfrm>
          <a:prstGeom prst="rect">
            <a:avLst/>
          </a:prstGeom>
        </p:spPr>
      </p:pic>
    </p:spTree>
    <p:extLst>
      <p:ext uri="{BB962C8B-B14F-4D97-AF65-F5344CB8AC3E}">
        <p14:creationId xmlns:p14="http://schemas.microsoft.com/office/powerpoint/2010/main" val="302076640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ea typeface="Geneva" charset="-128"/>
              </a:rPr>
              <a:pPr/>
              <a:t>18/12/18</a:t>
            </a:fld>
            <a:endParaRPr lang="nl-NL" dirty="0">
              <a:ea typeface="Geneva" charset="-128"/>
            </a:endParaRPr>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ea typeface="Geneva" charset="-128"/>
            </a:endParaRPr>
          </a:p>
        </p:txBody>
      </p:sp>
      <p:pic>
        <p:nvPicPr>
          <p:cNvPr id="17" name="Afbeelding 16" descr="RO_RWS_Aan de slag met_BOL_RGB.eps"/>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245910581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ea typeface="Geneva" charset="-128"/>
              </a:rPr>
              <a:pPr/>
              <a:t>18/12/18</a:t>
            </a:fld>
            <a:endParaRPr lang="nl-NL" dirty="0">
              <a:ea typeface="Geneva" charset="-128"/>
            </a:endParaRPr>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ea typeface="Geneva" charset="-128"/>
            </a:endParaRPr>
          </a:p>
        </p:txBody>
      </p:sp>
      <p:pic>
        <p:nvPicPr>
          <p:cNvPr id="17" name="Afbeelding 16" descr="RO_RWS_Aan de slag met_BOL_RGB.eps"/>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340740474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10" r:id="rId19"/>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09"/>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lIns="91429" tIns="45715" rIns="91429" bIns="45715" rtlCol="0" anchor="ctr"/>
          <a:lstStyle/>
          <a:p>
            <a:pPr algn="ctr" defTabSz="457145"/>
            <a:endParaRPr lang="nl-NL">
              <a:solidFill>
                <a:prstClr val="black"/>
              </a:solidFill>
            </a:endParaRPr>
          </a:p>
        </p:txBody>
      </p:sp>
      <p:sp>
        <p:nvSpPr>
          <p:cNvPr id="2" name="Tijdelijke aanduiding voor titel 1"/>
          <p:cNvSpPr>
            <a:spLocks noGrp="1"/>
          </p:cNvSpPr>
          <p:nvPr>
            <p:ph type="title"/>
          </p:nvPr>
        </p:nvSpPr>
        <p:spPr>
          <a:xfrm>
            <a:off x="450850" y="1169391"/>
            <a:ext cx="8229600" cy="663123"/>
          </a:xfrm>
          <a:prstGeom prst="rect">
            <a:avLst/>
          </a:prstGeom>
        </p:spPr>
        <p:txBody>
          <a:bodyPr vert="horz" lIns="91429" tIns="45715" rIns="91429" bIns="45715"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733121"/>
            <a:ext cx="8292909" cy="4016515"/>
          </a:xfrm>
          <a:prstGeom prst="rect">
            <a:avLst/>
          </a:prstGeom>
        </p:spPr>
        <p:txBody>
          <a:bodyPr vert="horz" lIns="91429" tIns="45715" rIns="91429" bIns="45715"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9"/>
            <a:ext cx="2133600" cy="365125"/>
          </a:xfrm>
          <a:prstGeom prst="rect">
            <a:avLst/>
          </a:prstGeom>
        </p:spPr>
        <p:txBody>
          <a:bodyPr vert="horz" lIns="91429" tIns="45715" rIns="91429" bIns="45715" rtlCol="0" anchor="ctr"/>
          <a:lstStyle>
            <a:lvl1pPr algn="r">
              <a:defRPr sz="1000" b="0" i="0">
                <a:solidFill>
                  <a:srgbClr val="FFFFFF"/>
                </a:solidFill>
                <a:latin typeface="Verdana"/>
                <a:cs typeface="Verdana"/>
              </a:defRPr>
            </a:lvl1pPr>
          </a:lstStyle>
          <a:p>
            <a:pPr defTabSz="457145"/>
            <a:fld id="{FDD57D2C-5BA3-0D40-BA70-CD099BCA3042}" type="datetime3">
              <a:rPr lang="nl-NL" smtClean="0"/>
              <a:pPr defTabSz="457145"/>
              <a:t>18/12/18</a:t>
            </a:fld>
            <a:endParaRPr lang="nl-NL" dirty="0"/>
          </a:p>
        </p:txBody>
      </p:sp>
      <p:sp>
        <p:nvSpPr>
          <p:cNvPr id="11" name="Tijdelijke aanduiding voor voettekst 10"/>
          <p:cNvSpPr>
            <a:spLocks noGrp="1"/>
          </p:cNvSpPr>
          <p:nvPr>
            <p:ph type="ftr" sz="quarter" idx="3"/>
          </p:nvPr>
        </p:nvSpPr>
        <p:spPr>
          <a:xfrm>
            <a:off x="457200" y="6513085"/>
            <a:ext cx="2895600" cy="365125"/>
          </a:xfrm>
          <a:prstGeom prst="rect">
            <a:avLst/>
          </a:prstGeom>
        </p:spPr>
        <p:txBody>
          <a:bodyPr vert="horz" lIns="91429" tIns="45715" rIns="91429" bIns="45715" rtlCol="0" anchor="ctr"/>
          <a:lstStyle>
            <a:lvl1pPr algn="l">
              <a:defRPr sz="1000" b="0" i="0">
                <a:solidFill>
                  <a:srgbClr val="FFFFFF"/>
                </a:solidFill>
                <a:latin typeface="Verdana"/>
                <a:cs typeface="Verdana"/>
              </a:defRPr>
            </a:lvl1pPr>
          </a:lstStyle>
          <a:p>
            <a:pPr defTabSz="457145"/>
            <a:endParaRPr lang="nl-NL" dirty="0"/>
          </a:p>
        </p:txBody>
      </p:sp>
      <p:pic>
        <p:nvPicPr>
          <p:cNvPr id="17" name="Afbeelding 16" descr="RO_RWS_Aan de slag met_BOL_RGB.eps"/>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322622415"/>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ftr="0" dt="0"/>
  <p:txStyles>
    <p:titleStyle>
      <a:lvl1pPr algn="l" defTabSz="457145"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145"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145" indent="0" algn="l" defTabSz="457145"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290" indent="0" algn="l" defTabSz="457145"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435" indent="0" algn="l" defTabSz="457145"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581" indent="0" algn="l" defTabSz="457145"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18/12/18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423019452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2"/>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a:solidFill>
                <a:prstClr val="black"/>
              </a:solidFill>
            </a:endParaRPr>
          </a:p>
        </p:txBody>
      </p:sp>
      <p:sp>
        <p:nvSpPr>
          <p:cNvPr id="2" name="Tijdelijke aanduiding voor titel 1"/>
          <p:cNvSpPr>
            <a:spLocks noGrp="1"/>
          </p:cNvSpPr>
          <p:nvPr>
            <p:ph type="title"/>
          </p:nvPr>
        </p:nvSpPr>
        <p:spPr>
          <a:xfrm>
            <a:off x="450850" y="1169393"/>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2" y="1733124"/>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2"/>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pPr defTabSz="685800"/>
            <a:fld id="{FDD57D2C-5BA3-0D40-BA70-CD099BCA3042}" type="datetime3">
              <a:rPr lang="nl-NL" smtClean="0"/>
              <a:pPr defTabSz="685800"/>
              <a:t>18/12/18</a:t>
            </a:fld>
            <a:endParaRPr lang="nl-NL" dirty="0"/>
          </a:p>
        </p:txBody>
      </p:sp>
      <p:sp>
        <p:nvSpPr>
          <p:cNvPr id="11" name="Tijdelijke aanduiding voor voettekst 10"/>
          <p:cNvSpPr>
            <a:spLocks noGrp="1"/>
          </p:cNvSpPr>
          <p:nvPr>
            <p:ph type="ftr" sz="quarter" idx="3"/>
          </p:nvPr>
        </p:nvSpPr>
        <p:spPr>
          <a:xfrm>
            <a:off x="457200" y="6513088"/>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pPr defTabSz="685800"/>
            <a:endParaRPr lang="nl-NL" dirty="0"/>
          </a:p>
        </p:txBody>
      </p:sp>
      <p:pic>
        <p:nvPicPr>
          <p:cNvPr id="17" name="Afbeelding 16" descr="RO_RWS_Aan de slag met_BOL_RGB.eps"/>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39568" y="2"/>
            <a:ext cx="3045646" cy="898524"/>
          </a:xfrm>
          <a:prstGeom prst="rect">
            <a:avLst/>
          </a:prstGeom>
        </p:spPr>
      </p:pic>
    </p:spTree>
    <p:extLst>
      <p:ext uri="{BB962C8B-B14F-4D97-AF65-F5344CB8AC3E}">
        <p14:creationId xmlns:p14="http://schemas.microsoft.com/office/powerpoint/2010/main" val="118548969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ftr="0" dt="0"/>
  <p:txStyles>
    <p:titleStyle>
      <a:lvl1pPr algn="l" defTabSz="457189"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189"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189" indent="0" algn="l" defTabSz="457189"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377" indent="0" algn="l" defTabSz="457189"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566" indent="0" algn="l" defTabSz="457189"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754" indent="0" algn="l" defTabSz="457189"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316.xml"/></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57.xml"/></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2.png"/><Relationship Id="rId1" Type="http://schemas.openxmlformats.org/officeDocument/2006/relationships/slideLayout" Target="../slideLayouts/slideLayout257.xml"/></Relationships>
</file>

<file path=ppt/slides/_rels/slide10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3.png"/><Relationship Id="rId1" Type="http://schemas.openxmlformats.org/officeDocument/2006/relationships/slideLayout" Target="../slideLayouts/slideLayout257.xml"/></Relationships>
</file>

<file path=ppt/slides/_rels/slide1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4.png"/><Relationship Id="rId1" Type="http://schemas.openxmlformats.org/officeDocument/2006/relationships/slideLayout" Target="../slideLayouts/slideLayout257.xml"/></Relationships>
</file>

<file path=ppt/slides/_rels/slide10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5.png"/><Relationship Id="rId1" Type="http://schemas.openxmlformats.org/officeDocument/2006/relationships/slideLayout" Target="../slideLayouts/slideLayout257.xml"/></Relationships>
</file>

<file path=ppt/slides/_rels/slide10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7.xml"/></Relationships>
</file>

<file path=ppt/slides/_rels/slide10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6.png"/><Relationship Id="rId1" Type="http://schemas.openxmlformats.org/officeDocument/2006/relationships/slideLayout" Target="../slideLayouts/slideLayout257.xml"/></Relationships>
</file>

<file path=ppt/slides/_rels/slide10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7.png"/><Relationship Id="rId1" Type="http://schemas.openxmlformats.org/officeDocument/2006/relationships/slideLayout" Target="../slideLayouts/slideLayout25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57.xml"/><Relationship Id="rId4" Type="http://schemas.openxmlformats.org/officeDocument/2006/relationships/image" Target="../media/image47.png"/></Relationships>
</file>

<file path=ppt/slides/_rels/slide10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5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9.xml"/><Relationship Id="rId4" Type="http://schemas.openxmlformats.org/officeDocument/2006/relationships/image" Target="../media/image159.png"/></Relationships>
</file>

<file path=ppt/slides/_rels/slide11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7.xml"/></Relationships>
</file>

<file path=ppt/slides/_rels/slide12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3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7.pn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8.png"/><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9.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2.png"/><Relationship Id="rId1" Type="http://schemas.openxmlformats.org/officeDocument/2006/relationships/slideLayout" Target="../slideLayouts/slideLayout364.xml"/><Relationship Id="rId4" Type="http://schemas.openxmlformats.org/officeDocument/2006/relationships/image" Target="../media/image60.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44.xml"/></Relationships>
</file>

<file path=ppt/slides/_rels/slide15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15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1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05.xml"/></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05.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05.xml"/></Relationships>
</file>

<file path=ppt/slides/_rels/slide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4.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05.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05.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05.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05.xml"/></Relationships>
</file>

<file path=ppt/slides/_rels/slide2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405.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05.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05.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05.xml"/></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05.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0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4.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05.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05.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05.xml"/></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05.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05.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05.xml"/></Relationships>
</file>

<file path=ppt/slides/_rels/slide36.xml.rels><?xml version="1.0" encoding="UTF-8" standalone="yes"?>
<Relationships xmlns="http://schemas.openxmlformats.org/package/2006/relationships"><Relationship Id="rId3" Type="http://schemas.openxmlformats.org/officeDocument/2006/relationships/image" Target="cid:image001.png@01D49623.6AE41020" TargetMode="External"/><Relationship Id="rId2" Type="http://schemas.openxmlformats.org/officeDocument/2006/relationships/image" Target="../media/image83.png"/><Relationship Id="rId1" Type="http://schemas.openxmlformats.org/officeDocument/2006/relationships/slideLayout" Target="../slideLayouts/slideLayout405.xml"/><Relationship Id="rId4" Type="http://schemas.openxmlformats.org/officeDocument/2006/relationships/hyperlink" Target="https://zaken.acceptatie.hhdelfland.n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38.xml.rels><?xml version="1.0" encoding="UTF-8" standalone="yes"?>
<Relationships xmlns="http://schemas.openxmlformats.org/package/2006/relationships"><Relationship Id="rId2" Type="http://schemas.openxmlformats.org/officeDocument/2006/relationships/hyperlink" Target="mailto:Lester.scheidema@enable-u.com" TargetMode="External"/><Relationship Id="rId1" Type="http://schemas.openxmlformats.org/officeDocument/2006/relationships/slideLayout" Target="../slideLayouts/slideLayout405.xml"/></Relationships>
</file>

<file path=ppt/slides/_rels/slide3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5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mailto:omgevingswet@geonovum.nl" TargetMode="External"/><Relationship Id="rId2" Type="http://schemas.openxmlformats.org/officeDocument/2006/relationships/hyperlink" Target="mailto:omgevingswet@koop.overheid.nl" TargetMode="Externa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16.xml"/><Relationship Id="rId1" Type="http://schemas.openxmlformats.org/officeDocument/2006/relationships/vmlDrawing" Target="../drawings/vmlDrawing1.vml"/><Relationship Id="rId6" Type="http://schemas.openxmlformats.org/officeDocument/2006/relationships/image" Target="../media/image84.emf"/><Relationship Id="rId5" Type="http://schemas.openxmlformats.org/officeDocument/2006/relationships/oleObject" Target="../embeddings/oleObject1.bin"/><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16.xml"/></Relationships>
</file>

<file path=ppt/slides/_rels/slide4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4.xml"/><Relationship Id="rId1" Type="http://schemas.openxmlformats.org/officeDocument/2006/relationships/slideLayout" Target="../slideLayouts/slideLayout411.xml"/></Relationships>
</file>

<file path=ppt/slides/_rels/slide4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5.xml"/><Relationship Id="rId1" Type="http://schemas.openxmlformats.org/officeDocument/2006/relationships/slideLayout" Target="../slideLayouts/slideLayout4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6.xml"/><Relationship Id="rId1" Type="http://schemas.openxmlformats.org/officeDocument/2006/relationships/slideLayout" Target="../slideLayouts/slideLayout416.xml"/><Relationship Id="rId4" Type="http://schemas.openxmlformats.org/officeDocument/2006/relationships/image" Target="../media/image90.gif"/></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11.xml"/></Relationships>
</file>

<file path=ppt/slides/_rels/slide4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11.xml"/></Relationships>
</file>

<file path=ppt/slides/_rels/slide4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4.xml"/></Relationships>
</file>

<file path=ppt/slides/_rels/slide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11.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11.xml"/></Relationships>
</file>

<file path=ppt/slides/_rels/slide5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11.xml"/></Relationships>
</file>

<file path=ppt/slides/_rels/slide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12.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12.xml"/></Relationships>
</file>

<file path=ppt/slides/_rels/slide5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1.xml"/></Relationships>
</file>

<file path=ppt/slides/_rels/slide5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12.xml"/></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12.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51.emf"/><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hyperlink" Target="http://10.49.72.138:8081/searchui/detail/cvdr/CVDR702888/1/html/CVDR702888_1.html" TargetMode="Externa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hyperlink" Target="http://10.49.72.138:8081/searchui/detail/officielepublicaties/stcrt/2018/stcrt-2018-13990/1/html/stcrt-2018-13990_1.gml?format=html" TargetMode="External"/><Relationship Id="rId2" Type="http://schemas.openxmlformats.org/officeDocument/2006/relationships/hyperlink" Target="http://10.49.72.138:8081/searchui/detail/officielepublicaties/stcrt/2018/stcrt-2018-13992/1/html/stcrt-2018-13992_1.gml?format=html" TargetMode="External"/><Relationship Id="rId1" Type="http://schemas.openxmlformats.org/officeDocument/2006/relationships/slideLayout" Target="../slideLayouts/slideLayout18.xml"/><Relationship Id="rId4" Type="http://schemas.openxmlformats.org/officeDocument/2006/relationships/hyperlink" Target="http://10.49.72.138:8081/searchui/detail/officielepublicaties/stcrt/2018/stcrt-2018-13991/1/html/stcrt-2018-13991_1.gml?format=html"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www.aandeslagmetdeomgevingswet.nl/" TargetMode="Externa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5.xml"/></Relationships>
</file>

<file path=ppt/slides/_rels/slide7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8.xml"/><Relationship Id="rId6" Type="http://schemas.openxmlformats.org/officeDocument/2006/relationships/image" Target="../media/image116.tiff"/><Relationship Id="rId5" Type="http://schemas.openxmlformats.org/officeDocument/2006/relationships/image" Target="../media/image106.png"/><Relationship Id="rId4" Type="http://schemas.openxmlformats.org/officeDocument/2006/relationships/image" Target="../media/image115.png"/></Relationships>
</file>

<file path=ppt/slides/_rels/slide7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7.xml"/><Relationship Id="rId1" Type="http://schemas.openxmlformats.org/officeDocument/2006/relationships/slideLayout" Target="../slideLayouts/slideLayout259.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56.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xml"/><Relationship Id="rId1" Type="http://schemas.openxmlformats.org/officeDocument/2006/relationships/slideLayout" Target="../slideLayouts/slideLayout257.xml"/><Relationship Id="rId4" Type="http://schemas.openxmlformats.org/officeDocument/2006/relationships/image" Target="../media/image47.png"/></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8.png"/><Relationship Id="rId1" Type="http://schemas.openxmlformats.org/officeDocument/2006/relationships/slideLayout" Target="../slideLayouts/slideLayout257.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9.png"/><Relationship Id="rId1" Type="http://schemas.openxmlformats.org/officeDocument/2006/relationships/slideLayout" Target="../slideLayouts/slideLayout257.xml"/></Relationships>
</file>

<file path=ppt/slides/_rels/slide7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0.xml"/><Relationship Id="rId1" Type="http://schemas.openxmlformats.org/officeDocument/2006/relationships/slideLayout" Target="../slideLayouts/slideLayout258.xml"/><Relationship Id="rId5" Type="http://schemas.openxmlformats.org/officeDocument/2006/relationships/image" Target="../media/image47.png"/><Relationship Id="rId4" Type="http://schemas.openxmlformats.org/officeDocument/2006/relationships/image" Target="../media/image121.png"/></Relationships>
</file>

<file path=ppt/slides/_rels/slide7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xml"/><Relationship Id="rId1" Type="http://schemas.openxmlformats.org/officeDocument/2006/relationships/slideLayout" Target="../slideLayouts/slideLayout258.xml"/><Relationship Id="rId5" Type="http://schemas.openxmlformats.org/officeDocument/2006/relationships/image" Target="../media/image47.png"/><Relationship Id="rId4" Type="http://schemas.openxmlformats.org/officeDocument/2006/relationships/image" Target="../media/image123.jpeg"/></Relationships>
</file>

<file path=ppt/slides/_rels/slide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7.xml"/></Relationships>
</file>

<file path=ppt/slides/_rels/slide8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2.xml"/><Relationship Id="rId1" Type="http://schemas.openxmlformats.org/officeDocument/2006/relationships/slideLayout" Target="../slideLayouts/slideLayout258.xml"/><Relationship Id="rId5" Type="http://schemas.openxmlformats.org/officeDocument/2006/relationships/image" Target="../media/image47.png"/><Relationship Id="rId4" Type="http://schemas.openxmlformats.org/officeDocument/2006/relationships/image" Target="../media/image124.png"/></Relationships>
</file>

<file path=ppt/slides/_rels/slide8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xml"/><Relationship Id="rId1" Type="http://schemas.openxmlformats.org/officeDocument/2006/relationships/slideLayout" Target="../slideLayouts/slideLayout258.xml"/><Relationship Id="rId5" Type="http://schemas.openxmlformats.org/officeDocument/2006/relationships/image" Target="../media/image47.png"/><Relationship Id="rId4" Type="http://schemas.openxmlformats.org/officeDocument/2006/relationships/image" Target="../media/image126.jpeg"/></Relationships>
</file>

<file path=ppt/slides/_rels/slide8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4.xml"/><Relationship Id="rId1" Type="http://schemas.openxmlformats.org/officeDocument/2006/relationships/slideLayout" Target="../slideLayouts/slideLayout258.xml"/><Relationship Id="rId5" Type="http://schemas.openxmlformats.org/officeDocument/2006/relationships/image" Target="../media/image47.png"/><Relationship Id="rId4" Type="http://schemas.openxmlformats.org/officeDocument/2006/relationships/image" Target="../media/image127.png"/></Relationships>
</file>

<file path=ppt/slides/_rels/slide8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xml"/><Relationship Id="rId1" Type="http://schemas.openxmlformats.org/officeDocument/2006/relationships/slideLayout" Target="../slideLayouts/slideLayout258.xml"/><Relationship Id="rId5" Type="http://schemas.openxmlformats.org/officeDocument/2006/relationships/image" Target="../media/image47.png"/><Relationship Id="rId4" Type="http://schemas.openxmlformats.org/officeDocument/2006/relationships/image" Target="../media/image129.jpeg"/></Relationships>
</file>

<file path=ppt/slides/_rels/slide8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6.xml"/><Relationship Id="rId1" Type="http://schemas.openxmlformats.org/officeDocument/2006/relationships/slideLayout" Target="../slideLayouts/slideLayout258.xml"/><Relationship Id="rId5" Type="http://schemas.openxmlformats.org/officeDocument/2006/relationships/image" Target="../media/image47.png"/><Relationship Id="rId4" Type="http://schemas.openxmlformats.org/officeDocument/2006/relationships/image" Target="../media/image130.png"/></Relationships>
</file>

<file path=ppt/slides/_rels/slide8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7.xml"/><Relationship Id="rId1" Type="http://schemas.openxmlformats.org/officeDocument/2006/relationships/slideLayout" Target="../slideLayouts/slideLayout258.xml"/><Relationship Id="rId5" Type="http://schemas.openxmlformats.org/officeDocument/2006/relationships/image" Target="../media/image47.png"/><Relationship Id="rId4" Type="http://schemas.openxmlformats.org/officeDocument/2006/relationships/image" Target="../media/image132.jpeg"/></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3.jpeg"/><Relationship Id="rId1" Type="http://schemas.openxmlformats.org/officeDocument/2006/relationships/slideLayout" Target="../slideLayouts/slideLayout257.xml"/></Relationships>
</file>

<file path=ppt/slides/_rels/slide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8.xml"/></Relationships>
</file>

<file path=ppt/slides/_rels/slide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7.xml"/></Relationships>
</file>

<file path=ppt/slides/_rels/slide8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57.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6.xml"/></Relationships>
</file>

<file path=ppt/slides/_rels/slide9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6.png"/><Relationship Id="rId1" Type="http://schemas.openxmlformats.org/officeDocument/2006/relationships/slideLayout" Target="../slideLayouts/slideLayout257.xml"/><Relationship Id="rId4" Type="http://schemas.openxmlformats.org/officeDocument/2006/relationships/image" Target="../media/image47.png"/></Relationships>
</file>

<file path=ppt/slides/_rels/slide9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7.png"/><Relationship Id="rId1" Type="http://schemas.openxmlformats.org/officeDocument/2006/relationships/slideLayout" Target="../slideLayouts/slideLayout257.xml"/><Relationship Id="rId4" Type="http://schemas.openxmlformats.org/officeDocument/2006/relationships/image" Target="../media/image47.png"/></Relationships>
</file>

<file path=ppt/slides/_rels/slide9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8.png"/><Relationship Id="rId1" Type="http://schemas.openxmlformats.org/officeDocument/2006/relationships/slideLayout" Target="../slideLayouts/slideLayout257.xml"/></Relationships>
</file>

<file path=ppt/slides/_rels/slide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9.png"/><Relationship Id="rId1" Type="http://schemas.openxmlformats.org/officeDocument/2006/relationships/slideLayout" Target="../slideLayouts/slideLayout257.xml"/></Relationships>
</file>

<file path=ppt/slides/_rels/slide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9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7.xml"/></Relationships>
</file>

<file path=ppt/slides/_rels/slide9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0.png"/><Relationship Id="rId1" Type="http://schemas.openxmlformats.org/officeDocument/2006/relationships/slideLayout" Target="../slideLayouts/slideLayout257.xml"/></Relationships>
</file>

<file path=ppt/slides/_rels/slide9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1.png"/><Relationship Id="rId1" Type="http://schemas.openxmlformats.org/officeDocument/2006/relationships/slideLayout" Target="../slideLayouts/slideLayout2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4630391" y="1171764"/>
            <a:ext cx="4015134" cy="1235234"/>
          </a:xfrm>
        </p:spPr>
        <p:txBody>
          <a:bodyPr>
            <a:normAutofit/>
          </a:bodyPr>
          <a:lstStyle/>
          <a:p>
            <a:pPr algn="r"/>
            <a:r>
              <a:rPr lang="en-GB" sz="4800" dirty="0"/>
              <a:t>Welkom!</a:t>
            </a:r>
            <a:endParaRPr lang="nl-NL" sz="4800" dirty="0"/>
          </a:p>
        </p:txBody>
      </p:sp>
      <p:sp>
        <p:nvSpPr>
          <p:cNvPr id="6" name="Ondertitel 5"/>
          <p:cNvSpPr>
            <a:spLocks noGrp="1"/>
          </p:cNvSpPr>
          <p:nvPr>
            <p:ph type="subTitle" idx="1"/>
          </p:nvPr>
        </p:nvSpPr>
        <p:spPr>
          <a:xfrm>
            <a:off x="4767108" y="2663263"/>
            <a:ext cx="3878753" cy="1550153"/>
          </a:xfrm>
        </p:spPr>
        <p:txBody>
          <a:bodyPr>
            <a:normAutofit/>
          </a:bodyPr>
          <a:lstStyle/>
          <a:p>
            <a:pPr algn="r"/>
            <a:r>
              <a:rPr lang="nl-NL" dirty="0"/>
              <a:t>Technische Kwartaaldemo </a:t>
            </a:r>
          </a:p>
          <a:p>
            <a:pPr algn="r"/>
            <a:r>
              <a:rPr lang="nl-NL" dirty="0"/>
              <a:t>Digitaal Stelsel Omgevingswet </a:t>
            </a:r>
            <a:br>
              <a:rPr lang="nl-NL" dirty="0"/>
            </a:br>
            <a:endParaRPr lang="nl-NL" dirty="0"/>
          </a:p>
        </p:txBody>
      </p:sp>
      <p:sp>
        <p:nvSpPr>
          <p:cNvPr id="8" name="Tijdelijke aanduiding voor tekst 7"/>
          <p:cNvSpPr>
            <a:spLocks noGrp="1"/>
          </p:cNvSpPr>
          <p:nvPr>
            <p:ph type="body" sz="quarter" idx="11"/>
          </p:nvPr>
        </p:nvSpPr>
        <p:spPr/>
        <p:txBody>
          <a:bodyPr/>
          <a:lstStyle/>
          <a:p>
            <a:pPr algn="r"/>
            <a:r>
              <a:rPr lang="nl-NL" dirty="0"/>
              <a:t>18 december 2018</a:t>
            </a:r>
          </a:p>
        </p:txBody>
      </p:sp>
      <p:pic>
        <p:nvPicPr>
          <p:cNvPr id="9" name="Tijdelijke aanduiding voor afbeelding 8"/>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2" name="Rechthoek 1">
            <a:extLst>
              <a:ext uri="{FF2B5EF4-FFF2-40B4-BE49-F238E27FC236}">
                <a16:creationId xmlns:a16="http://schemas.microsoft.com/office/drawing/2014/main" id="{D98A5CA5-3F55-4199-B3B8-BE54204F80D4}"/>
              </a:ext>
            </a:extLst>
          </p:cNvPr>
          <p:cNvSpPr/>
          <p:nvPr/>
        </p:nvSpPr>
        <p:spPr>
          <a:xfrm>
            <a:off x="5132673" y="5650935"/>
            <a:ext cx="948208" cy="369332"/>
          </a:xfrm>
          <a:prstGeom prst="rect">
            <a:avLst/>
          </a:prstGeom>
        </p:spPr>
        <p:txBody>
          <a:bodyPr wrap="none">
            <a:spAutoFit/>
          </a:bodyPr>
          <a:lstStyle/>
          <a:p>
            <a:r>
              <a:rPr lang="nl-NL" dirty="0">
                <a:solidFill>
                  <a:schemeClr val="bg1"/>
                </a:solidFill>
              </a:rPr>
              <a:t>Vragen?</a:t>
            </a:r>
          </a:p>
        </p:txBody>
      </p:sp>
      <p:sp>
        <p:nvSpPr>
          <p:cNvPr id="4" name="Gedachtewolkje: wolk 3">
            <a:extLst>
              <a:ext uri="{FF2B5EF4-FFF2-40B4-BE49-F238E27FC236}">
                <a16:creationId xmlns:a16="http://schemas.microsoft.com/office/drawing/2014/main" id="{D8ADBAB8-35DC-4FB5-8605-F1EDABD4F852}"/>
              </a:ext>
            </a:extLst>
          </p:cNvPr>
          <p:cNvSpPr/>
          <p:nvPr/>
        </p:nvSpPr>
        <p:spPr>
          <a:xfrm>
            <a:off x="5017290" y="3724145"/>
            <a:ext cx="3628571" cy="1765028"/>
          </a:xfrm>
          <a:prstGeom prst="cloudCallou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solidFill>
                  <a:srgbClr val="275937"/>
                </a:solidFill>
              </a:rPr>
              <a:t>congres.spilter.nl</a:t>
            </a:r>
          </a:p>
          <a:p>
            <a:pPr algn="ctr"/>
            <a:r>
              <a:rPr lang="en-GB" sz="2400" b="1" dirty="0">
                <a:solidFill>
                  <a:srgbClr val="275937"/>
                </a:solidFill>
              </a:rPr>
              <a:t>193356</a:t>
            </a:r>
            <a:endParaRPr lang="nl-NL" sz="2400" b="1" dirty="0">
              <a:solidFill>
                <a:srgbClr val="275937"/>
              </a:solidFill>
            </a:endParaRPr>
          </a:p>
        </p:txBody>
      </p:sp>
    </p:spTree>
    <p:extLst>
      <p:ext uri="{BB962C8B-B14F-4D97-AF65-F5344CB8AC3E}">
        <p14:creationId xmlns:p14="http://schemas.microsoft.com/office/powerpoint/2010/main" val="3127700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954E3-AC7B-405F-AEBE-A9CEC387A6D1}"/>
              </a:ext>
            </a:extLst>
          </p:cNvPr>
          <p:cNvSpPr>
            <a:spLocks noGrp="1"/>
          </p:cNvSpPr>
          <p:nvPr>
            <p:ph type="title"/>
          </p:nvPr>
        </p:nvSpPr>
        <p:spPr/>
        <p:txBody>
          <a:bodyPr/>
          <a:lstStyle/>
          <a:p>
            <a:r>
              <a:rPr lang="nl-NL" dirty="0"/>
              <a:t>Juridische regels</a:t>
            </a:r>
          </a:p>
        </p:txBody>
      </p:sp>
      <p:sp>
        <p:nvSpPr>
          <p:cNvPr id="3" name="Slide Number Placeholder 2">
            <a:extLst>
              <a:ext uri="{FF2B5EF4-FFF2-40B4-BE49-F238E27FC236}">
                <a16:creationId xmlns:a16="http://schemas.microsoft.com/office/drawing/2014/main" id="{1638AD9D-B732-462D-8B46-25986741D26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642B6-6C75-44D0-8E69-E271946CF63E}" type="slidenum">
              <a:rPr kumimoji="0" lang="en-US" sz="1200" b="0" i="0" u="none" strike="noStrike" kern="1200" cap="none" spc="0" normalizeH="0" baseline="0" noProof="0" smtClean="0">
                <a:ln>
                  <a:noFill/>
                </a:ln>
                <a:solidFill>
                  <a:srgbClr val="D6027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D60270"/>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ACFF810A-45DE-4808-8090-1875B7956D1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D60270"/>
                </a:solidFill>
                <a:effectLst/>
                <a:uLnTx/>
                <a:uFillTx/>
                <a:latin typeface="Calibri"/>
                <a:ea typeface="+mn-ea"/>
                <a:cs typeface="+mn-cs"/>
              </a:rPr>
              <a:t>Kwartaaldemonstratie</a:t>
            </a:r>
            <a:r>
              <a:rPr kumimoji="0" lang="en-US" sz="1200" b="0" i="0" u="none" strike="noStrike" kern="1200" cap="none" spc="0" normalizeH="0" baseline="0" noProof="0" dirty="0">
                <a:ln>
                  <a:noFill/>
                </a:ln>
                <a:solidFill>
                  <a:srgbClr val="D60270"/>
                </a:solidFill>
                <a:effectLst/>
                <a:uLnTx/>
                <a:uFillTx/>
                <a:latin typeface="Calibri"/>
                <a:ea typeface="+mn-ea"/>
                <a:cs typeface="+mn-cs"/>
              </a:rPr>
              <a:t> – </a:t>
            </a:r>
            <a:r>
              <a:rPr kumimoji="0" lang="en-US" sz="1200" b="0" i="0" u="none" strike="noStrike" kern="1200" cap="none" spc="0" normalizeH="0" baseline="0" noProof="0" dirty="0" err="1">
                <a:ln>
                  <a:noFill/>
                </a:ln>
                <a:solidFill>
                  <a:srgbClr val="D60270"/>
                </a:solidFill>
                <a:effectLst/>
                <a:uLnTx/>
                <a:uFillTx/>
                <a:latin typeface="Calibri"/>
                <a:ea typeface="+mn-ea"/>
                <a:cs typeface="+mn-cs"/>
              </a:rPr>
              <a:t>Technische</a:t>
            </a:r>
            <a:r>
              <a:rPr kumimoji="0" lang="en-US" sz="1200" b="0" i="0" u="none" strike="noStrike" kern="1200" cap="none" spc="0" normalizeH="0" baseline="0" noProof="0" dirty="0">
                <a:ln>
                  <a:noFill/>
                </a:ln>
                <a:solidFill>
                  <a:srgbClr val="D60270"/>
                </a:solidFill>
                <a:effectLst/>
                <a:uLnTx/>
                <a:uFillTx/>
                <a:latin typeface="Calibri"/>
                <a:ea typeface="+mn-ea"/>
                <a:cs typeface="+mn-cs"/>
              </a:rPr>
              <a:t> demo</a:t>
            </a:r>
          </a:p>
        </p:txBody>
      </p:sp>
      <p:sp>
        <p:nvSpPr>
          <p:cNvPr id="6" name="Content Placeholder 5">
            <a:extLst>
              <a:ext uri="{FF2B5EF4-FFF2-40B4-BE49-F238E27FC236}">
                <a16:creationId xmlns:a16="http://schemas.microsoft.com/office/drawing/2014/main" id="{FB6FE0E0-399A-43BB-ACB6-52AA882DD1EC}"/>
              </a:ext>
            </a:extLst>
          </p:cNvPr>
          <p:cNvSpPr>
            <a:spLocks noGrp="1"/>
          </p:cNvSpPr>
          <p:nvPr>
            <p:ph idx="1"/>
          </p:nvPr>
        </p:nvSpPr>
        <p:spPr>
          <a:xfrm>
            <a:off x="648000" y="1556792"/>
            <a:ext cx="6133800" cy="4743208"/>
          </a:xfrm>
        </p:spPr>
        <p:txBody>
          <a:bodyPr/>
          <a:lstStyle/>
          <a:p>
            <a:r>
              <a:rPr lang="nl-NL" dirty="0"/>
              <a:t>Uitgebreid</a:t>
            </a:r>
          </a:p>
          <a:p>
            <a:pPr lvl="1"/>
            <a:r>
              <a:rPr lang="nl-NL" dirty="0"/>
              <a:t>Functie van elementen niet altijd duidelijk</a:t>
            </a:r>
          </a:p>
          <a:p>
            <a:pPr lvl="1"/>
            <a:r>
              <a:rPr lang="nl-NL" dirty="0"/>
              <a:t>Documentstructuur</a:t>
            </a:r>
          </a:p>
          <a:p>
            <a:pPr lvl="1"/>
            <a:r>
              <a:rPr lang="nl-NL" dirty="0"/>
              <a:t>Wijzigingsmechanisme</a:t>
            </a:r>
          </a:p>
          <a:p>
            <a:r>
              <a:rPr lang="nl-NL" dirty="0"/>
              <a:t>Bestandsgrootte</a:t>
            </a:r>
          </a:p>
          <a:p>
            <a:r>
              <a:rPr lang="nl-NL" dirty="0"/>
              <a:t>Standaard in beweging</a:t>
            </a:r>
          </a:p>
          <a:p>
            <a:pPr lvl="1"/>
            <a:r>
              <a:rPr lang="nl-NL" dirty="0" err="1"/>
              <a:t>Validaties</a:t>
            </a:r>
            <a:r>
              <a:rPr lang="nl-NL" dirty="0"/>
              <a:t> uitgebreid tijdens praktijkproef</a:t>
            </a:r>
          </a:p>
        </p:txBody>
      </p:sp>
      <p:pic>
        <p:nvPicPr>
          <p:cNvPr id="8" name="Picture 7">
            <a:extLst>
              <a:ext uri="{FF2B5EF4-FFF2-40B4-BE49-F238E27FC236}">
                <a16:creationId xmlns:a16="http://schemas.microsoft.com/office/drawing/2014/main" id="{A94DDB10-4F5D-40DD-984E-D624D30E6F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61440" y="4105440"/>
            <a:ext cx="2194560" cy="2194560"/>
          </a:xfrm>
          <a:prstGeom prst="rect">
            <a:avLst/>
          </a:prstGeom>
        </p:spPr>
      </p:pic>
    </p:spTree>
    <p:extLst>
      <p:ext uri="{BB962C8B-B14F-4D97-AF65-F5344CB8AC3E}">
        <p14:creationId xmlns:p14="http://schemas.microsoft.com/office/powerpoint/2010/main" val="169874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3810" y="2010966"/>
            <a:ext cx="5336381" cy="2836069"/>
          </a:xfrm>
          <a:prstGeom prst="rect">
            <a:avLst/>
          </a:prstGeom>
        </p:spPr>
      </p:pic>
      <p:pic>
        <p:nvPicPr>
          <p:cNvPr id="4" name="Afbeelding 3">
            <a:extLst>
              <a:ext uri="{FF2B5EF4-FFF2-40B4-BE49-F238E27FC236}">
                <a16:creationId xmlns:a16="http://schemas.microsoft.com/office/drawing/2014/main" id="{79EF9A82-6A04-4AD5-BF75-7E41574F90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3496184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7960" y="1482328"/>
            <a:ext cx="7508081" cy="3893344"/>
          </a:xfrm>
          <a:prstGeom prst="rect">
            <a:avLst/>
          </a:prstGeom>
        </p:spPr>
      </p:pic>
      <p:pic>
        <p:nvPicPr>
          <p:cNvPr id="3" name="Afbeelding 2">
            <a:extLst>
              <a:ext uri="{FF2B5EF4-FFF2-40B4-BE49-F238E27FC236}">
                <a16:creationId xmlns:a16="http://schemas.microsoft.com/office/drawing/2014/main" id="{ADC381B7-04ED-4A7C-991C-6572C2AEA9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952403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92385"/>
            <a:ext cx="9144000" cy="4873230"/>
          </a:xfrm>
          <a:prstGeom prst="rect">
            <a:avLst/>
          </a:prstGeom>
        </p:spPr>
      </p:pic>
      <p:pic>
        <p:nvPicPr>
          <p:cNvPr id="3" name="Afbeelding 2">
            <a:extLst>
              <a:ext uri="{FF2B5EF4-FFF2-40B4-BE49-F238E27FC236}">
                <a16:creationId xmlns:a16="http://schemas.microsoft.com/office/drawing/2014/main" id="{2799F7F2-C806-40AB-9B12-A310318267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3137282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92385"/>
            <a:ext cx="9144000" cy="4873230"/>
          </a:xfrm>
          <a:prstGeom prst="rect">
            <a:avLst/>
          </a:prstGeom>
        </p:spPr>
      </p:pic>
      <p:pic>
        <p:nvPicPr>
          <p:cNvPr id="3" name="Afbeelding 2">
            <a:extLst>
              <a:ext uri="{FF2B5EF4-FFF2-40B4-BE49-F238E27FC236}">
                <a16:creationId xmlns:a16="http://schemas.microsoft.com/office/drawing/2014/main" id="{9829651E-9440-45C2-BDA3-9C9591458E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19850925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2. Geovalidatie</a:t>
            </a:r>
          </a:p>
        </p:txBody>
      </p:sp>
      <p:sp>
        <p:nvSpPr>
          <p:cNvPr id="3" name="Tijdelijke aanduiding voor inhoud 2"/>
          <p:cNvSpPr>
            <a:spLocks noGrp="1"/>
          </p:cNvSpPr>
          <p:nvPr>
            <p:ph idx="1"/>
          </p:nvPr>
        </p:nvSpPr>
        <p:spPr/>
        <p:txBody>
          <a:bodyPr/>
          <a:lstStyle/>
          <a:p>
            <a:r>
              <a:rPr lang="nl-NL" dirty="0"/>
              <a:t>REST API</a:t>
            </a:r>
          </a:p>
          <a:p>
            <a:r>
              <a:rPr lang="nl-NL" dirty="0"/>
              <a:t>Geovalidatie opdracht via POST op REST Endpoint</a:t>
            </a:r>
          </a:p>
          <a:p>
            <a:r>
              <a:rPr lang="nl-NL" dirty="0"/>
              <a:t>Rapport via GET op REST endpoint</a:t>
            </a:r>
          </a:p>
          <a:p>
            <a:r>
              <a:rPr lang="nl-NL" dirty="0"/>
              <a:t>Rapport via Respons URL</a:t>
            </a:r>
          </a:p>
        </p:txBody>
      </p:sp>
      <p:pic>
        <p:nvPicPr>
          <p:cNvPr id="4" name="Afbeelding 3">
            <a:extLst>
              <a:ext uri="{FF2B5EF4-FFF2-40B4-BE49-F238E27FC236}">
                <a16:creationId xmlns:a16="http://schemas.microsoft.com/office/drawing/2014/main" id="{2731D2AF-B392-4CD0-8663-D89F550BE8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30268201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6547" y="1182291"/>
            <a:ext cx="7250906" cy="4493419"/>
          </a:xfrm>
          <a:prstGeom prst="rect">
            <a:avLst/>
          </a:prstGeom>
        </p:spPr>
      </p:pic>
      <p:pic>
        <p:nvPicPr>
          <p:cNvPr id="3" name="Afbeelding 2">
            <a:extLst>
              <a:ext uri="{FF2B5EF4-FFF2-40B4-BE49-F238E27FC236}">
                <a16:creationId xmlns:a16="http://schemas.microsoft.com/office/drawing/2014/main" id="{1074BEA0-C958-44DB-9D80-A63B01BFA1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10416493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4381" y="2403872"/>
            <a:ext cx="7615238" cy="2050256"/>
          </a:xfrm>
          <a:prstGeom prst="rect">
            <a:avLst/>
          </a:prstGeom>
        </p:spPr>
      </p:pic>
      <p:pic>
        <p:nvPicPr>
          <p:cNvPr id="4" name="Afbeelding 3">
            <a:extLst>
              <a:ext uri="{FF2B5EF4-FFF2-40B4-BE49-F238E27FC236}">
                <a16:creationId xmlns:a16="http://schemas.microsoft.com/office/drawing/2014/main" id="{327E2E0D-A04F-47A2-874C-B9AE7612D3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10484627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6209" y="2594119"/>
            <a:ext cx="7229475" cy="2928938"/>
          </a:xfrm>
          <a:prstGeom prst="rect">
            <a:avLst/>
          </a:prstGeom>
        </p:spPr>
      </p:pic>
      <p:pic>
        <p:nvPicPr>
          <p:cNvPr id="6" name="Afbeelding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6209" y="1597975"/>
            <a:ext cx="7272338" cy="671513"/>
          </a:xfrm>
          <a:prstGeom prst="rect">
            <a:avLst/>
          </a:prstGeom>
        </p:spPr>
      </p:pic>
      <p:pic>
        <p:nvPicPr>
          <p:cNvPr id="4" name="Afbeelding 3">
            <a:extLst>
              <a:ext uri="{FF2B5EF4-FFF2-40B4-BE49-F238E27FC236}">
                <a16:creationId xmlns:a16="http://schemas.microsoft.com/office/drawing/2014/main" id="{7C7AA888-02B5-4B1F-89E2-B7BE11FE10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4447511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Reeks 1</a:t>
            </a:r>
            <a:endParaRPr lang="nl-NL" b="1" dirty="0">
              <a:solidFill>
                <a:schemeClr val="bg1"/>
              </a:solidFill>
            </a:endParaRPr>
          </a:p>
        </p:txBody>
      </p:sp>
      <p:sp>
        <p:nvSpPr>
          <p:cNvPr id="3" name="Ondertitel 2"/>
          <p:cNvSpPr>
            <a:spLocks noGrp="1"/>
          </p:cNvSpPr>
          <p:nvPr>
            <p:ph type="subTitle" idx="1"/>
          </p:nvPr>
        </p:nvSpPr>
        <p:spPr>
          <a:xfrm>
            <a:off x="6241774" y="2413592"/>
            <a:ext cx="2404088" cy="2346667"/>
          </a:xfrm>
        </p:spPr>
        <p:txBody>
          <a:bodyPr>
            <a:normAutofit/>
          </a:bodyPr>
          <a:lstStyle/>
          <a:p>
            <a:r>
              <a:rPr lang="nl-NL" b="1" dirty="0">
                <a:solidFill>
                  <a:schemeClr val="bg1"/>
                </a:solidFill>
              </a:rPr>
              <a:t>STOP/TPOD v0.97</a:t>
            </a:r>
          </a:p>
          <a:p>
            <a:endParaRPr lang="nl-NL" b="1" dirty="0">
              <a:solidFill>
                <a:schemeClr val="bg1"/>
              </a:solidFill>
            </a:endParaRPr>
          </a:p>
          <a:p>
            <a:r>
              <a:rPr lang="nl-NL" b="1" dirty="0">
                <a:solidFill>
                  <a:schemeClr val="bg1"/>
                </a:solidFill>
              </a:rPr>
              <a:t>LVBB</a:t>
            </a:r>
          </a:p>
          <a:p>
            <a:endParaRPr lang="nl-NL" b="1" dirty="0">
              <a:solidFill>
                <a:schemeClr val="bg1"/>
              </a:solidFill>
            </a:endParaRPr>
          </a:p>
          <a:p>
            <a:r>
              <a:rPr lang="nl-NL" b="1" dirty="0">
                <a:solidFill>
                  <a:schemeClr val="bg1"/>
                </a:solidFill>
              </a:rPr>
              <a:t>OZON</a:t>
            </a:r>
          </a:p>
          <a:p>
            <a:endParaRPr lang="nl-NL" b="1" dirty="0">
              <a:solidFill>
                <a:schemeClr val="bg1"/>
              </a:solidFill>
            </a:endParaRPr>
          </a:p>
          <a:p>
            <a:r>
              <a:rPr lang="nl-NL" b="1" dirty="0">
                <a:solidFill>
                  <a:schemeClr val="bg1"/>
                </a:solidFill>
              </a:rPr>
              <a:t>IHR</a:t>
            </a:r>
          </a:p>
          <a:p>
            <a:endParaRPr lang="nl-NL" b="1" dirty="0">
              <a:solidFill>
                <a:schemeClr val="bg1"/>
              </a:solidFill>
            </a:endParaRPr>
          </a:p>
          <a:p>
            <a:r>
              <a:rPr lang="nl-NL" b="1" dirty="0">
                <a:solidFill>
                  <a:srgbClr val="FFC000"/>
                </a:solidFill>
              </a:rPr>
              <a:t>VIEWER</a:t>
            </a:r>
          </a:p>
        </p:txBody>
      </p:sp>
      <p:pic>
        <p:nvPicPr>
          <p:cNvPr id="5" name="Afbeelding 4">
            <a:extLst>
              <a:ext uri="{FF2B5EF4-FFF2-40B4-BE49-F238E27FC236}">
                <a16:creationId xmlns:a16="http://schemas.microsoft.com/office/drawing/2014/main" id="{11351C6B-848C-44EA-A47E-DF737C4628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191" y="2816762"/>
            <a:ext cx="5752021" cy="3465039"/>
          </a:xfrm>
          <a:prstGeom prst="rect">
            <a:avLst/>
          </a:prstGeom>
        </p:spPr>
      </p:pic>
      <p:sp>
        <p:nvSpPr>
          <p:cNvPr id="4" name="Ovaal 3">
            <a:extLst>
              <a:ext uri="{FF2B5EF4-FFF2-40B4-BE49-F238E27FC236}">
                <a16:creationId xmlns:a16="http://schemas.microsoft.com/office/drawing/2014/main" id="{1BF859E4-EF40-4555-9785-AAE1B73C5EDF}"/>
              </a:ext>
            </a:extLst>
          </p:cNvPr>
          <p:cNvSpPr/>
          <p:nvPr/>
        </p:nvSpPr>
        <p:spPr>
          <a:xfrm rot="1468373">
            <a:off x="2294965" y="4625788"/>
            <a:ext cx="475129" cy="448236"/>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8" name="Rechte verbindingslijn 7">
            <a:extLst>
              <a:ext uri="{FF2B5EF4-FFF2-40B4-BE49-F238E27FC236}">
                <a16:creationId xmlns:a16="http://schemas.microsoft.com/office/drawing/2014/main" id="{5E2E050B-1383-4C33-904C-5BB7F9C61FC8}"/>
              </a:ext>
            </a:extLst>
          </p:cNvPr>
          <p:cNvCxnSpPr>
            <a:cxnSpLocks/>
            <a:stCxn id="4" idx="1"/>
          </p:cNvCxnSpPr>
          <p:nvPr/>
        </p:nvCxnSpPr>
        <p:spPr>
          <a:xfrm flipH="1" flipV="1">
            <a:off x="2294966" y="4312025"/>
            <a:ext cx="150322" cy="32405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Rechte verbindingslijn 15">
            <a:extLst>
              <a:ext uri="{FF2B5EF4-FFF2-40B4-BE49-F238E27FC236}">
                <a16:creationId xmlns:a16="http://schemas.microsoft.com/office/drawing/2014/main" id="{9CD1BBDE-2802-43FA-938B-BE07E579CD12}"/>
              </a:ext>
            </a:extLst>
          </p:cNvPr>
          <p:cNvCxnSpPr>
            <a:endCxn id="4" idx="0"/>
          </p:cNvCxnSpPr>
          <p:nvPr/>
        </p:nvCxnSpPr>
        <p:spPr>
          <a:xfrm flipH="1">
            <a:off x="2625374" y="4312025"/>
            <a:ext cx="99897" cy="33389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Rechte verbindingslijn 18">
            <a:extLst>
              <a:ext uri="{FF2B5EF4-FFF2-40B4-BE49-F238E27FC236}">
                <a16:creationId xmlns:a16="http://schemas.microsoft.com/office/drawing/2014/main" id="{21885DA7-CD90-4817-9BEA-6151FBA300AE}"/>
              </a:ext>
            </a:extLst>
          </p:cNvPr>
          <p:cNvCxnSpPr>
            <a:stCxn id="4" idx="4"/>
          </p:cNvCxnSpPr>
          <p:nvPr/>
        </p:nvCxnSpPr>
        <p:spPr>
          <a:xfrm flipH="1">
            <a:off x="2294966" y="5053889"/>
            <a:ext cx="144720" cy="18149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Rechte verbindingslijn 20">
            <a:extLst>
              <a:ext uri="{FF2B5EF4-FFF2-40B4-BE49-F238E27FC236}">
                <a16:creationId xmlns:a16="http://schemas.microsoft.com/office/drawing/2014/main" id="{386FC4A4-7F4C-4C73-88D0-07307BB0F901}"/>
              </a:ext>
            </a:extLst>
          </p:cNvPr>
          <p:cNvCxnSpPr>
            <a:stCxn id="4" idx="6"/>
          </p:cNvCxnSpPr>
          <p:nvPr/>
        </p:nvCxnSpPr>
        <p:spPr>
          <a:xfrm>
            <a:off x="2748751" y="4948320"/>
            <a:ext cx="729555" cy="2870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Ovaal 21">
            <a:extLst>
              <a:ext uri="{FF2B5EF4-FFF2-40B4-BE49-F238E27FC236}">
                <a16:creationId xmlns:a16="http://schemas.microsoft.com/office/drawing/2014/main" id="{2E22EFE5-DCF5-4E18-A069-FF90AED0DB03}"/>
              </a:ext>
            </a:extLst>
          </p:cNvPr>
          <p:cNvSpPr/>
          <p:nvPr/>
        </p:nvSpPr>
        <p:spPr>
          <a:xfrm rot="16200000">
            <a:off x="468911" y="1019405"/>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23" name="Tekstvak 22">
            <a:extLst>
              <a:ext uri="{FF2B5EF4-FFF2-40B4-BE49-F238E27FC236}">
                <a16:creationId xmlns:a16="http://schemas.microsoft.com/office/drawing/2014/main" id="{09C54B0A-4691-4074-8889-71A30D6EC807}"/>
              </a:ext>
            </a:extLst>
          </p:cNvPr>
          <p:cNvSpPr txBox="1"/>
          <p:nvPr/>
        </p:nvSpPr>
        <p:spPr>
          <a:xfrm>
            <a:off x="737485" y="1020966"/>
            <a:ext cx="3446450" cy="307777"/>
          </a:xfrm>
          <a:prstGeom prst="rect">
            <a:avLst/>
          </a:prstGeom>
          <a:noFill/>
        </p:spPr>
        <p:txBody>
          <a:bodyPr wrap="square" rtlCol="0">
            <a:spAutoFit/>
          </a:bodyPr>
          <a:lstStyle/>
          <a:p>
            <a:r>
              <a:rPr lang="nl-NL" sz="1400" i="1" dirty="0"/>
              <a:t>Hierbij Praktijkproef 1: Delfland</a:t>
            </a:r>
          </a:p>
        </p:txBody>
      </p:sp>
      <p:sp>
        <p:nvSpPr>
          <p:cNvPr id="24" name="Ovaal 23">
            <a:extLst>
              <a:ext uri="{FF2B5EF4-FFF2-40B4-BE49-F238E27FC236}">
                <a16:creationId xmlns:a16="http://schemas.microsoft.com/office/drawing/2014/main" id="{F767C880-48DD-49A1-8B40-DD2C0224CB83}"/>
              </a:ext>
            </a:extLst>
          </p:cNvPr>
          <p:cNvSpPr/>
          <p:nvPr/>
        </p:nvSpPr>
        <p:spPr>
          <a:xfrm rot="16200000">
            <a:off x="468911" y="1427512"/>
            <a:ext cx="288000" cy="2880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4</a:t>
            </a:r>
          </a:p>
        </p:txBody>
      </p:sp>
      <p:sp>
        <p:nvSpPr>
          <p:cNvPr id="25" name="Tekstvak 24">
            <a:extLst>
              <a:ext uri="{FF2B5EF4-FFF2-40B4-BE49-F238E27FC236}">
                <a16:creationId xmlns:a16="http://schemas.microsoft.com/office/drawing/2014/main" id="{69B5C6C0-CFF1-446A-AD51-FD68490925A7}"/>
              </a:ext>
            </a:extLst>
          </p:cNvPr>
          <p:cNvSpPr txBox="1"/>
          <p:nvPr/>
        </p:nvSpPr>
        <p:spPr>
          <a:xfrm>
            <a:off x="737484" y="1397466"/>
            <a:ext cx="4372397" cy="307777"/>
          </a:xfrm>
          <a:prstGeom prst="rect">
            <a:avLst/>
          </a:prstGeom>
          <a:noFill/>
        </p:spPr>
        <p:txBody>
          <a:bodyPr wrap="square" rtlCol="0">
            <a:spAutoFit/>
          </a:bodyPr>
          <a:lstStyle/>
          <a:p>
            <a:r>
              <a:rPr lang="nl-NL" sz="1400" i="1" dirty="0"/>
              <a:t>Hierbij Praktijkproef 4: Opstellen Omgevingsplannen..</a:t>
            </a:r>
          </a:p>
        </p:txBody>
      </p:sp>
      <p:sp>
        <p:nvSpPr>
          <p:cNvPr id="26" name="Ovaal 25">
            <a:extLst>
              <a:ext uri="{FF2B5EF4-FFF2-40B4-BE49-F238E27FC236}">
                <a16:creationId xmlns:a16="http://schemas.microsoft.com/office/drawing/2014/main" id="{D9A63816-BA9B-4BD2-904D-6C89223DF0AC}"/>
              </a:ext>
            </a:extLst>
          </p:cNvPr>
          <p:cNvSpPr/>
          <p:nvPr/>
        </p:nvSpPr>
        <p:spPr>
          <a:xfrm rot="16200000">
            <a:off x="477270" y="1804011"/>
            <a:ext cx="288000" cy="288000"/>
          </a:xfrm>
          <a:prstGeom prst="ellipse">
            <a:avLst/>
          </a:prstGeom>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3</a:t>
            </a:r>
          </a:p>
        </p:txBody>
      </p:sp>
      <p:sp>
        <p:nvSpPr>
          <p:cNvPr id="27" name="Tekstvak 26">
            <a:extLst>
              <a:ext uri="{FF2B5EF4-FFF2-40B4-BE49-F238E27FC236}">
                <a16:creationId xmlns:a16="http://schemas.microsoft.com/office/drawing/2014/main" id="{E0355E2E-97C5-4133-BC53-CC70FEC24C7F}"/>
              </a:ext>
            </a:extLst>
          </p:cNvPr>
          <p:cNvSpPr txBox="1"/>
          <p:nvPr/>
        </p:nvSpPr>
        <p:spPr>
          <a:xfrm>
            <a:off x="737485" y="1783936"/>
            <a:ext cx="4886913" cy="307777"/>
          </a:xfrm>
          <a:prstGeom prst="rect">
            <a:avLst/>
          </a:prstGeom>
          <a:noFill/>
        </p:spPr>
        <p:txBody>
          <a:bodyPr wrap="square" rtlCol="0">
            <a:spAutoFit/>
          </a:bodyPr>
          <a:lstStyle/>
          <a:p>
            <a:r>
              <a:rPr lang="nl-NL" sz="1400" i="1" dirty="0"/>
              <a:t>Hierbij Praktijkproef 3: Aansluiten Inf. </a:t>
            </a:r>
            <a:r>
              <a:rPr lang="nl-NL" sz="1400" i="1" dirty="0" err="1"/>
              <a:t>Prd</a:t>
            </a:r>
            <a:r>
              <a:rPr lang="nl-NL" sz="1400" i="1" dirty="0"/>
              <a:t>. </a:t>
            </a:r>
            <a:r>
              <a:rPr lang="nl-NL" sz="1400" i="1" dirty="0" err="1"/>
              <a:t>Waterschapshuis</a:t>
            </a:r>
            <a:endParaRPr lang="nl-NL" sz="1400" i="1" dirty="0"/>
          </a:p>
        </p:txBody>
      </p:sp>
    </p:spTree>
    <p:extLst>
      <p:ext uri="{BB962C8B-B14F-4D97-AF65-F5344CB8AC3E}">
        <p14:creationId xmlns:p14="http://schemas.microsoft.com/office/powerpoint/2010/main" val="114728272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Program Increment 8 - Viewer</a:t>
            </a:r>
            <a:endParaRPr lang="nl-NL" dirty="0"/>
          </a:p>
        </p:txBody>
      </p:sp>
      <p:sp>
        <p:nvSpPr>
          <p:cNvPr id="3" name="Tijdelijke aanduiding voor datum 2"/>
          <p:cNvSpPr>
            <a:spLocks noGrp="1"/>
          </p:cNvSpPr>
          <p:nvPr>
            <p:ph type="dt" sz="half" idx="10"/>
          </p:nvPr>
        </p:nvSpPr>
        <p:spPr/>
        <p:txBody>
          <a:bodyPr/>
          <a:lstStyle/>
          <a:p>
            <a:r>
              <a:rPr lang="nl-NL" noProof="0"/>
              <a:t>18 december 2018</a:t>
            </a:r>
            <a:endParaRPr lang="nl-NL" noProof="0" dirty="0"/>
          </a:p>
        </p:txBody>
      </p:sp>
      <p:sp>
        <p:nvSpPr>
          <p:cNvPr id="4" name="Tijdelijke aanduiding voor tekst 3"/>
          <p:cNvSpPr>
            <a:spLocks noGrp="1"/>
          </p:cNvSpPr>
          <p:nvPr>
            <p:ph type="body" sz="quarter" idx="11"/>
          </p:nvPr>
        </p:nvSpPr>
        <p:spPr>
          <a:xfrm>
            <a:off x="539552" y="1772816"/>
            <a:ext cx="8496943" cy="4140000"/>
          </a:xfrm>
        </p:spPr>
        <p:txBody>
          <a:bodyPr/>
          <a:lstStyle/>
          <a:p>
            <a:pPr marL="285750" indent="-285750">
              <a:buFont typeface="Arial" panose="020B0604020202020204" pitchFamily="34" charset="0"/>
              <a:buChar char="•"/>
            </a:pPr>
            <a:r>
              <a:rPr lang="nl-NL" dirty="0"/>
              <a:t>Tonen van niet-bestemmingsplannen van IHR</a:t>
            </a:r>
          </a:p>
          <a:p>
            <a:pPr marL="285750" indent="-285750">
              <a:buFont typeface="Arial" panose="020B0604020202020204" pitchFamily="34" charset="0"/>
              <a:buChar char="•"/>
            </a:pPr>
            <a:r>
              <a:rPr lang="nl-NL" dirty="0"/>
              <a:t>Tonen peilgebieden IHW</a:t>
            </a:r>
          </a:p>
          <a:p>
            <a:pPr marL="285750" indent="-285750">
              <a:buFont typeface="Arial" panose="020B0604020202020204" pitchFamily="34" charset="0"/>
              <a:buChar char="•"/>
            </a:pPr>
            <a:r>
              <a:rPr lang="nl-NL" dirty="0"/>
              <a:t>Tonen van begrippen in de lopende tekst</a:t>
            </a:r>
          </a:p>
          <a:p>
            <a:pPr marL="285750" indent="-285750">
              <a:buFont typeface="Arial" panose="020B0604020202020204" pitchFamily="34" charset="0"/>
              <a:buChar char="•"/>
            </a:pPr>
            <a:r>
              <a:rPr lang="nl-NL" dirty="0"/>
              <a:t>Tonen van annotaties en hun werkingsgebieden</a:t>
            </a:r>
          </a:p>
        </p:txBody>
      </p:sp>
      <p:sp>
        <p:nvSpPr>
          <p:cNvPr id="6" name="AutoShape 1" descr="https://owviewer.atlassian.net/secure/viewavatar?size=xsmall&amp;avatarId=10315&amp;avatarType=issuetype"/>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2" descr="https://owviewer.atlassian.net/images/icons/priorities/medium.svg"/>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AutoShape 3" descr="https://owviewer.atlassian.net/secure/viewavatar?size=xsmall&amp;avatarId=10303&amp;avatarType=issuetype"/>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 name="AutoShape 4" descr="https://owviewer.atlassian.net/images/icons/priorities/medium.svg"/>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 name="AutoShape 5" descr="https://owviewer.atlassian.net/secure/viewavatar?size=xsmall&amp;avatarId=10315&amp;avatarType=issuetype"/>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https://owviewer.atlassian.net/images/icons/priorities/medium.svg"/>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7" descr="https://owviewer.atlassian.net/secure/viewavatar?size=xsmall&amp;avatarId=10315&amp;avatarType=issuetype"/>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8" descr="https://owviewer.atlassian.net/images/icons/priorities/medium.svg"/>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AutoShape 9" descr="https://owviewer.atlassian.net/secure/viewavatar?size=xsmall&amp;avatarId=10303&amp;avatarType=issuetype"/>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 name="AutoShape 10" descr="https://owviewer.atlassian.net/images/icons/priorities/medium.svg"/>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 name="AutoShape 11" descr="https://owviewer.atlassian.net/secure/viewavatar?size=xsmall&amp;avatarId=10315&amp;avatarType=issuetype"/>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AutoShape 12" descr="https://owviewer.atlassian.net/images/icons/priorities/medium.svg"/>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 name="AutoShape 13" descr="https://owviewer.atlassian.net/secure/viewavatar?size=xsmall&amp;avatarId=10303&amp;avatarType=issuetype"/>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AutoShape 14" descr="https://owviewer.atlassian.net/images/icons/priorities/medium.svg"/>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AutoShape 15" descr="https://owviewer.atlassian.net/secure/viewavatar?size=xsmall&amp;avatarId=10315&amp;avatarType=issuetype"/>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AutoShape 16" descr="https://owviewer.atlassian.net/images/icons/priorities/medium.svg"/>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AutoShape 17" descr="https://owviewer.atlassian.net/secure/viewavatar?size=xsmall&amp;avatarId=10315&amp;avatarType=issuetype"/>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AutoShape 18" descr="https://owviewer.atlassian.net/images/icons/priorities/medium.svg"/>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AutoShape 19" descr="https://owviewer.atlassian.net/secure/viewavatar?size=xsmall&amp;avatarId=10315&amp;avatarType=issuetype"/>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 name="AutoShape 20" descr="https://owviewer.atlassian.net/images/icons/priorities/medium.svg"/>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 name="AutoShape 21" descr="https://owviewer.atlassian.net/secure/viewavatar?size=xsmall&amp;avatarId=10315&amp;avatarType=issuetype"/>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 name="AutoShape 22" descr="https://owviewer.atlassian.net/images/icons/priorities/medium.svg"/>
          <p:cNvSpPr>
            <a:spLocks noChangeAspect="1" noChangeArrowheads="1"/>
          </p:cNvSpPr>
          <p:nvPr/>
        </p:nvSpPr>
        <p:spPr bwMode="auto">
          <a:xfrm>
            <a:off x="3082434" y="1026007"/>
            <a:ext cx="1493852" cy="50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1909117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E80811-5657-44F2-AF4A-2C9FE781EEE2}"/>
              </a:ext>
            </a:extLst>
          </p:cNvPr>
          <p:cNvSpPr>
            <a:spLocks noGrp="1"/>
          </p:cNvSpPr>
          <p:nvPr>
            <p:ph type="title"/>
          </p:nvPr>
        </p:nvSpPr>
        <p:spPr/>
        <p:txBody>
          <a:bodyPr/>
          <a:lstStyle/>
          <a:p>
            <a:r>
              <a:rPr lang="nl-NL" dirty="0" err="1"/>
              <a:t>Geo</a:t>
            </a:r>
            <a:r>
              <a:rPr lang="nl-NL" dirty="0"/>
              <a:t>-koppeling</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642B6-6C75-44D0-8E69-E271946CF63E}" type="slidenum">
              <a:rPr kumimoji="0" lang="nl-NL" sz="1200" b="0" i="0" u="none" strike="noStrike" kern="1200" cap="none" spc="0" normalizeH="0" baseline="0" noProof="0" smtClean="0">
                <a:ln>
                  <a:noFill/>
                </a:ln>
                <a:solidFill>
                  <a:srgbClr val="D6027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srgbClr val="D60270"/>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D60270"/>
                </a:solidFill>
                <a:effectLst/>
                <a:uLnTx/>
                <a:uFillTx/>
                <a:latin typeface="Calibri"/>
                <a:ea typeface="+mn-ea"/>
                <a:cs typeface="+mn-cs"/>
              </a:rPr>
              <a:t>Kwartaaldemonstratie</a:t>
            </a:r>
            <a:r>
              <a:rPr kumimoji="0" lang="en-US" sz="1200" b="0" i="0" u="none" strike="noStrike" kern="1200" cap="none" spc="0" normalizeH="0" baseline="0" noProof="0" dirty="0">
                <a:ln>
                  <a:noFill/>
                </a:ln>
                <a:solidFill>
                  <a:srgbClr val="D60270"/>
                </a:solidFill>
                <a:effectLst/>
                <a:uLnTx/>
                <a:uFillTx/>
                <a:latin typeface="Calibri"/>
                <a:ea typeface="+mn-ea"/>
                <a:cs typeface="+mn-cs"/>
              </a:rPr>
              <a:t> – </a:t>
            </a:r>
            <a:r>
              <a:rPr kumimoji="0" lang="en-US" sz="1200" b="0" i="0" u="none" strike="noStrike" kern="1200" cap="none" spc="0" normalizeH="0" baseline="0" noProof="0" dirty="0" err="1">
                <a:ln>
                  <a:noFill/>
                </a:ln>
                <a:solidFill>
                  <a:srgbClr val="D60270"/>
                </a:solidFill>
                <a:effectLst/>
                <a:uLnTx/>
                <a:uFillTx/>
                <a:latin typeface="Calibri"/>
                <a:ea typeface="+mn-ea"/>
                <a:cs typeface="+mn-cs"/>
              </a:rPr>
              <a:t>Technische</a:t>
            </a:r>
            <a:r>
              <a:rPr kumimoji="0" lang="en-US" sz="1200" b="0" i="0" u="none" strike="noStrike" kern="1200" cap="none" spc="0" normalizeH="0" baseline="0" noProof="0" dirty="0">
                <a:ln>
                  <a:noFill/>
                </a:ln>
                <a:solidFill>
                  <a:srgbClr val="D60270"/>
                </a:solidFill>
                <a:effectLst/>
                <a:uLnTx/>
                <a:uFillTx/>
                <a:latin typeface="Calibri"/>
                <a:ea typeface="+mn-ea"/>
                <a:cs typeface="+mn-cs"/>
              </a:rPr>
              <a:t> demo</a:t>
            </a:r>
          </a:p>
        </p:txBody>
      </p:sp>
      <p:sp>
        <p:nvSpPr>
          <p:cNvPr id="7" name="Content Placeholder 6">
            <a:extLst>
              <a:ext uri="{FF2B5EF4-FFF2-40B4-BE49-F238E27FC236}">
                <a16:creationId xmlns:a16="http://schemas.microsoft.com/office/drawing/2014/main" id="{39CF8B81-7C93-40CF-A9EC-F2383DD51F38}"/>
              </a:ext>
            </a:extLst>
          </p:cNvPr>
          <p:cNvSpPr>
            <a:spLocks noGrp="1"/>
          </p:cNvSpPr>
          <p:nvPr>
            <p:ph idx="1"/>
          </p:nvPr>
        </p:nvSpPr>
        <p:spPr>
          <a:xfrm>
            <a:off x="648000" y="1556792"/>
            <a:ext cx="6013440" cy="4743208"/>
          </a:xfrm>
        </p:spPr>
        <p:txBody>
          <a:bodyPr/>
          <a:lstStyle/>
          <a:p>
            <a:r>
              <a:rPr lang="nl-NL" dirty="0"/>
              <a:t>“Lege” locaties</a:t>
            </a:r>
          </a:p>
          <a:p>
            <a:pPr lvl="1"/>
            <a:r>
              <a:rPr lang="nl-NL" dirty="0"/>
              <a:t>Geëxporteerd als “beheergebied”</a:t>
            </a:r>
          </a:p>
          <a:p>
            <a:pPr lvl="1"/>
            <a:r>
              <a:rPr lang="nl-NL" dirty="0"/>
              <a:t>En “vluchtige” locaties?</a:t>
            </a:r>
          </a:p>
          <a:p>
            <a:pPr lvl="2"/>
            <a:r>
              <a:rPr lang="nl-NL" dirty="0"/>
              <a:t>Calamiteiten</a:t>
            </a:r>
          </a:p>
          <a:p>
            <a:pPr lvl="2"/>
            <a:r>
              <a:rPr lang="nl-NL" dirty="0"/>
              <a:t>Evenementen</a:t>
            </a:r>
          </a:p>
          <a:p>
            <a:r>
              <a:rPr lang="nl-NL" dirty="0"/>
              <a:t>Niet gebruikte locaties?</a:t>
            </a:r>
          </a:p>
          <a:p>
            <a:pPr lvl="1"/>
            <a:r>
              <a:rPr lang="nl-NL" dirty="0"/>
              <a:t>Misschien wel gebruikt vanuit toepasbaar?</a:t>
            </a:r>
          </a:p>
          <a:p>
            <a:r>
              <a:rPr lang="nl-NL" dirty="0"/>
              <a:t>Locaties (nog?) niet ontsloten in viewer</a:t>
            </a:r>
          </a:p>
        </p:txBody>
      </p:sp>
      <p:pic>
        <p:nvPicPr>
          <p:cNvPr id="9" name="Picture 8">
            <a:extLst>
              <a:ext uri="{FF2B5EF4-FFF2-40B4-BE49-F238E27FC236}">
                <a16:creationId xmlns:a16="http://schemas.microsoft.com/office/drawing/2014/main" id="{53044043-F510-499A-88A5-388D57BD9B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61440" y="4105440"/>
            <a:ext cx="2194560" cy="2194560"/>
          </a:xfrm>
          <a:prstGeom prst="rect">
            <a:avLst/>
          </a:prstGeom>
        </p:spPr>
      </p:pic>
    </p:spTree>
    <p:extLst>
      <p:ext uri="{BB962C8B-B14F-4D97-AF65-F5344CB8AC3E}">
        <p14:creationId xmlns:p14="http://schemas.microsoft.com/office/powerpoint/2010/main" val="21345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0800" y="802778"/>
            <a:ext cx="8402400" cy="400110"/>
          </a:xfrm>
        </p:spPr>
        <p:txBody>
          <a:bodyPr>
            <a:normAutofit fontScale="90000"/>
          </a:bodyPr>
          <a:lstStyle/>
          <a:p>
            <a:r>
              <a:rPr lang="en-US" dirty="0"/>
              <a:t>DSO </a:t>
            </a:r>
            <a:r>
              <a:rPr lang="en-US" dirty="0" err="1"/>
              <a:t>componenten</a:t>
            </a:r>
            <a:endParaRPr lang="nl-NL" dirty="0"/>
          </a:p>
        </p:txBody>
      </p:sp>
      <p:sp>
        <p:nvSpPr>
          <p:cNvPr id="3" name="Tijdelijke aanduiding voor datum 2"/>
          <p:cNvSpPr>
            <a:spLocks noGrp="1"/>
          </p:cNvSpPr>
          <p:nvPr>
            <p:ph type="dt" sz="half" idx="10"/>
          </p:nvPr>
        </p:nvSpPr>
        <p:spPr/>
        <p:txBody>
          <a:bodyPr/>
          <a:lstStyle/>
          <a:p>
            <a:r>
              <a:rPr lang="nl-NL" noProof="0"/>
              <a:t>18 december 2018</a:t>
            </a:r>
            <a:endParaRPr lang="nl-NL" noProof="0" dirty="0"/>
          </a:p>
        </p:txBody>
      </p:sp>
      <p:sp>
        <p:nvSpPr>
          <p:cNvPr id="55" name="Afgeronde rechthoek 54"/>
          <p:cNvSpPr/>
          <p:nvPr/>
        </p:nvSpPr>
        <p:spPr>
          <a:xfrm>
            <a:off x="228391" y="2254191"/>
            <a:ext cx="6738588" cy="1246691"/>
          </a:xfrm>
          <a:prstGeom prst="roundRect">
            <a:avLst>
              <a:gd name="adj" fmla="val 4217"/>
            </a:avLst>
          </a:prstGeom>
          <a:solidFill>
            <a:schemeClr val="bg1"/>
          </a:solidFill>
          <a:ln w="3175"/>
        </p:spPr>
        <p:style>
          <a:lnRef idx="1">
            <a:schemeClr val="accent4"/>
          </a:lnRef>
          <a:fillRef idx="2">
            <a:schemeClr val="accent4"/>
          </a:fillRef>
          <a:effectRef idx="1">
            <a:schemeClr val="accent4"/>
          </a:effectRef>
          <a:fontRef idx="minor">
            <a:schemeClr val="dk1"/>
          </a:fontRef>
        </p:style>
        <p:txBody>
          <a:bodyPr rtlCol="0" anchor="t" anchorCtr="0"/>
          <a:lstStyle/>
          <a:p>
            <a:pPr algn="ctr"/>
            <a:r>
              <a:rPr lang="nl-NL" dirty="0"/>
              <a:t>DSO</a:t>
            </a:r>
          </a:p>
        </p:txBody>
      </p:sp>
      <p:sp>
        <p:nvSpPr>
          <p:cNvPr id="5" name="Afgeronde rechthoek 4"/>
          <p:cNvSpPr/>
          <p:nvPr/>
        </p:nvSpPr>
        <p:spPr>
          <a:xfrm>
            <a:off x="4720783" y="2409265"/>
            <a:ext cx="1463537" cy="844826"/>
          </a:xfrm>
          <a:prstGeom prst="roundRect">
            <a:avLst/>
          </a:prstGeom>
          <a:solidFill>
            <a:srgbClr val="275937"/>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dirty="0"/>
              <a:t>OZON</a:t>
            </a:r>
          </a:p>
        </p:txBody>
      </p:sp>
      <p:sp>
        <p:nvSpPr>
          <p:cNvPr id="6" name="Afgeronde rechthoek 5"/>
          <p:cNvSpPr/>
          <p:nvPr/>
        </p:nvSpPr>
        <p:spPr>
          <a:xfrm>
            <a:off x="5367047" y="3838873"/>
            <a:ext cx="1463537" cy="834374"/>
          </a:xfrm>
          <a:prstGeom prst="roundRect">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dirty="0"/>
              <a:t>IHR</a:t>
            </a:r>
          </a:p>
        </p:txBody>
      </p:sp>
      <p:sp>
        <p:nvSpPr>
          <p:cNvPr id="7" name="Afgeronde rechthoek 6"/>
          <p:cNvSpPr/>
          <p:nvPr/>
        </p:nvSpPr>
        <p:spPr>
          <a:xfrm>
            <a:off x="434065" y="2477279"/>
            <a:ext cx="1411895" cy="564100"/>
          </a:xfrm>
          <a:prstGeom prst="roundRect">
            <a:avLst/>
          </a:prstGeom>
          <a:solidFill>
            <a:srgbClr val="275937"/>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dirty="0"/>
              <a:t>Viewer</a:t>
            </a:r>
          </a:p>
        </p:txBody>
      </p:sp>
      <p:sp>
        <p:nvSpPr>
          <p:cNvPr id="8" name="Afgeronde rechthoek 7"/>
          <p:cNvSpPr/>
          <p:nvPr/>
        </p:nvSpPr>
        <p:spPr>
          <a:xfrm>
            <a:off x="1444453" y="4947765"/>
            <a:ext cx="1026832" cy="564100"/>
          </a:xfrm>
          <a:prstGeom prst="roundRect">
            <a:avLst/>
          </a:prstGeom>
          <a:solidFill>
            <a:schemeClr val="bg1">
              <a:lumMod val="7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400" dirty="0">
                <a:solidFill>
                  <a:schemeClr val="dk1"/>
                </a:solidFill>
              </a:rPr>
              <a:t>PDOK</a:t>
            </a:r>
          </a:p>
        </p:txBody>
      </p:sp>
      <p:sp>
        <p:nvSpPr>
          <p:cNvPr id="9" name="Afgeronde rechthoek 8"/>
          <p:cNvSpPr/>
          <p:nvPr/>
        </p:nvSpPr>
        <p:spPr>
          <a:xfrm>
            <a:off x="5042456" y="4902420"/>
            <a:ext cx="2134533" cy="564100"/>
          </a:xfrm>
          <a:prstGeom prst="roundRect">
            <a:avLst/>
          </a:prstGeom>
          <a:solidFill>
            <a:schemeClr val="bg1">
              <a:lumMod val="7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400" dirty="0"/>
              <a:t>Ruimtelijkeplannen.nl</a:t>
            </a:r>
          </a:p>
        </p:txBody>
      </p:sp>
      <p:cxnSp>
        <p:nvCxnSpPr>
          <p:cNvPr id="10" name="Rechte verbindingslijn met pijl 9"/>
          <p:cNvCxnSpPr>
            <a:stCxn id="9" idx="0"/>
            <a:endCxn id="6" idx="2"/>
          </p:cNvCxnSpPr>
          <p:nvPr/>
        </p:nvCxnSpPr>
        <p:spPr>
          <a:xfrm flipH="1" flipV="1">
            <a:off x="6098816" y="4673247"/>
            <a:ext cx="10907" cy="2291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Afgeronde rechthoek 12"/>
          <p:cNvSpPr/>
          <p:nvPr/>
        </p:nvSpPr>
        <p:spPr>
          <a:xfrm>
            <a:off x="4375741" y="1167541"/>
            <a:ext cx="2134533" cy="446998"/>
          </a:xfrm>
          <a:prstGeom prst="roundRect">
            <a:avLst/>
          </a:prstGeom>
          <a:solidFill>
            <a:schemeClr val="bg1">
              <a:lumMod val="7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400" dirty="0"/>
              <a:t>Overheden (BG)</a:t>
            </a:r>
          </a:p>
        </p:txBody>
      </p:sp>
      <p:cxnSp>
        <p:nvCxnSpPr>
          <p:cNvPr id="11" name="Rechte verbindingslijn met pijl 10"/>
          <p:cNvCxnSpPr>
            <a:stCxn id="13" idx="2"/>
            <a:endCxn id="5" idx="0"/>
          </p:cNvCxnSpPr>
          <p:nvPr/>
        </p:nvCxnSpPr>
        <p:spPr>
          <a:xfrm>
            <a:off x="5443007" y="1614539"/>
            <a:ext cx="9544" cy="7947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Rechte verbindingslijn met pijl 13"/>
          <p:cNvCxnSpPr>
            <a:stCxn id="6" idx="1"/>
            <a:endCxn id="7" idx="3"/>
          </p:cNvCxnSpPr>
          <p:nvPr/>
        </p:nvCxnSpPr>
        <p:spPr>
          <a:xfrm flipH="1" flipV="1">
            <a:off x="1845960" y="2759329"/>
            <a:ext cx="3521087" cy="14967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Rechte verbindingslijn met pijl 14"/>
          <p:cNvCxnSpPr>
            <a:stCxn id="5" idx="1"/>
            <a:endCxn id="7" idx="3"/>
          </p:cNvCxnSpPr>
          <p:nvPr/>
        </p:nvCxnSpPr>
        <p:spPr>
          <a:xfrm flipH="1" flipV="1">
            <a:off x="1845960" y="2759329"/>
            <a:ext cx="2874823" cy="723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Rechte verbindingslijn met pijl 19"/>
          <p:cNvCxnSpPr>
            <a:stCxn id="8" idx="0"/>
            <a:endCxn id="7" idx="3"/>
          </p:cNvCxnSpPr>
          <p:nvPr/>
        </p:nvCxnSpPr>
        <p:spPr>
          <a:xfrm flipH="1" flipV="1">
            <a:off x="1845960" y="2759329"/>
            <a:ext cx="111909" cy="218843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Stroomdiagram: Document 22"/>
          <p:cNvSpPr/>
          <p:nvPr/>
        </p:nvSpPr>
        <p:spPr>
          <a:xfrm>
            <a:off x="5999986" y="1380164"/>
            <a:ext cx="701704" cy="487033"/>
          </a:xfrm>
          <a:prstGeom prst="flowChartDocument">
            <a:avLst/>
          </a:prstGeom>
        </p:spPr>
        <p:style>
          <a:lnRef idx="1">
            <a:schemeClr val="dk1"/>
          </a:lnRef>
          <a:fillRef idx="2">
            <a:schemeClr val="dk1"/>
          </a:fillRef>
          <a:effectRef idx="1">
            <a:schemeClr val="dk1"/>
          </a:effectRef>
          <a:fontRef idx="minor">
            <a:schemeClr val="dk1"/>
          </a:fontRef>
        </p:style>
        <p:txBody>
          <a:bodyPr rtlCol="0" anchor="ctr"/>
          <a:lstStyle/>
          <a:p>
            <a:pPr algn="ctr"/>
            <a:r>
              <a:rPr lang="nl-NL" sz="900" dirty="0"/>
              <a:t>STOP/TPOD</a:t>
            </a:r>
          </a:p>
          <a:p>
            <a:pPr algn="ctr"/>
            <a:r>
              <a:rPr lang="nl-NL" sz="900" dirty="0"/>
              <a:t>V0.9</a:t>
            </a:r>
          </a:p>
        </p:txBody>
      </p:sp>
      <p:sp>
        <p:nvSpPr>
          <p:cNvPr id="45" name="Vijfhoek 44"/>
          <p:cNvSpPr/>
          <p:nvPr/>
        </p:nvSpPr>
        <p:spPr>
          <a:xfrm flipH="1">
            <a:off x="4385285" y="2690653"/>
            <a:ext cx="513416" cy="295873"/>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r>
              <a:rPr lang="nl-NL" sz="1200" dirty="0"/>
              <a:t>API</a:t>
            </a:r>
          </a:p>
        </p:txBody>
      </p:sp>
      <p:sp>
        <p:nvSpPr>
          <p:cNvPr id="18" name="Afgeronde rechthoek 17"/>
          <p:cNvSpPr/>
          <p:nvPr/>
        </p:nvSpPr>
        <p:spPr>
          <a:xfrm>
            <a:off x="225089" y="4947765"/>
            <a:ext cx="1026832" cy="564100"/>
          </a:xfrm>
          <a:prstGeom prst="roundRect">
            <a:avLst/>
          </a:prstGeom>
          <a:solidFill>
            <a:schemeClr val="bg1">
              <a:lumMod val="7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400" dirty="0">
                <a:solidFill>
                  <a:schemeClr val="dk1"/>
                </a:solidFill>
              </a:rPr>
              <a:t>CMS</a:t>
            </a:r>
          </a:p>
        </p:txBody>
      </p:sp>
      <p:sp>
        <p:nvSpPr>
          <p:cNvPr id="22" name="Vijfhoek 21"/>
          <p:cNvSpPr/>
          <p:nvPr/>
        </p:nvSpPr>
        <p:spPr>
          <a:xfrm flipH="1">
            <a:off x="5067928" y="4057085"/>
            <a:ext cx="513416" cy="295873"/>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r>
              <a:rPr lang="nl-NL" sz="1200" dirty="0"/>
              <a:t>API</a:t>
            </a:r>
          </a:p>
        </p:txBody>
      </p:sp>
      <p:cxnSp>
        <p:nvCxnSpPr>
          <p:cNvPr id="19" name="Rechte verbindingslijn met pijl 18"/>
          <p:cNvCxnSpPr>
            <a:stCxn id="18" idx="0"/>
            <a:endCxn id="7" idx="3"/>
          </p:cNvCxnSpPr>
          <p:nvPr/>
        </p:nvCxnSpPr>
        <p:spPr>
          <a:xfrm flipV="1">
            <a:off x="738505" y="2759329"/>
            <a:ext cx="1107455" cy="218843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 name="Rechthoekige toelichting 3"/>
          <p:cNvSpPr/>
          <p:nvPr/>
        </p:nvSpPr>
        <p:spPr>
          <a:xfrm>
            <a:off x="7090995" y="2652253"/>
            <a:ext cx="1860833" cy="501422"/>
          </a:xfrm>
          <a:prstGeom prst="wedgeRectCallout">
            <a:avLst>
              <a:gd name="adj1" fmla="val -101222"/>
              <a:gd name="adj2" fmla="val -26315"/>
            </a:avLst>
          </a:prstGeom>
          <a:solidFill>
            <a:schemeClr val="bg1"/>
          </a:solidFill>
          <a:ln w="3175">
            <a:solidFill>
              <a:schemeClr val="bg1">
                <a:lumMod val="75000"/>
              </a:schemeClr>
            </a:solidFill>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a:solidFill>
                  <a:schemeClr val="tx1">
                    <a:lumMod val="50000"/>
                    <a:lumOff val="50000"/>
                  </a:schemeClr>
                </a:solidFill>
              </a:rPr>
              <a:t>Omgevingsdocumenten (nieuw</a:t>
            </a:r>
            <a:r>
              <a:rPr lang="en-US" sz="1200" dirty="0">
                <a:solidFill>
                  <a:schemeClr val="tx1">
                    <a:lumMod val="50000"/>
                    <a:lumOff val="50000"/>
                  </a:schemeClr>
                </a:solidFill>
              </a:rPr>
              <a:t>)</a:t>
            </a:r>
            <a:endParaRPr lang="nl-NL" sz="1200" dirty="0">
              <a:solidFill>
                <a:schemeClr val="tx1">
                  <a:lumMod val="50000"/>
                  <a:lumOff val="50000"/>
                </a:schemeClr>
              </a:solidFill>
            </a:endParaRPr>
          </a:p>
        </p:txBody>
      </p:sp>
      <p:sp>
        <p:nvSpPr>
          <p:cNvPr id="24" name="Rechthoekige toelichting 23"/>
          <p:cNvSpPr/>
          <p:nvPr/>
        </p:nvSpPr>
        <p:spPr>
          <a:xfrm>
            <a:off x="7090996" y="4008890"/>
            <a:ext cx="1860833" cy="501422"/>
          </a:xfrm>
          <a:prstGeom prst="wedgeRectCallout">
            <a:avLst>
              <a:gd name="adj1" fmla="val -54491"/>
              <a:gd name="adj2" fmla="val 159623"/>
            </a:avLst>
          </a:prstGeom>
          <a:solidFill>
            <a:schemeClr val="bg1"/>
          </a:solidFill>
          <a:ln w="3175">
            <a:solidFill>
              <a:schemeClr val="bg1">
                <a:lumMod val="75000"/>
              </a:schemeClr>
            </a:solidFill>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a:solidFill>
                  <a:schemeClr val="tx1">
                    <a:lumMod val="50000"/>
                    <a:lumOff val="50000"/>
                  </a:schemeClr>
                </a:solidFill>
              </a:rPr>
              <a:t>Huidige regelgeving</a:t>
            </a:r>
            <a:r>
              <a:rPr lang="en-US" sz="1200" dirty="0">
                <a:solidFill>
                  <a:schemeClr val="tx1">
                    <a:lumMod val="50000"/>
                    <a:lumOff val="50000"/>
                  </a:schemeClr>
                </a:solidFill>
              </a:rPr>
              <a:t> RP.</a:t>
            </a:r>
            <a:r>
              <a:rPr lang="en-US" sz="1200">
                <a:solidFill>
                  <a:schemeClr val="tx1">
                    <a:lumMod val="50000"/>
                    <a:lumOff val="50000"/>
                  </a:schemeClr>
                </a:solidFill>
              </a:rPr>
              <a:t>nl (bestaand</a:t>
            </a:r>
            <a:r>
              <a:rPr lang="en-US" sz="1200" dirty="0">
                <a:solidFill>
                  <a:schemeClr val="tx1">
                    <a:lumMod val="50000"/>
                    <a:lumOff val="50000"/>
                  </a:schemeClr>
                </a:solidFill>
              </a:rPr>
              <a:t>)</a:t>
            </a:r>
            <a:endParaRPr lang="nl-NL" sz="1200" dirty="0">
              <a:solidFill>
                <a:schemeClr val="tx1">
                  <a:lumMod val="50000"/>
                  <a:lumOff val="50000"/>
                </a:schemeClr>
              </a:solidFill>
            </a:endParaRPr>
          </a:p>
        </p:txBody>
      </p:sp>
      <p:sp>
        <p:nvSpPr>
          <p:cNvPr id="25" name="Rechthoekige toelichting 24"/>
          <p:cNvSpPr/>
          <p:nvPr/>
        </p:nvSpPr>
        <p:spPr>
          <a:xfrm>
            <a:off x="1485960" y="5787290"/>
            <a:ext cx="1583346" cy="501422"/>
          </a:xfrm>
          <a:prstGeom prst="wedgeRectCallout">
            <a:avLst>
              <a:gd name="adj1" fmla="val -24390"/>
              <a:gd name="adj2" fmla="val -123407"/>
            </a:avLst>
          </a:prstGeom>
          <a:solidFill>
            <a:schemeClr val="bg1"/>
          </a:solidFill>
          <a:ln w="3175">
            <a:solidFill>
              <a:schemeClr val="bg1">
                <a:lumMod val="75000"/>
              </a:schemeClr>
            </a:solidFill>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err="1">
                <a:solidFill>
                  <a:schemeClr val="tx1">
                    <a:lumMod val="50000"/>
                    <a:lumOff val="50000"/>
                  </a:schemeClr>
                </a:solidFill>
              </a:rPr>
              <a:t>Locatiezoeken</a:t>
            </a:r>
            <a:r>
              <a:rPr lang="en-US" sz="1200" dirty="0">
                <a:solidFill>
                  <a:schemeClr val="tx1">
                    <a:lumMod val="50000"/>
                    <a:lumOff val="50000"/>
                  </a:schemeClr>
                </a:solidFill>
              </a:rPr>
              <a:t>,</a:t>
            </a:r>
          </a:p>
          <a:p>
            <a:pPr algn="ctr"/>
            <a:r>
              <a:rPr lang="en-US" sz="1200" dirty="0" err="1">
                <a:solidFill>
                  <a:schemeClr val="tx1">
                    <a:lumMod val="50000"/>
                    <a:lumOff val="50000"/>
                  </a:schemeClr>
                </a:solidFill>
              </a:rPr>
              <a:t>Achtergrondkaarten</a:t>
            </a:r>
            <a:endParaRPr lang="nl-NL" sz="1200" dirty="0">
              <a:solidFill>
                <a:schemeClr val="tx1">
                  <a:lumMod val="50000"/>
                  <a:lumOff val="50000"/>
                </a:schemeClr>
              </a:solidFill>
            </a:endParaRPr>
          </a:p>
        </p:txBody>
      </p:sp>
      <p:sp>
        <p:nvSpPr>
          <p:cNvPr id="26" name="Rechthoekige toelichting 25"/>
          <p:cNvSpPr/>
          <p:nvPr/>
        </p:nvSpPr>
        <p:spPr>
          <a:xfrm>
            <a:off x="79154" y="5804511"/>
            <a:ext cx="1213078" cy="501422"/>
          </a:xfrm>
          <a:prstGeom prst="wedgeRectCallout">
            <a:avLst>
              <a:gd name="adj1" fmla="val -19519"/>
              <a:gd name="adj2" fmla="val -122660"/>
            </a:avLst>
          </a:prstGeom>
          <a:solidFill>
            <a:schemeClr val="bg1"/>
          </a:solidFill>
          <a:ln w="3175">
            <a:solidFill>
              <a:schemeClr val="bg1">
                <a:lumMod val="75000"/>
              </a:schemeClr>
            </a:solidFill>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solidFill>
                  <a:schemeClr val="tx1">
                    <a:lumMod val="50000"/>
                    <a:lumOff val="50000"/>
                  </a:schemeClr>
                </a:solidFill>
              </a:rPr>
              <a:t>Content </a:t>
            </a:r>
          </a:p>
          <a:p>
            <a:pPr algn="ctr"/>
            <a:r>
              <a:rPr lang="en-US" sz="1200" dirty="0">
                <a:solidFill>
                  <a:schemeClr val="tx1">
                    <a:lumMod val="50000"/>
                    <a:lumOff val="50000"/>
                  </a:schemeClr>
                </a:solidFill>
              </a:rPr>
              <a:t>(</a:t>
            </a:r>
            <a:r>
              <a:rPr lang="en-US" sz="1200" dirty="0" err="1">
                <a:solidFill>
                  <a:schemeClr val="tx1">
                    <a:lumMod val="50000"/>
                    <a:lumOff val="50000"/>
                  </a:schemeClr>
                </a:solidFill>
              </a:rPr>
              <a:t>helpteksten</a:t>
            </a:r>
            <a:r>
              <a:rPr lang="en-US" sz="1200" dirty="0">
                <a:solidFill>
                  <a:schemeClr val="tx1">
                    <a:lumMod val="50000"/>
                    <a:lumOff val="50000"/>
                  </a:schemeClr>
                </a:solidFill>
              </a:rPr>
              <a:t>)</a:t>
            </a:r>
            <a:endParaRPr lang="nl-NL" sz="1200" dirty="0">
              <a:solidFill>
                <a:schemeClr val="tx1">
                  <a:lumMod val="50000"/>
                  <a:lumOff val="50000"/>
                </a:schemeClr>
              </a:solidFill>
            </a:endParaRPr>
          </a:p>
        </p:txBody>
      </p:sp>
      <p:sp>
        <p:nvSpPr>
          <p:cNvPr id="30" name="Afgeronde rechthoek 29"/>
          <p:cNvSpPr/>
          <p:nvPr/>
        </p:nvSpPr>
        <p:spPr>
          <a:xfrm>
            <a:off x="2855009" y="3893452"/>
            <a:ext cx="1463537" cy="834374"/>
          </a:xfrm>
          <a:prstGeom prst="roundRect">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dirty="0"/>
              <a:t>IHW</a:t>
            </a:r>
          </a:p>
        </p:txBody>
      </p:sp>
      <p:sp>
        <p:nvSpPr>
          <p:cNvPr id="31" name="Afgeronde rechthoek 30"/>
          <p:cNvSpPr/>
          <p:nvPr/>
        </p:nvSpPr>
        <p:spPr>
          <a:xfrm>
            <a:off x="2530418" y="4956999"/>
            <a:ext cx="2134533" cy="564100"/>
          </a:xfrm>
          <a:prstGeom prst="roundRect">
            <a:avLst/>
          </a:prstGeom>
          <a:solidFill>
            <a:schemeClr val="bg1">
              <a:lumMod val="7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400" dirty="0"/>
              <a:t>waterschappen</a:t>
            </a:r>
          </a:p>
        </p:txBody>
      </p:sp>
      <p:cxnSp>
        <p:nvCxnSpPr>
          <p:cNvPr id="32" name="Rechte verbindingslijn met pijl 31"/>
          <p:cNvCxnSpPr>
            <a:stCxn id="31" idx="0"/>
            <a:endCxn id="30" idx="2"/>
          </p:cNvCxnSpPr>
          <p:nvPr/>
        </p:nvCxnSpPr>
        <p:spPr>
          <a:xfrm flipH="1" flipV="1">
            <a:off x="3586778" y="4727826"/>
            <a:ext cx="10907" cy="2291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3" name="Vijfhoek 32"/>
          <p:cNvSpPr/>
          <p:nvPr/>
        </p:nvSpPr>
        <p:spPr>
          <a:xfrm flipH="1">
            <a:off x="2555890" y="4111664"/>
            <a:ext cx="513416" cy="295873"/>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r>
              <a:rPr lang="nl-NL" sz="1200" dirty="0"/>
              <a:t>API</a:t>
            </a:r>
          </a:p>
        </p:txBody>
      </p:sp>
      <p:cxnSp>
        <p:nvCxnSpPr>
          <p:cNvPr id="36" name="Rechte verbindingslijn met pijl 35"/>
          <p:cNvCxnSpPr>
            <a:stCxn id="33" idx="3"/>
          </p:cNvCxnSpPr>
          <p:nvPr/>
        </p:nvCxnSpPr>
        <p:spPr>
          <a:xfrm flipH="1" flipV="1">
            <a:off x="1858204" y="2795504"/>
            <a:ext cx="697686" cy="14640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0" name="Rechthoekige toelichting 39"/>
          <p:cNvSpPr/>
          <p:nvPr/>
        </p:nvSpPr>
        <p:spPr>
          <a:xfrm>
            <a:off x="3181623" y="5804511"/>
            <a:ext cx="1860833" cy="501422"/>
          </a:xfrm>
          <a:prstGeom prst="wedgeRectCallout">
            <a:avLst>
              <a:gd name="adj1" fmla="val -31546"/>
              <a:gd name="adj2" fmla="val -123851"/>
            </a:avLst>
          </a:prstGeom>
          <a:solidFill>
            <a:schemeClr val="bg1"/>
          </a:solidFill>
          <a:ln w="3175">
            <a:solidFill>
              <a:schemeClr val="bg1">
                <a:lumMod val="75000"/>
              </a:schemeClr>
            </a:solidFill>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a:solidFill>
                  <a:schemeClr val="tx1">
                    <a:lumMod val="50000"/>
                    <a:lumOff val="50000"/>
                  </a:schemeClr>
                </a:solidFill>
              </a:rPr>
              <a:t>Peilgebieden</a:t>
            </a:r>
            <a:r>
              <a:rPr lang="en-US" sz="1200" dirty="0">
                <a:solidFill>
                  <a:schemeClr val="tx1">
                    <a:lumMod val="50000"/>
                    <a:lumOff val="50000"/>
                  </a:schemeClr>
                </a:solidFill>
              </a:rPr>
              <a:t> </a:t>
            </a:r>
            <a:endParaRPr lang="nl-NL" sz="1200" dirty="0">
              <a:solidFill>
                <a:schemeClr val="tx1">
                  <a:lumMod val="50000"/>
                  <a:lumOff val="50000"/>
                </a:schemeClr>
              </a:solidFill>
            </a:endParaRPr>
          </a:p>
        </p:txBody>
      </p:sp>
      <p:sp>
        <p:nvSpPr>
          <p:cNvPr id="37" name="Explosie 1 36"/>
          <p:cNvSpPr/>
          <p:nvPr/>
        </p:nvSpPr>
        <p:spPr>
          <a:xfrm>
            <a:off x="3463559" y="4340832"/>
            <a:ext cx="1360070" cy="584687"/>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new</a:t>
            </a:r>
          </a:p>
        </p:txBody>
      </p:sp>
      <p:sp>
        <p:nvSpPr>
          <p:cNvPr id="42" name="Afgeronde rechthoek 41"/>
          <p:cNvSpPr/>
          <p:nvPr/>
        </p:nvSpPr>
        <p:spPr>
          <a:xfrm>
            <a:off x="4673657" y="1797651"/>
            <a:ext cx="1463537" cy="347231"/>
          </a:xfrm>
          <a:prstGeom prst="roundRect">
            <a:avLst/>
          </a:prstGeom>
          <a:solidFill>
            <a:srgbClr val="275937"/>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dirty="0"/>
              <a:t>LVBB</a:t>
            </a:r>
          </a:p>
        </p:txBody>
      </p:sp>
      <p:sp>
        <p:nvSpPr>
          <p:cNvPr id="35" name="Explosie 1 36">
            <a:extLst>
              <a:ext uri="{FF2B5EF4-FFF2-40B4-BE49-F238E27FC236}">
                <a16:creationId xmlns:a16="http://schemas.microsoft.com/office/drawing/2014/main" id="{269B12E9-2D18-451C-AEAF-B8BE32C0FCF8}"/>
              </a:ext>
            </a:extLst>
          </p:cNvPr>
          <p:cNvSpPr/>
          <p:nvPr/>
        </p:nvSpPr>
        <p:spPr>
          <a:xfrm>
            <a:off x="6468164" y="2214505"/>
            <a:ext cx="1360070" cy="584687"/>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new</a:t>
            </a:r>
          </a:p>
        </p:txBody>
      </p:sp>
    </p:spTree>
    <p:extLst>
      <p:ext uri="{BB962C8B-B14F-4D97-AF65-F5344CB8AC3E}">
        <p14:creationId xmlns:p14="http://schemas.microsoft.com/office/powerpoint/2010/main" val="40463875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r>
              <a:rPr lang="nl-NL" noProof="0"/>
              <a:t>18 december 2018</a:t>
            </a:r>
            <a:endParaRPr lang="nl-NL" noProof="0" dirty="0"/>
          </a:p>
        </p:txBody>
      </p:sp>
      <p:sp>
        <p:nvSpPr>
          <p:cNvPr id="4" name="Tijdelijke aanduiding voor tekst 3"/>
          <p:cNvSpPr>
            <a:spLocks noGrp="1"/>
          </p:cNvSpPr>
          <p:nvPr>
            <p:ph type="body" sz="quarter" idx="11"/>
          </p:nvPr>
        </p:nvSpPr>
        <p:spPr>
          <a:xfrm>
            <a:off x="6934200" y="1628800"/>
            <a:ext cx="1936512" cy="4581200"/>
          </a:xfrm>
        </p:spPr>
        <p:txBody>
          <a:bodyPr/>
          <a:lstStyle/>
          <a:p>
            <a:pPr>
              <a:buFont typeface="Arial" panose="020B0604020202020204" pitchFamily="34" charset="0"/>
              <a:buChar char="•"/>
            </a:pPr>
            <a:r>
              <a:rPr lang="nl-NL" dirty="0"/>
              <a:t>Omgevings-loket</a:t>
            </a:r>
          </a:p>
          <a:p>
            <a:pPr>
              <a:buFont typeface="Arial" panose="020B0604020202020204" pitchFamily="34" charset="0"/>
              <a:buChar char="•"/>
            </a:pPr>
            <a:r>
              <a:rPr lang="nl-NL" dirty="0"/>
              <a:t>Derde item is de Viewer “Regels en Kaart”</a:t>
            </a:r>
          </a:p>
        </p:txBody>
      </p:sp>
      <p:pic>
        <p:nvPicPr>
          <p:cNvPr id="6" name="Afbeelding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0461" y="1091832"/>
            <a:ext cx="6563787" cy="5196127"/>
          </a:xfrm>
          <a:prstGeom prst="rect">
            <a:avLst/>
          </a:prstGeom>
        </p:spPr>
      </p:pic>
    </p:spTree>
    <p:extLst>
      <p:ext uri="{BB962C8B-B14F-4D97-AF65-F5344CB8AC3E}">
        <p14:creationId xmlns:p14="http://schemas.microsoft.com/office/powerpoint/2010/main" val="9414934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r>
              <a:rPr lang="nl-NL" noProof="0"/>
              <a:t>18 december 2018</a:t>
            </a:r>
            <a:endParaRPr lang="nl-NL" noProof="0" dirty="0"/>
          </a:p>
        </p:txBody>
      </p:sp>
      <p:sp>
        <p:nvSpPr>
          <p:cNvPr id="4" name="Tijdelijke aanduiding voor tekst 3"/>
          <p:cNvSpPr>
            <a:spLocks noGrp="1"/>
          </p:cNvSpPr>
          <p:nvPr>
            <p:ph type="body" sz="quarter" idx="11"/>
          </p:nvPr>
        </p:nvSpPr>
        <p:spPr>
          <a:xfrm>
            <a:off x="6300191" y="2070000"/>
            <a:ext cx="2570521" cy="4140000"/>
          </a:xfrm>
        </p:spPr>
        <p:txBody>
          <a:bodyPr/>
          <a:lstStyle/>
          <a:p>
            <a:pPr>
              <a:buFont typeface="Arial" panose="020B0604020202020204" pitchFamily="34" charset="0"/>
              <a:buChar char="•"/>
            </a:pPr>
            <a:r>
              <a:rPr lang="nl-NL" dirty="0"/>
              <a:t>Viewer Regels en Kaart</a:t>
            </a:r>
          </a:p>
          <a:p>
            <a:pPr>
              <a:buFont typeface="Arial" panose="020B0604020202020204" pitchFamily="34" charset="0"/>
              <a:buChar char="•"/>
            </a:pPr>
            <a:endParaRPr lang="nl-NL" dirty="0"/>
          </a:p>
        </p:txBody>
      </p:sp>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82442"/>
            <a:ext cx="6084168" cy="5226877"/>
          </a:xfrm>
          <a:prstGeom prst="rect">
            <a:avLst/>
          </a:prstGeom>
        </p:spPr>
      </p:pic>
    </p:spTree>
    <p:extLst>
      <p:ext uri="{BB962C8B-B14F-4D97-AF65-F5344CB8AC3E}">
        <p14:creationId xmlns:p14="http://schemas.microsoft.com/office/powerpoint/2010/main" val="6944363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r>
              <a:rPr lang="nl-NL" noProof="0"/>
              <a:t>18 december 2018</a:t>
            </a:r>
            <a:endParaRPr lang="nl-NL" noProof="0" dirty="0"/>
          </a:p>
        </p:txBody>
      </p:sp>
      <p:sp>
        <p:nvSpPr>
          <p:cNvPr id="4" name="Tijdelijke aanduiding voor tekst 3"/>
          <p:cNvSpPr>
            <a:spLocks noGrp="1"/>
          </p:cNvSpPr>
          <p:nvPr>
            <p:ph type="body" sz="quarter" idx="11"/>
          </p:nvPr>
        </p:nvSpPr>
        <p:spPr>
          <a:xfrm>
            <a:off x="6300191" y="2070000"/>
            <a:ext cx="2570521" cy="4140000"/>
          </a:xfrm>
        </p:spPr>
        <p:txBody>
          <a:bodyPr/>
          <a:lstStyle/>
          <a:p>
            <a:pPr>
              <a:buFont typeface="Arial" panose="020B0604020202020204" pitchFamily="34" charset="0"/>
              <a:buChar char="•"/>
            </a:pPr>
            <a:r>
              <a:rPr lang="nl-NL" dirty="0"/>
              <a:t>Zoeken in Amersfoort</a:t>
            </a:r>
          </a:p>
          <a:p>
            <a:pPr>
              <a:buFont typeface="Arial" panose="020B0604020202020204" pitchFamily="34" charset="0"/>
              <a:buChar char="•"/>
            </a:pPr>
            <a:endParaRPr lang="nl-NL" dirty="0"/>
          </a:p>
        </p:txBody>
      </p:sp>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124745"/>
            <a:ext cx="5955536" cy="5184576"/>
          </a:xfrm>
          <a:prstGeom prst="rect">
            <a:avLst/>
          </a:prstGeom>
        </p:spPr>
      </p:pic>
    </p:spTree>
    <p:extLst>
      <p:ext uri="{BB962C8B-B14F-4D97-AF65-F5344CB8AC3E}">
        <p14:creationId xmlns:p14="http://schemas.microsoft.com/office/powerpoint/2010/main" val="5480083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r>
              <a:rPr lang="nl-NL" noProof="0"/>
              <a:t>18 december 2018</a:t>
            </a:r>
            <a:endParaRPr lang="nl-NL" noProof="0" dirty="0"/>
          </a:p>
        </p:txBody>
      </p:sp>
      <p:sp>
        <p:nvSpPr>
          <p:cNvPr id="4" name="Tijdelijke aanduiding voor tekst 3"/>
          <p:cNvSpPr>
            <a:spLocks noGrp="1"/>
          </p:cNvSpPr>
          <p:nvPr>
            <p:ph type="body" sz="quarter" idx="11"/>
          </p:nvPr>
        </p:nvSpPr>
        <p:spPr>
          <a:xfrm>
            <a:off x="6300191" y="2070000"/>
            <a:ext cx="2570521" cy="4140000"/>
          </a:xfrm>
        </p:spPr>
        <p:txBody>
          <a:bodyPr/>
          <a:lstStyle/>
          <a:p>
            <a:pPr>
              <a:buFont typeface="Arial" panose="020B0604020202020204" pitchFamily="34" charset="0"/>
              <a:buChar char="•"/>
            </a:pPr>
            <a:r>
              <a:rPr lang="nl-NL" dirty="0"/>
              <a:t>Perceel van De Eenhoorn</a:t>
            </a:r>
          </a:p>
          <a:p>
            <a:pPr>
              <a:buFont typeface="Arial" panose="020B0604020202020204" pitchFamily="34" charset="0"/>
              <a:buChar char="•"/>
            </a:pPr>
            <a:r>
              <a:rPr lang="nl-NL" dirty="0"/>
              <a:t>4 DSO regelingen</a:t>
            </a:r>
          </a:p>
          <a:p>
            <a:pPr>
              <a:buFont typeface="Arial" panose="020B0604020202020204" pitchFamily="34" charset="0"/>
              <a:buChar char="•"/>
            </a:pPr>
            <a:r>
              <a:rPr lang="nl-NL" dirty="0"/>
              <a:t>3 IMRO plannen</a:t>
            </a:r>
          </a:p>
          <a:p>
            <a:pPr>
              <a:buFont typeface="Arial" panose="020B0604020202020204" pitchFamily="34" charset="0"/>
              <a:buChar char="•"/>
            </a:pPr>
            <a:r>
              <a:rPr lang="nl-NL" dirty="0"/>
              <a:t>Het derde IMRO plan is een niet-bestemmingsplan </a:t>
            </a:r>
          </a:p>
          <a:p>
            <a:pPr>
              <a:buFont typeface="Arial" panose="020B0604020202020204" pitchFamily="34" charset="0"/>
              <a:buChar char="•"/>
            </a:pPr>
            <a:endParaRPr lang="nl-NL" dirty="0"/>
          </a:p>
        </p:txBody>
      </p:sp>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24744"/>
            <a:ext cx="5971224" cy="5200910"/>
          </a:xfrm>
          <a:prstGeom prst="rect">
            <a:avLst/>
          </a:prstGeom>
        </p:spPr>
      </p:pic>
      <p:sp>
        <p:nvSpPr>
          <p:cNvPr id="6" name="Afgeronde rechthoek 5"/>
          <p:cNvSpPr/>
          <p:nvPr/>
        </p:nvSpPr>
        <p:spPr>
          <a:xfrm>
            <a:off x="1979712" y="2492896"/>
            <a:ext cx="1368152" cy="19442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Afgeronde rechthoek 6"/>
          <p:cNvSpPr/>
          <p:nvPr/>
        </p:nvSpPr>
        <p:spPr>
          <a:xfrm>
            <a:off x="1953250" y="4509120"/>
            <a:ext cx="1368152" cy="1567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6723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r>
              <a:rPr lang="nl-NL" noProof="0"/>
              <a:t>18 december 2018</a:t>
            </a:r>
            <a:endParaRPr lang="nl-NL" noProof="0" dirty="0"/>
          </a:p>
        </p:txBody>
      </p:sp>
      <p:sp>
        <p:nvSpPr>
          <p:cNvPr id="4" name="Tijdelijke aanduiding voor tekst 3"/>
          <p:cNvSpPr>
            <a:spLocks noGrp="1"/>
          </p:cNvSpPr>
          <p:nvPr>
            <p:ph type="body" sz="quarter" idx="11"/>
          </p:nvPr>
        </p:nvSpPr>
        <p:spPr>
          <a:xfrm>
            <a:off x="6300191" y="2070000"/>
            <a:ext cx="2570521" cy="4140000"/>
          </a:xfrm>
        </p:spPr>
        <p:txBody>
          <a:bodyPr/>
          <a:lstStyle/>
          <a:p>
            <a:pPr>
              <a:buFont typeface="Arial" panose="020B0604020202020204" pitchFamily="34" charset="0"/>
              <a:buChar char="•"/>
            </a:pPr>
            <a:r>
              <a:rPr lang="nl-NL" dirty="0"/>
              <a:t>Er zijn twee stukken tekst die hier een gebied hebben.</a:t>
            </a:r>
          </a:p>
          <a:p>
            <a:pPr>
              <a:buFont typeface="Arial" panose="020B0604020202020204" pitchFamily="34" charset="0"/>
              <a:buChar char="•"/>
            </a:pPr>
            <a:r>
              <a:rPr lang="nl-NL" dirty="0"/>
              <a:t>Openen in de viewer met ‘bekijk selectie’</a:t>
            </a:r>
          </a:p>
          <a:p>
            <a:pPr>
              <a:buFont typeface="Arial" panose="020B0604020202020204" pitchFamily="34" charset="0"/>
              <a:buChar char="•"/>
            </a:pPr>
            <a:r>
              <a:rPr lang="nl-NL" dirty="0"/>
              <a:t>Kies daarna voor: ‘hele document bekijken’</a:t>
            </a:r>
          </a:p>
          <a:p>
            <a:pPr>
              <a:buFont typeface="Arial" panose="020B0604020202020204" pitchFamily="34" charset="0"/>
              <a:buChar char="•"/>
            </a:pPr>
            <a:endParaRPr lang="nl-NL" dirty="0"/>
          </a:p>
          <a:p>
            <a:pPr>
              <a:buFont typeface="Arial" panose="020B0604020202020204" pitchFamily="34" charset="0"/>
              <a:buChar char="•"/>
            </a:pPr>
            <a:endParaRPr lang="nl-NL" dirty="0"/>
          </a:p>
        </p:txBody>
      </p:sp>
      <p:pic>
        <p:nvPicPr>
          <p:cNvPr id="5" name="Afbeelding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2" y="1268760"/>
            <a:ext cx="5875076" cy="2201037"/>
          </a:xfrm>
          <a:prstGeom prst="rect">
            <a:avLst/>
          </a:prstGeom>
        </p:spPr>
      </p:pic>
      <p:pic>
        <p:nvPicPr>
          <p:cNvPr id="6" name="Afbeelding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64" y="1087543"/>
            <a:ext cx="5880965" cy="5122457"/>
          </a:xfrm>
          <a:prstGeom prst="rect">
            <a:avLst/>
          </a:prstGeom>
        </p:spPr>
      </p:pic>
    </p:spTree>
    <p:extLst>
      <p:ext uri="{BB962C8B-B14F-4D97-AF65-F5344CB8AC3E}">
        <p14:creationId xmlns:p14="http://schemas.microsoft.com/office/powerpoint/2010/main" val="258722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r>
              <a:rPr lang="nl-NL" noProof="0"/>
              <a:t>18 december 2018</a:t>
            </a:r>
            <a:endParaRPr lang="nl-NL" noProof="0" dirty="0"/>
          </a:p>
        </p:txBody>
      </p:sp>
      <p:sp>
        <p:nvSpPr>
          <p:cNvPr id="4" name="Tijdelijke aanduiding voor tekst 3"/>
          <p:cNvSpPr>
            <a:spLocks noGrp="1"/>
          </p:cNvSpPr>
          <p:nvPr>
            <p:ph type="body" sz="quarter" idx="11"/>
          </p:nvPr>
        </p:nvSpPr>
        <p:spPr>
          <a:xfrm>
            <a:off x="6300191" y="2070000"/>
            <a:ext cx="2570521" cy="4140000"/>
          </a:xfrm>
        </p:spPr>
        <p:txBody>
          <a:bodyPr/>
          <a:lstStyle/>
          <a:p>
            <a:pPr>
              <a:buFont typeface="Arial" panose="020B0604020202020204" pitchFamily="34" charset="0"/>
              <a:buChar char="•"/>
            </a:pPr>
            <a:r>
              <a:rPr lang="nl-NL" dirty="0"/>
              <a:t>Inhoud van de IMRO verordening van de provincie</a:t>
            </a:r>
          </a:p>
          <a:p>
            <a:pPr>
              <a:buFont typeface="Arial" panose="020B0604020202020204" pitchFamily="34" charset="0"/>
              <a:buChar char="•"/>
            </a:pPr>
            <a:r>
              <a:rPr lang="nl-NL" dirty="0"/>
              <a:t>Tonen van de indeling moet nog aan gewerkt worden</a:t>
            </a:r>
          </a:p>
          <a:p>
            <a:pPr>
              <a:buFont typeface="Arial" panose="020B0604020202020204" pitchFamily="34" charset="0"/>
              <a:buChar char="•"/>
            </a:pPr>
            <a:endParaRPr lang="nl-NL" dirty="0"/>
          </a:p>
          <a:p>
            <a:pPr>
              <a:buFont typeface="Arial" panose="020B0604020202020204" pitchFamily="34" charset="0"/>
              <a:buChar char="•"/>
            </a:pPr>
            <a:endParaRPr lang="nl-NL" dirty="0"/>
          </a:p>
        </p:txBody>
      </p:sp>
      <p:pic>
        <p:nvPicPr>
          <p:cNvPr id="5" name="Afbeelding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24744"/>
            <a:ext cx="5998045" cy="5184576"/>
          </a:xfrm>
          <a:prstGeom prst="rect">
            <a:avLst/>
          </a:prstGeom>
        </p:spPr>
      </p:pic>
    </p:spTree>
    <p:extLst>
      <p:ext uri="{BB962C8B-B14F-4D97-AF65-F5344CB8AC3E}">
        <p14:creationId xmlns:p14="http://schemas.microsoft.com/office/powerpoint/2010/main" val="5868442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r>
              <a:rPr lang="nl-NL" noProof="0"/>
              <a:t>18 december 2018</a:t>
            </a:r>
            <a:endParaRPr lang="nl-NL" noProof="0" dirty="0"/>
          </a:p>
        </p:txBody>
      </p:sp>
      <p:sp>
        <p:nvSpPr>
          <p:cNvPr id="4" name="Tijdelijke aanduiding voor tekst 3"/>
          <p:cNvSpPr>
            <a:spLocks noGrp="1"/>
          </p:cNvSpPr>
          <p:nvPr>
            <p:ph type="body" sz="quarter" idx="11"/>
          </p:nvPr>
        </p:nvSpPr>
        <p:spPr>
          <a:xfrm>
            <a:off x="6539321" y="1628800"/>
            <a:ext cx="2331391" cy="4581200"/>
          </a:xfrm>
        </p:spPr>
        <p:txBody>
          <a:bodyPr/>
          <a:lstStyle/>
          <a:p>
            <a:pPr>
              <a:buFont typeface="Arial" panose="020B0604020202020204" pitchFamily="34" charset="0"/>
              <a:buChar char="•"/>
            </a:pPr>
            <a:r>
              <a:rPr lang="nl-NL" dirty="0"/>
              <a:t>Naast regels nu ook Peilgebieden</a:t>
            </a:r>
          </a:p>
          <a:p>
            <a:pPr>
              <a:buFont typeface="Arial" panose="020B0604020202020204" pitchFamily="34" charset="0"/>
              <a:buChar char="•"/>
            </a:pPr>
            <a:r>
              <a:rPr lang="nl-NL" dirty="0"/>
              <a:t>Informatie product van IHW</a:t>
            </a:r>
          </a:p>
          <a:p>
            <a:pPr>
              <a:buFont typeface="Arial" panose="020B0604020202020204" pitchFamily="34" charset="0"/>
              <a:buChar char="•"/>
            </a:pPr>
            <a:r>
              <a:rPr lang="nl-NL" dirty="0"/>
              <a:t>Peilgebied</a:t>
            </a:r>
          </a:p>
          <a:p>
            <a:pPr>
              <a:buFont typeface="Arial" panose="020B0604020202020204" pitchFamily="34" charset="0"/>
              <a:buChar char="•"/>
            </a:pPr>
            <a:r>
              <a:rPr lang="nl-NL" dirty="0" err="1"/>
              <a:t>Peilafwijkings</a:t>
            </a:r>
            <a:r>
              <a:rPr lang="nl-NL" dirty="0"/>
              <a:t>-gebied</a:t>
            </a:r>
          </a:p>
          <a:p>
            <a:pPr>
              <a:buFont typeface="Arial" panose="020B0604020202020204" pitchFamily="34" charset="0"/>
              <a:buChar char="•"/>
            </a:pPr>
            <a:r>
              <a:rPr lang="nl-NL" dirty="0"/>
              <a:t>Sloot dempen: verplicht compenseren binnen hetzelfde peilgebied.</a:t>
            </a:r>
          </a:p>
          <a:p>
            <a:pPr>
              <a:buFont typeface="Arial" panose="020B0604020202020204" pitchFamily="34" charset="0"/>
              <a:buChar char="•"/>
            </a:pPr>
            <a:endParaRPr lang="nl-NL" dirty="0"/>
          </a:p>
        </p:txBody>
      </p:sp>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24744"/>
            <a:ext cx="6539321" cy="5251012"/>
          </a:xfrm>
          <a:prstGeom prst="rect">
            <a:avLst/>
          </a:prstGeom>
        </p:spPr>
      </p:pic>
      <p:pic>
        <p:nvPicPr>
          <p:cNvPr id="8" name="Afbeelding 7"/>
          <p:cNvPicPr>
            <a:picLocks noChangeAspect="1"/>
          </p:cNvPicPr>
          <p:nvPr/>
        </p:nvPicPr>
        <p:blipFill>
          <a:blip r:embed="rId3"/>
          <a:stretch>
            <a:fillRect/>
          </a:stretch>
        </p:blipFill>
        <p:spPr>
          <a:xfrm>
            <a:off x="4752675" y="4604256"/>
            <a:ext cx="1990725" cy="1905000"/>
          </a:xfrm>
          <a:prstGeom prst="rect">
            <a:avLst/>
          </a:prstGeom>
          <a:ln w="38100">
            <a:solidFill>
              <a:schemeClr val="accent1"/>
            </a:solidFill>
          </a:ln>
        </p:spPr>
      </p:pic>
      <p:pic>
        <p:nvPicPr>
          <p:cNvPr id="9" name="Afbeelding 8"/>
          <p:cNvPicPr>
            <a:picLocks noChangeAspect="1"/>
          </p:cNvPicPr>
          <p:nvPr/>
        </p:nvPicPr>
        <p:blipFill>
          <a:blip r:embed="rId4"/>
          <a:stretch>
            <a:fillRect/>
          </a:stretch>
        </p:blipFill>
        <p:spPr>
          <a:xfrm>
            <a:off x="395536" y="4077072"/>
            <a:ext cx="3028950" cy="1914525"/>
          </a:xfrm>
          <a:prstGeom prst="rect">
            <a:avLst/>
          </a:prstGeom>
          <a:ln w="38100">
            <a:solidFill>
              <a:schemeClr val="accent1"/>
            </a:solidFill>
          </a:ln>
        </p:spPr>
      </p:pic>
    </p:spTree>
    <p:extLst>
      <p:ext uri="{BB962C8B-B14F-4D97-AF65-F5344CB8AC3E}">
        <p14:creationId xmlns:p14="http://schemas.microsoft.com/office/powerpoint/2010/main" val="204682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r>
              <a:rPr lang="nl-NL" noProof="0"/>
              <a:t>18 december 2018</a:t>
            </a:r>
            <a:endParaRPr lang="nl-NL" noProof="0" dirty="0"/>
          </a:p>
        </p:txBody>
      </p:sp>
      <p:sp>
        <p:nvSpPr>
          <p:cNvPr id="4" name="Tijdelijke aanduiding voor tekst 3"/>
          <p:cNvSpPr>
            <a:spLocks noGrp="1"/>
          </p:cNvSpPr>
          <p:nvPr>
            <p:ph type="body" sz="quarter" idx="11"/>
          </p:nvPr>
        </p:nvSpPr>
        <p:spPr>
          <a:xfrm>
            <a:off x="6614022" y="1772816"/>
            <a:ext cx="2256690" cy="4437184"/>
          </a:xfrm>
        </p:spPr>
        <p:txBody>
          <a:bodyPr/>
          <a:lstStyle/>
          <a:p>
            <a:pPr>
              <a:buFont typeface="Arial" panose="020B0604020202020204" pitchFamily="34" charset="0"/>
              <a:buChar char="•"/>
            </a:pPr>
            <a:r>
              <a:rPr lang="nl-NL" dirty="0" err="1"/>
              <a:t>Omgevingplan</a:t>
            </a:r>
            <a:r>
              <a:rPr lang="nl-NL" dirty="0"/>
              <a:t> demodata van de Binckhorst</a:t>
            </a:r>
          </a:p>
          <a:p>
            <a:pPr>
              <a:buFont typeface="Arial" panose="020B0604020202020204" pitchFamily="34" charset="0"/>
              <a:buChar char="•"/>
            </a:pPr>
            <a:r>
              <a:rPr lang="nl-NL" dirty="0"/>
              <a:t>Gebied wordt getoond van de regel over verkeer</a:t>
            </a:r>
          </a:p>
          <a:p>
            <a:pPr>
              <a:buFont typeface="Arial" panose="020B0604020202020204" pitchFamily="34" charset="0"/>
              <a:buChar char="•"/>
            </a:pPr>
            <a:endParaRPr lang="nl-NL" dirty="0"/>
          </a:p>
        </p:txBody>
      </p:sp>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24744"/>
            <a:ext cx="6614022" cy="5184576"/>
          </a:xfrm>
          <a:prstGeom prst="rect">
            <a:avLst/>
          </a:prstGeom>
        </p:spPr>
      </p:pic>
    </p:spTree>
    <p:extLst>
      <p:ext uri="{BB962C8B-B14F-4D97-AF65-F5344CB8AC3E}">
        <p14:creationId xmlns:p14="http://schemas.microsoft.com/office/powerpoint/2010/main" val="28501447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r>
              <a:rPr lang="nl-NL" noProof="0"/>
              <a:t>18 december 2018</a:t>
            </a:r>
            <a:endParaRPr lang="nl-NL" noProof="0" dirty="0"/>
          </a:p>
        </p:txBody>
      </p:sp>
      <p:sp>
        <p:nvSpPr>
          <p:cNvPr id="4" name="Tijdelijke aanduiding voor tekst 3"/>
          <p:cNvSpPr>
            <a:spLocks noGrp="1"/>
          </p:cNvSpPr>
          <p:nvPr>
            <p:ph type="body" sz="quarter" idx="11"/>
          </p:nvPr>
        </p:nvSpPr>
        <p:spPr>
          <a:xfrm>
            <a:off x="6614022" y="1772816"/>
            <a:ext cx="2256690" cy="4437184"/>
          </a:xfrm>
        </p:spPr>
        <p:txBody>
          <a:bodyPr/>
          <a:lstStyle/>
          <a:p>
            <a:pPr>
              <a:buFont typeface="Arial" panose="020B0604020202020204" pitchFamily="34" charset="0"/>
              <a:buChar char="•"/>
            </a:pPr>
            <a:r>
              <a:rPr lang="nl-NL" dirty="0"/>
              <a:t>Begrippen worden gemarkeerd in de lopende tekst</a:t>
            </a:r>
          </a:p>
          <a:p>
            <a:pPr>
              <a:buFont typeface="Arial" panose="020B0604020202020204" pitchFamily="34" charset="0"/>
              <a:buChar char="•"/>
            </a:pPr>
            <a:r>
              <a:rPr lang="nl-NL" dirty="0" err="1"/>
              <a:t>Tooltip</a:t>
            </a:r>
            <a:r>
              <a:rPr lang="nl-NL" dirty="0"/>
              <a:t> die aangeeft dat er meer uitleg is</a:t>
            </a:r>
          </a:p>
          <a:p>
            <a:pPr>
              <a:buFont typeface="Arial" panose="020B0604020202020204" pitchFamily="34" charset="0"/>
              <a:buChar char="•"/>
            </a:pPr>
            <a:r>
              <a:rPr lang="nl-NL" dirty="0"/>
              <a:t>Definitie wordt opgehaald met link uit de data.</a:t>
            </a:r>
          </a:p>
          <a:p>
            <a:pPr>
              <a:buFont typeface="Arial" panose="020B0604020202020204" pitchFamily="34" charset="0"/>
              <a:buChar char="•"/>
            </a:pPr>
            <a:endParaRPr lang="nl-NL" dirty="0"/>
          </a:p>
        </p:txBody>
      </p:sp>
      <p:pic>
        <p:nvPicPr>
          <p:cNvPr id="7" name="Afbeelding 6"/>
          <p:cNvPicPr>
            <a:picLocks noChangeAspect="1"/>
          </p:cNvPicPr>
          <p:nvPr/>
        </p:nvPicPr>
        <p:blipFill>
          <a:blip r:embed="rId2"/>
          <a:stretch>
            <a:fillRect/>
          </a:stretch>
        </p:blipFill>
        <p:spPr>
          <a:xfrm>
            <a:off x="-3231" y="1155646"/>
            <a:ext cx="6086475" cy="5038725"/>
          </a:xfrm>
          <a:prstGeom prst="rect">
            <a:avLst/>
          </a:prstGeom>
        </p:spPr>
      </p:pic>
      <p:pic>
        <p:nvPicPr>
          <p:cNvPr id="8" name="Afbeelding 7"/>
          <p:cNvPicPr>
            <a:picLocks noChangeAspect="1"/>
          </p:cNvPicPr>
          <p:nvPr/>
        </p:nvPicPr>
        <p:blipFill>
          <a:blip r:embed="rId3"/>
          <a:stretch>
            <a:fillRect/>
          </a:stretch>
        </p:blipFill>
        <p:spPr>
          <a:xfrm>
            <a:off x="35670" y="1121772"/>
            <a:ext cx="6029325" cy="5514975"/>
          </a:xfrm>
          <a:prstGeom prst="rect">
            <a:avLst/>
          </a:prstGeom>
        </p:spPr>
      </p:pic>
    </p:spTree>
    <p:extLst>
      <p:ext uri="{BB962C8B-B14F-4D97-AF65-F5344CB8AC3E}">
        <p14:creationId xmlns:p14="http://schemas.microsoft.com/office/powerpoint/2010/main" val="61002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A197-8C8E-419E-B922-2F70394DCD3A}"/>
              </a:ext>
            </a:extLst>
          </p:cNvPr>
          <p:cNvSpPr>
            <a:spLocks noGrp="1"/>
          </p:cNvSpPr>
          <p:nvPr>
            <p:ph type="title"/>
          </p:nvPr>
        </p:nvSpPr>
        <p:spPr/>
        <p:txBody>
          <a:bodyPr/>
          <a:lstStyle/>
          <a:p>
            <a:r>
              <a:rPr lang="nl-NL" dirty="0"/>
              <a:t>Toepasbare regels</a:t>
            </a:r>
          </a:p>
        </p:txBody>
      </p:sp>
      <p:sp>
        <p:nvSpPr>
          <p:cNvPr id="3" name="Slide Number Placeholder 2">
            <a:extLst>
              <a:ext uri="{FF2B5EF4-FFF2-40B4-BE49-F238E27FC236}">
                <a16:creationId xmlns:a16="http://schemas.microsoft.com/office/drawing/2014/main" id="{AD65E429-0418-4566-897C-82CAA4C9EED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642B6-6C75-44D0-8E69-E271946CF63E}" type="slidenum">
              <a:rPr kumimoji="0" lang="en-US" sz="1200" b="0" i="0" u="none" strike="noStrike" kern="1200" cap="none" spc="0" normalizeH="0" baseline="0" noProof="0" smtClean="0">
                <a:ln>
                  <a:noFill/>
                </a:ln>
                <a:solidFill>
                  <a:srgbClr val="D6027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D60270"/>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D9CF6D33-2275-4709-8E15-CE6E486B4BE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D60270"/>
                </a:solidFill>
                <a:effectLst/>
                <a:uLnTx/>
                <a:uFillTx/>
                <a:latin typeface="Calibri"/>
                <a:ea typeface="+mn-ea"/>
                <a:cs typeface="+mn-cs"/>
              </a:rPr>
              <a:t>Kwartaaldemonstratie</a:t>
            </a:r>
            <a:r>
              <a:rPr kumimoji="0" lang="en-US" sz="1200" b="0" i="0" u="none" strike="noStrike" kern="1200" cap="none" spc="0" normalizeH="0" baseline="0" noProof="0" dirty="0">
                <a:ln>
                  <a:noFill/>
                </a:ln>
                <a:solidFill>
                  <a:srgbClr val="D60270"/>
                </a:solidFill>
                <a:effectLst/>
                <a:uLnTx/>
                <a:uFillTx/>
                <a:latin typeface="Calibri"/>
                <a:ea typeface="+mn-ea"/>
                <a:cs typeface="+mn-cs"/>
              </a:rPr>
              <a:t> – </a:t>
            </a:r>
            <a:r>
              <a:rPr kumimoji="0" lang="en-US" sz="1200" b="0" i="0" u="none" strike="noStrike" kern="1200" cap="none" spc="0" normalizeH="0" baseline="0" noProof="0" dirty="0" err="1">
                <a:ln>
                  <a:noFill/>
                </a:ln>
                <a:solidFill>
                  <a:srgbClr val="D60270"/>
                </a:solidFill>
                <a:effectLst/>
                <a:uLnTx/>
                <a:uFillTx/>
                <a:latin typeface="Calibri"/>
                <a:ea typeface="+mn-ea"/>
                <a:cs typeface="+mn-cs"/>
              </a:rPr>
              <a:t>Technische</a:t>
            </a:r>
            <a:r>
              <a:rPr kumimoji="0" lang="en-US" sz="1200" b="0" i="0" u="none" strike="noStrike" kern="1200" cap="none" spc="0" normalizeH="0" baseline="0" noProof="0" dirty="0">
                <a:ln>
                  <a:noFill/>
                </a:ln>
                <a:solidFill>
                  <a:srgbClr val="D60270"/>
                </a:solidFill>
                <a:effectLst/>
                <a:uLnTx/>
                <a:uFillTx/>
                <a:latin typeface="Calibri"/>
                <a:ea typeface="+mn-ea"/>
                <a:cs typeface="+mn-cs"/>
              </a:rPr>
              <a:t> demo</a:t>
            </a:r>
          </a:p>
        </p:txBody>
      </p:sp>
      <p:sp>
        <p:nvSpPr>
          <p:cNvPr id="5" name="Content Placeholder 4">
            <a:extLst>
              <a:ext uri="{FF2B5EF4-FFF2-40B4-BE49-F238E27FC236}">
                <a16:creationId xmlns:a16="http://schemas.microsoft.com/office/drawing/2014/main" id="{6558694B-D5A1-4AF5-BD48-5E2148B3BC84}"/>
              </a:ext>
            </a:extLst>
          </p:cNvPr>
          <p:cNvSpPr>
            <a:spLocks noGrp="1"/>
          </p:cNvSpPr>
          <p:nvPr>
            <p:ph idx="1"/>
          </p:nvPr>
        </p:nvSpPr>
        <p:spPr>
          <a:xfrm>
            <a:off x="648000" y="1556792"/>
            <a:ext cx="8208000" cy="4743208"/>
          </a:xfrm>
        </p:spPr>
        <p:txBody>
          <a:bodyPr/>
          <a:lstStyle/>
          <a:p>
            <a:r>
              <a:rPr lang="nl-NL" dirty="0"/>
              <a:t>Moeilijk te debuggen</a:t>
            </a:r>
          </a:p>
          <a:p>
            <a:r>
              <a:rPr lang="nl-NL" dirty="0"/>
              <a:t>Complexe</a:t>
            </a:r>
            <a:r>
              <a:rPr lang="en-US" dirty="0"/>
              <a:t> output </a:t>
            </a:r>
            <a:r>
              <a:rPr lang="nl-NL" dirty="0"/>
              <a:t>vanwege</a:t>
            </a:r>
            <a:r>
              <a:rPr lang="en-US" dirty="0"/>
              <a:t> </a:t>
            </a:r>
            <a:r>
              <a:rPr lang="nl-NL" dirty="0"/>
              <a:t>verschil</a:t>
            </a:r>
            <a:r>
              <a:rPr lang="en-US" dirty="0"/>
              <a:t> in </a:t>
            </a:r>
            <a:r>
              <a:rPr lang="nl-NL" dirty="0"/>
              <a:t>visie</a:t>
            </a:r>
          </a:p>
          <a:p>
            <a:r>
              <a:rPr lang="nl-NL" dirty="0"/>
              <a:t>DMN</a:t>
            </a:r>
          </a:p>
          <a:p>
            <a:pPr lvl="1"/>
            <a:r>
              <a:rPr lang="nl-NL" dirty="0"/>
              <a:t>Niet helemaal geschikt voor incomplete input</a:t>
            </a:r>
          </a:p>
          <a:p>
            <a:pPr lvl="1"/>
            <a:r>
              <a:rPr lang="nl-NL" dirty="0"/>
              <a:t>Moeilijk volgordelijke logica implementeren</a:t>
            </a:r>
          </a:p>
          <a:p>
            <a:pPr lvl="1"/>
            <a:r>
              <a:rPr lang="nl-NL" dirty="0"/>
              <a:t>FIRST &amp; PRIORITY hit policy </a:t>
            </a:r>
            <a:r>
              <a:rPr lang="nl-NL" u="sng" dirty="0"/>
              <a:t>niet</a:t>
            </a:r>
            <a:r>
              <a:rPr lang="nl-NL" dirty="0"/>
              <a:t> gebruiken</a:t>
            </a:r>
          </a:p>
          <a:p>
            <a:pPr lvl="2"/>
            <a:r>
              <a:rPr lang="en-US" dirty="0"/>
              <a:t>Anders </a:t>
            </a:r>
            <a:r>
              <a:rPr lang="nl-NL" dirty="0"/>
              <a:t>bepaalt</a:t>
            </a:r>
            <a:r>
              <a:rPr lang="en-US" dirty="0"/>
              <a:t> </a:t>
            </a:r>
            <a:r>
              <a:rPr lang="nl-NL" dirty="0"/>
              <a:t>vraagvolgorde</a:t>
            </a:r>
            <a:r>
              <a:rPr lang="en-US" dirty="0"/>
              <a:t> de output!</a:t>
            </a:r>
            <a:endParaRPr lang="nl-NL" dirty="0"/>
          </a:p>
          <a:p>
            <a:pPr lvl="1"/>
            <a:endParaRPr lang="nl-NL" dirty="0"/>
          </a:p>
        </p:txBody>
      </p:sp>
      <p:pic>
        <p:nvPicPr>
          <p:cNvPr id="9" name="Picture 8">
            <a:extLst>
              <a:ext uri="{FF2B5EF4-FFF2-40B4-BE49-F238E27FC236}">
                <a16:creationId xmlns:a16="http://schemas.microsoft.com/office/drawing/2014/main" id="{32373D96-7A1D-4CF2-B24C-C056D0AE28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61440" y="4105440"/>
            <a:ext cx="2194560" cy="2194560"/>
          </a:xfrm>
          <a:prstGeom prst="rect">
            <a:avLst/>
          </a:prstGeom>
        </p:spPr>
      </p:pic>
    </p:spTree>
    <p:extLst>
      <p:ext uri="{BB962C8B-B14F-4D97-AF65-F5344CB8AC3E}">
        <p14:creationId xmlns:p14="http://schemas.microsoft.com/office/powerpoint/2010/main" val="21653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r>
              <a:rPr lang="nl-NL" noProof="0"/>
              <a:t>18 december 2018</a:t>
            </a:r>
            <a:endParaRPr lang="nl-NL" noProof="0" dirty="0"/>
          </a:p>
        </p:txBody>
      </p:sp>
      <p:sp>
        <p:nvSpPr>
          <p:cNvPr id="4" name="Tijdelijke aanduiding voor tekst 3"/>
          <p:cNvSpPr>
            <a:spLocks noGrp="1"/>
          </p:cNvSpPr>
          <p:nvPr>
            <p:ph type="body" sz="quarter" idx="11"/>
          </p:nvPr>
        </p:nvSpPr>
        <p:spPr>
          <a:xfrm>
            <a:off x="6887310" y="1700808"/>
            <a:ext cx="2256690" cy="4437184"/>
          </a:xfrm>
        </p:spPr>
        <p:txBody>
          <a:bodyPr/>
          <a:lstStyle/>
          <a:p>
            <a:pPr marL="285750" indent="-285750">
              <a:buFont typeface="Arial" panose="020B0604020202020204" pitchFamily="34" charset="0"/>
              <a:buChar char="•"/>
            </a:pPr>
            <a:r>
              <a:rPr lang="nl-NL" dirty="0"/>
              <a:t>Annotaties worden getoond</a:t>
            </a:r>
          </a:p>
          <a:p>
            <a:pPr marL="285750" indent="-285750">
              <a:buFont typeface="Arial" panose="020B0604020202020204" pitchFamily="34" charset="0"/>
              <a:buChar char="•"/>
            </a:pPr>
            <a:r>
              <a:rPr lang="nl-NL" dirty="0"/>
              <a:t>Hier 6 activiteiten</a:t>
            </a:r>
          </a:p>
          <a:p>
            <a:pPr marL="285750" indent="-285750">
              <a:buFont typeface="Arial" panose="020B0604020202020204" pitchFamily="34" charset="0"/>
              <a:buChar char="•"/>
            </a:pPr>
            <a:r>
              <a:rPr lang="nl-NL" dirty="0"/>
              <a:t>De ‘ambulante handel’ is verbeeld in de kaart volgens de verbeelding standaard:</a:t>
            </a:r>
          </a:p>
          <a:p>
            <a:pPr marL="285750" indent="-285750">
              <a:buFont typeface="Arial" panose="020B0604020202020204" pitchFamily="34" charset="0"/>
              <a:buChar char="•"/>
            </a:pPr>
            <a:r>
              <a:rPr lang="nl-NL" dirty="0"/>
              <a:t>Transparant met stippellijn als kader…</a:t>
            </a:r>
          </a:p>
        </p:txBody>
      </p:sp>
      <p:pic>
        <p:nvPicPr>
          <p:cNvPr id="7" name="Afbeelding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04549"/>
            <a:ext cx="6934200" cy="4075416"/>
          </a:xfrm>
          <a:prstGeom prst="rect">
            <a:avLst/>
          </a:prstGeom>
        </p:spPr>
      </p:pic>
      <p:cxnSp>
        <p:nvCxnSpPr>
          <p:cNvPr id="8" name="Rechte verbindingslijn met pijl 7"/>
          <p:cNvCxnSpPr/>
          <p:nvPr/>
        </p:nvCxnSpPr>
        <p:spPr>
          <a:xfrm flipV="1">
            <a:off x="3635896" y="3789040"/>
            <a:ext cx="1224136" cy="3600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2" name="Afbeelding 11"/>
          <p:cNvPicPr>
            <a:picLocks noChangeAspect="1"/>
          </p:cNvPicPr>
          <p:nvPr/>
        </p:nvPicPr>
        <p:blipFill>
          <a:blip r:embed="rId3"/>
          <a:stretch>
            <a:fillRect/>
          </a:stretch>
        </p:blipFill>
        <p:spPr>
          <a:xfrm>
            <a:off x="5661670" y="4881385"/>
            <a:ext cx="1272530" cy="1426111"/>
          </a:xfrm>
          <a:prstGeom prst="rect">
            <a:avLst/>
          </a:prstGeom>
          <a:ln w="38100">
            <a:solidFill>
              <a:schemeClr val="accent1"/>
            </a:solidFill>
          </a:ln>
        </p:spPr>
      </p:pic>
    </p:spTree>
    <p:extLst>
      <p:ext uri="{BB962C8B-B14F-4D97-AF65-F5344CB8AC3E}">
        <p14:creationId xmlns:p14="http://schemas.microsoft.com/office/powerpoint/2010/main" val="400017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PAUZE</a:t>
            </a:r>
            <a:endParaRPr lang="nl-NL" b="1" dirty="0">
              <a:solidFill>
                <a:schemeClr val="bg1"/>
              </a:solidFill>
            </a:endParaRPr>
          </a:p>
        </p:txBody>
      </p:sp>
      <p:pic>
        <p:nvPicPr>
          <p:cNvPr id="5" name="Afbeelding 4">
            <a:extLst>
              <a:ext uri="{FF2B5EF4-FFF2-40B4-BE49-F238E27FC236}">
                <a16:creationId xmlns:a16="http://schemas.microsoft.com/office/drawing/2014/main" id="{11351C6B-848C-44EA-A47E-DF737C4628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191" y="2816762"/>
            <a:ext cx="5752021" cy="3465039"/>
          </a:xfrm>
          <a:prstGeom prst="rect">
            <a:avLst/>
          </a:prstGeom>
        </p:spPr>
      </p:pic>
    </p:spTree>
    <p:extLst>
      <p:ext uri="{BB962C8B-B14F-4D97-AF65-F5344CB8AC3E}">
        <p14:creationId xmlns:p14="http://schemas.microsoft.com/office/powerpoint/2010/main" val="62056579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Reeks 2</a:t>
            </a:r>
            <a:endParaRPr lang="nl-NL" b="1" dirty="0">
              <a:solidFill>
                <a:schemeClr val="bg1"/>
              </a:solidFill>
            </a:endParaRPr>
          </a:p>
        </p:txBody>
      </p:sp>
      <p:sp>
        <p:nvSpPr>
          <p:cNvPr id="3" name="Ondertitel 2"/>
          <p:cNvSpPr>
            <a:spLocks noGrp="1"/>
          </p:cNvSpPr>
          <p:nvPr>
            <p:ph type="subTitle" idx="1"/>
          </p:nvPr>
        </p:nvSpPr>
        <p:spPr>
          <a:xfrm>
            <a:off x="6241774" y="2413592"/>
            <a:ext cx="2902226" cy="2346667"/>
          </a:xfrm>
        </p:spPr>
        <p:txBody>
          <a:bodyPr>
            <a:normAutofit/>
          </a:bodyPr>
          <a:lstStyle/>
          <a:p>
            <a:r>
              <a:rPr lang="nl-NL" b="1" dirty="0">
                <a:solidFill>
                  <a:srgbClr val="FFC000"/>
                </a:solidFill>
              </a:rPr>
              <a:t>Voorbereidingsteam</a:t>
            </a:r>
          </a:p>
          <a:p>
            <a:endParaRPr lang="nl-NL" b="1" dirty="0">
              <a:solidFill>
                <a:schemeClr val="bg1"/>
              </a:solidFill>
            </a:endParaRPr>
          </a:p>
          <a:p>
            <a:r>
              <a:rPr lang="nl-NL" b="1" dirty="0">
                <a:solidFill>
                  <a:schemeClr val="bg1"/>
                </a:solidFill>
              </a:rPr>
              <a:t>Loket</a:t>
            </a:r>
          </a:p>
          <a:p>
            <a:endParaRPr lang="nl-NL" b="1" dirty="0">
              <a:solidFill>
                <a:schemeClr val="bg1"/>
              </a:solidFill>
            </a:endParaRPr>
          </a:p>
          <a:p>
            <a:r>
              <a:rPr lang="nl-NL" b="1" dirty="0">
                <a:solidFill>
                  <a:schemeClr val="bg1"/>
                </a:solidFill>
              </a:rPr>
              <a:t>Gebruikerstoepassingen</a:t>
            </a:r>
          </a:p>
          <a:p>
            <a:endParaRPr lang="nl-NL" b="1" dirty="0">
              <a:solidFill>
                <a:schemeClr val="bg1"/>
              </a:solidFill>
            </a:endParaRPr>
          </a:p>
          <a:p>
            <a:r>
              <a:rPr lang="nl-NL" b="1" dirty="0">
                <a:solidFill>
                  <a:schemeClr val="bg1"/>
                </a:solidFill>
              </a:rPr>
              <a:t>Toepasbare Regels</a:t>
            </a:r>
          </a:p>
          <a:p>
            <a:endParaRPr lang="nl-NL" b="1" dirty="0">
              <a:solidFill>
                <a:schemeClr val="bg1"/>
              </a:solidFill>
            </a:endParaRPr>
          </a:p>
          <a:p>
            <a:r>
              <a:rPr lang="nl-NL" b="1" dirty="0">
                <a:solidFill>
                  <a:schemeClr val="bg1"/>
                </a:solidFill>
              </a:rPr>
              <a:t>Knooppunt</a:t>
            </a:r>
          </a:p>
          <a:p>
            <a:endParaRPr lang="nl-NL" b="1" dirty="0">
              <a:solidFill>
                <a:schemeClr val="bg1"/>
              </a:solidFill>
            </a:endParaRPr>
          </a:p>
          <a:p>
            <a:endParaRPr lang="nl-NL" b="1" dirty="0">
              <a:solidFill>
                <a:srgbClr val="FFC000"/>
              </a:solidFill>
            </a:endParaRPr>
          </a:p>
        </p:txBody>
      </p:sp>
      <p:pic>
        <p:nvPicPr>
          <p:cNvPr id="5" name="Afbeelding 4">
            <a:extLst>
              <a:ext uri="{FF2B5EF4-FFF2-40B4-BE49-F238E27FC236}">
                <a16:creationId xmlns:a16="http://schemas.microsoft.com/office/drawing/2014/main" id="{11351C6B-848C-44EA-A47E-DF737C4628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191" y="2816762"/>
            <a:ext cx="5752021" cy="3465039"/>
          </a:xfrm>
          <a:prstGeom prst="rect">
            <a:avLst/>
          </a:prstGeom>
        </p:spPr>
      </p:pic>
    </p:spTree>
    <p:extLst>
      <p:ext uri="{BB962C8B-B14F-4D97-AF65-F5344CB8AC3E}">
        <p14:creationId xmlns:p14="http://schemas.microsoft.com/office/powerpoint/2010/main" val="386926375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Even kort: wie zijn wij?</a:t>
            </a:r>
            <a:br>
              <a:rPr lang="nl-NL" dirty="0"/>
            </a:br>
            <a:endParaRPr lang="nl-NL" dirty="0"/>
          </a:p>
        </p:txBody>
      </p:sp>
      <p:sp>
        <p:nvSpPr>
          <p:cNvPr id="6" name="Tijdelijke aanduiding voor inhoud 5"/>
          <p:cNvSpPr>
            <a:spLocks noGrp="1"/>
          </p:cNvSpPr>
          <p:nvPr>
            <p:ph idx="1"/>
          </p:nvPr>
        </p:nvSpPr>
        <p:spPr/>
        <p:txBody>
          <a:bodyPr/>
          <a:lstStyle/>
          <a:p>
            <a:pPr>
              <a:buFont typeface="Arial" panose="020B0604020202020204" pitchFamily="34" charset="0"/>
              <a:buChar char="•"/>
            </a:pPr>
            <a:r>
              <a:rPr lang="nl-NL" dirty="0"/>
              <a:t>UX designers</a:t>
            </a:r>
          </a:p>
          <a:p>
            <a:pPr>
              <a:buFont typeface="Arial" panose="020B0604020202020204" pitchFamily="34" charset="0"/>
              <a:buChar char="•"/>
            </a:pPr>
            <a:r>
              <a:rPr lang="nl-NL" dirty="0"/>
              <a:t>Business analisten</a:t>
            </a:r>
          </a:p>
          <a:p>
            <a:pPr>
              <a:buFont typeface="Arial" panose="020B0604020202020204" pitchFamily="34" charset="0"/>
              <a:buChar char="•"/>
            </a:pPr>
            <a:r>
              <a:rPr lang="nl-NL" dirty="0"/>
              <a:t>Architecten</a:t>
            </a:r>
          </a:p>
          <a:p>
            <a:pPr>
              <a:buFont typeface="Arial" panose="020B0604020202020204" pitchFamily="34" charset="0"/>
              <a:buChar char="•"/>
            </a:pPr>
            <a:endParaRPr lang="nl-NL" dirty="0"/>
          </a:p>
          <a:p>
            <a:pPr marL="0" indent="0"/>
            <a:r>
              <a:rPr lang="nl-NL" dirty="0"/>
              <a:t>Wij bereiden de features van PR02 en PR12 voor, in de vorm van </a:t>
            </a:r>
          </a:p>
          <a:p>
            <a:pPr marL="285750" indent="-285750">
              <a:buFont typeface="Arial" panose="020B0604020202020204" pitchFamily="34" charset="0"/>
              <a:buChar char="•"/>
            </a:pPr>
            <a:r>
              <a:rPr lang="nl-NL" dirty="0"/>
              <a:t>UX verkenningen en ontwerpen</a:t>
            </a:r>
          </a:p>
          <a:p>
            <a:pPr marL="285750" indent="-285750">
              <a:buFont typeface="Arial" panose="020B0604020202020204" pitchFamily="34" charset="0"/>
              <a:buChar char="•"/>
            </a:pPr>
            <a:r>
              <a:rPr lang="nl-NL" dirty="0"/>
              <a:t>Ontwerpworkshops</a:t>
            </a:r>
          </a:p>
          <a:p>
            <a:pPr marL="285750" indent="-285750">
              <a:buFont typeface="Arial" panose="020B0604020202020204" pitchFamily="34" charset="0"/>
              <a:buChar char="•"/>
            </a:pPr>
            <a:r>
              <a:rPr lang="nl-NL" dirty="0"/>
              <a:t>Gebruikerstesten van schermontwerpen (met burgers, dus ‘onervaren initiatiefnemers’)</a:t>
            </a:r>
          </a:p>
          <a:p>
            <a:pPr marL="285750" indent="-285750">
              <a:buFont typeface="Arial" panose="020B0604020202020204" pitchFamily="34" charset="0"/>
              <a:buChar char="•"/>
            </a:pPr>
            <a:endParaRPr lang="nl-NL" dirty="0"/>
          </a:p>
          <a:p>
            <a:pPr marL="0" indent="0"/>
            <a:r>
              <a:rPr lang="nl-NL" dirty="0"/>
              <a:t>Maar ook: </a:t>
            </a:r>
          </a:p>
          <a:p>
            <a:pPr marL="285750" indent="-285750">
              <a:buFont typeface="Arial" panose="020B0604020202020204" pitchFamily="34" charset="0"/>
              <a:buChar char="•"/>
            </a:pPr>
            <a:r>
              <a:rPr lang="nl-NL" dirty="0"/>
              <a:t>Bewaken </a:t>
            </a:r>
            <a:r>
              <a:rPr lang="nl-NL" dirty="0" err="1"/>
              <a:t>digi</a:t>
            </a:r>
            <a:r>
              <a:rPr lang="nl-NL" dirty="0"/>
              <a:t>-toegankelijkheidseisen </a:t>
            </a:r>
          </a:p>
          <a:p>
            <a:pPr marL="285750" indent="-285750">
              <a:buFont typeface="Arial" panose="020B0604020202020204" pitchFamily="34" charset="0"/>
              <a:buChar char="•"/>
            </a:pPr>
            <a:r>
              <a:rPr lang="nl-NL" dirty="0"/>
              <a:t>Stijlgids en </a:t>
            </a:r>
            <a:r>
              <a:rPr lang="nl-NL" dirty="0" err="1"/>
              <a:t>toolkit</a:t>
            </a:r>
            <a:endParaRPr lang="nl-NL" dirty="0"/>
          </a:p>
          <a:p>
            <a:endParaRPr lang="nl-NL" dirty="0"/>
          </a:p>
        </p:txBody>
      </p:sp>
      <p:sp>
        <p:nvSpPr>
          <p:cNvPr id="4" name="Tijdelijke aanduiding voor voettekst 3"/>
          <p:cNvSpPr>
            <a:spLocks noGrp="1"/>
          </p:cNvSpPr>
          <p:nvPr>
            <p:ph type="ftr" sz="quarter" idx="10"/>
          </p:nvPr>
        </p:nvSpPr>
        <p:spPr/>
        <p:txBody>
          <a:bodyPr/>
          <a:lstStyle/>
          <a:p>
            <a:pPr>
              <a:defRPr/>
            </a:pPr>
            <a:endParaRPr lang="nl-NL"/>
          </a:p>
        </p:txBody>
      </p:sp>
      <p:sp>
        <p:nvSpPr>
          <p:cNvPr id="3" name="Tijdelijke aanduiding voor datum 2"/>
          <p:cNvSpPr>
            <a:spLocks noGrp="1"/>
          </p:cNvSpPr>
          <p:nvPr>
            <p:ph type="dt" sz="half" idx="11"/>
          </p:nvPr>
        </p:nvSpPr>
        <p:spPr/>
        <p:txBody>
          <a:bodyPr/>
          <a:lstStyle/>
          <a:p>
            <a:pPr>
              <a:defRPr/>
            </a:pPr>
            <a:endParaRPr lang="nl-NL"/>
          </a:p>
        </p:txBody>
      </p:sp>
      <p:sp>
        <p:nvSpPr>
          <p:cNvPr id="5" name="Tijdelijke aanduiding voor dianummer 4"/>
          <p:cNvSpPr>
            <a:spLocks noGrp="1"/>
          </p:cNvSpPr>
          <p:nvPr>
            <p:ph type="sldNum" sz="quarter" idx="4294967295"/>
          </p:nvPr>
        </p:nvSpPr>
        <p:spPr>
          <a:xfrm>
            <a:off x="7086600" y="6356350"/>
            <a:ext cx="2057400" cy="365125"/>
          </a:xfrm>
          <a:prstGeom prst="rect">
            <a:avLst/>
          </a:prstGeom>
        </p:spPr>
        <p:txBody>
          <a:bodyPr/>
          <a:lstStyle/>
          <a:p>
            <a:fld id="{EC096AD3-F104-0D4A-8F14-199F502B18A5}" type="slidenum">
              <a:rPr lang="nl-NL" smtClean="0"/>
              <a:t>123</a:t>
            </a:fld>
            <a:endParaRPr lang="nl-NL"/>
          </a:p>
        </p:txBody>
      </p:sp>
    </p:spTree>
    <p:extLst>
      <p:ext uri="{BB962C8B-B14F-4D97-AF65-F5344CB8AC3E}">
        <p14:creationId xmlns:p14="http://schemas.microsoft.com/office/powerpoint/2010/main" val="18825772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395536" y="1124744"/>
            <a:ext cx="8201025" cy="571500"/>
          </a:xfrm>
        </p:spPr>
        <p:txBody>
          <a:bodyPr/>
          <a:lstStyle/>
          <a:p>
            <a:r>
              <a:rPr lang="nl-NL" dirty="0"/>
              <a:t>Gebruikerstest 15 &amp; 16 november</a:t>
            </a:r>
          </a:p>
        </p:txBody>
      </p:sp>
      <p:sp>
        <p:nvSpPr>
          <p:cNvPr id="8" name="Tijdelijke aanduiding voor inhoud 7"/>
          <p:cNvSpPr>
            <a:spLocks noGrp="1"/>
          </p:cNvSpPr>
          <p:nvPr>
            <p:ph idx="1"/>
          </p:nvPr>
        </p:nvSpPr>
        <p:spPr>
          <a:xfrm>
            <a:off x="395536" y="1628800"/>
            <a:ext cx="8201025" cy="4414838"/>
          </a:xfrm>
        </p:spPr>
        <p:txBody>
          <a:bodyPr/>
          <a:lstStyle/>
          <a:p>
            <a:pPr marL="0" lvl="0" indent="0"/>
            <a:r>
              <a:rPr lang="nl-NL" dirty="0"/>
              <a:t>Hoofdonderwerp test op klikmodel met 14 burgers: </a:t>
            </a:r>
          </a:p>
          <a:p>
            <a:pPr marL="0" lvl="0" indent="0"/>
            <a:r>
              <a:rPr lang="nl-NL" dirty="0"/>
              <a:t>Verzoek samenstellen en indienen (Stap 6 Opstellen, inloggen, </a:t>
            </a:r>
            <a:r>
              <a:rPr lang="nl-NL" dirty="0" err="1"/>
              <a:t>MijnOmgevingsloket</a:t>
            </a:r>
            <a:r>
              <a:rPr lang="nl-NL" dirty="0"/>
              <a:t>)</a:t>
            </a:r>
          </a:p>
          <a:p>
            <a:pPr marL="0" indent="0"/>
            <a:endParaRPr lang="nl-NL" dirty="0"/>
          </a:p>
          <a:p>
            <a:pPr marL="0" indent="0"/>
            <a:r>
              <a:rPr lang="nl-NL" dirty="0"/>
              <a:t>Bevindingen (over </a:t>
            </a:r>
            <a:r>
              <a:rPr lang="nl-NL" dirty="0" err="1"/>
              <a:t>proofpoints</a:t>
            </a:r>
            <a:r>
              <a:rPr lang="nl-NL" dirty="0"/>
              <a:t>) waarover we herontwerp adviseren:</a:t>
            </a:r>
          </a:p>
          <a:p>
            <a:pPr>
              <a:buFont typeface="Arial" panose="020B0604020202020204" pitchFamily="34" charset="0"/>
              <a:buChar char="•"/>
            </a:pPr>
            <a:r>
              <a:rPr lang="nl-NL" dirty="0"/>
              <a:t>Mijn Omgevingsloket en de vindbaarheid</a:t>
            </a:r>
          </a:p>
          <a:p>
            <a:pPr>
              <a:buFont typeface="Arial" panose="020B0604020202020204" pitchFamily="34" charset="0"/>
              <a:buChar char="•"/>
            </a:pPr>
            <a:r>
              <a:rPr lang="nl-NL" dirty="0"/>
              <a:t>‘Opslaan’ en teruggaan naar het opgeslagen project, openen project</a:t>
            </a:r>
          </a:p>
          <a:p>
            <a:pPr>
              <a:buFont typeface="Arial" panose="020B0604020202020204" pitchFamily="34" charset="0"/>
              <a:buChar char="•"/>
            </a:pPr>
            <a:r>
              <a:rPr lang="nl-NL" dirty="0"/>
              <a:t>Optionele velden en de formulering van de vragen over verzoek</a:t>
            </a:r>
          </a:p>
          <a:p>
            <a:pPr>
              <a:buFont typeface="Arial" panose="020B0604020202020204" pitchFamily="34" charset="0"/>
              <a:buChar char="•"/>
            </a:pPr>
            <a:r>
              <a:rPr lang="nl-NL"/>
              <a:t>Het scherm waarin we de gebruiker terugkoppelen dat het verzoek succesvol is ingediend</a:t>
            </a:r>
            <a:endParaRPr lang="nl-NL" dirty="0"/>
          </a:p>
          <a:p>
            <a:pPr marL="0" indent="0"/>
            <a:endParaRPr lang="nl-NL" dirty="0"/>
          </a:p>
          <a:p>
            <a:pPr marL="0" indent="0"/>
            <a:r>
              <a:rPr lang="nl-NL" dirty="0"/>
              <a:t>Bevindingen geven ook aanleiding tot (onderzoek naar) aanpassing van de navigatie</a:t>
            </a:r>
          </a:p>
        </p:txBody>
      </p:sp>
      <p:sp>
        <p:nvSpPr>
          <p:cNvPr id="5" name="Tijdelijke aanduiding voor voettekst 4"/>
          <p:cNvSpPr>
            <a:spLocks noGrp="1"/>
          </p:cNvSpPr>
          <p:nvPr>
            <p:ph type="ftr" sz="quarter" idx="10"/>
          </p:nvPr>
        </p:nvSpPr>
        <p:spPr/>
        <p:txBody>
          <a:bodyPr/>
          <a:lstStyle/>
          <a:p>
            <a:pPr>
              <a:defRPr/>
            </a:pPr>
            <a:endParaRPr lang="nl-NL"/>
          </a:p>
        </p:txBody>
      </p:sp>
      <p:sp>
        <p:nvSpPr>
          <p:cNvPr id="6" name="Tijdelijke aanduiding voor datum 5"/>
          <p:cNvSpPr>
            <a:spLocks noGrp="1"/>
          </p:cNvSpPr>
          <p:nvPr>
            <p:ph type="dt" sz="half" idx="11"/>
          </p:nvPr>
        </p:nvSpPr>
        <p:spPr/>
        <p:txBody>
          <a:bodyPr/>
          <a:lstStyle/>
          <a:p>
            <a:pPr>
              <a:defRPr/>
            </a:pPr>
            <a:endParaRPr lang="nl-NL"/>
          </a:p>
        </p:txBody>
      </p:sp>
    </p:spTree>
    <p:extLst>
      <p:ext uri="{BB962C8B-B14F-4D97-AF65-F5344CB8AC3E}">
        <p14:creationId xmlns:p14="http://schemas.microsoft.com/office/powerpoint/2010/main" val="582849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000" y="1263650"/>
            <a:ext cx="8763000" cy="571500"/>
          </a:xfrm>
        </p:spPr>
        <p:txBody>
          <a:bodyPr/>
          <a:lstStyle/>
          <a:p>
            <a:r>
              <a:rPr lang="nl-NL" dirty="0"/>
              <a:t>Onderdeel: bevoegd gezag wijzigen</a:t>
            </a:r>
          </a:p>
        </p:txBody>
      </p:sp>
      <p:sp>
        <p:nvSpPr>
          <p:cNvPr id="3" name="Tijdelijke aanduiding voor inhoud 2"/>
          <p:cNvSpPr>
            <a:spLocks noGrp="1"/>
          </p:cNvSpPr>
          <p:nvPr>
            <p:ph idx="1"/>
          </p:nvPr>
        </p:nvSpPr>
        <p:spPr>
          <a:xfrm>
            <a:off x="323528" y="1772816"/>
            <a:ext cx="8511480" cy="4414838"/>
          </a:xfrm>
        </p:spPr>
        <p:txBody>
          <a:bodyPr/>
          <a:lstStyle/>
          <a:p>
            <a:r>
              <a:rPr lang="nl-NL" b="1" dirty="0" err="1"/>
              <a:t>Proofpoints</a:t>
            </a:r>
            <a:r>
              <a:rPr lang="nl-NL" dirty="0"/>
              <a:t>:</a:t>
            </a:r>
          </a:p>
          <a:p>
            <a:pPr>
              <a:buFont typeface="Arial" panose="020B0604020202020204" pitchFamily="34" charset="0"/>
              <a:buChar char="•"/>
            </a:pPr>
            <a:r>
              <a:rPr lang="nl-NL" dirty="0"/>
              <a:t>Klikt de deelnemer op het “elders indienen” om BG aan te passen?</a:t>
            </a:r>
          </a:p>
          <a:p>
            <a:endParaRPr lang="nl-NL" dirty="0"/>
          </a:p>
          <a:p>
            <a:r>
              <a:rPr lang="nl-NL" b="1" dirty="0"/>
              <a:t>Testbevinding: </a:t>
            </a:r>
          </a:p>
          <a:p>
            <a:pPr>
              <a:buFont typeface="Arial" panose="020B0604020202020204" pitchFamily="34" charset="0"/>
              <a:buChar char="•"/>
            </a:pPr>
            <a:r>
              <a:rPr lang="nl-NL" dirty="0"/>
              <a:t>1 uit 14 klikt hier op. De knop valt niet op. Gewenst gedrag</a:t>
            </a:r>
          </a:p>
          <a:p>
            <a:endParaRPr lang="nl-NL" dirty="0"/>
          </a:p>
          <a:p>
            <a:pPr marL="342900" lvl="3" indent="-342900">
              <a:buNone/>
            </a:pPr>
            <a:r>
              <a:rPr lang="nl-NL" b="1" dirty="0"/>
              <a:t>Extra opdracht:</a:t>
            </a:r>
          </a:p>
          <a:p>
            <a:pPr marL="342900" lvl="3" indent="-342900">
              <a:buNone/>
            </a:pPr>
            <a:r>
              <a:rPr lang="nl-NL" dirty="0"/>
              <a:t>“Zorg dat de aanvraag bij een andere  overheid wordt ingediend.” </a:t>
            </a:r>
          </a:p>
          <a:p>
            <a:pPr marL="342900" lvl="3" indent="-342900">
              <a:buNone/>
            </a:pPr>
            <a:r>
              <a:rPr lang="nl-NL" dirty="0"/>
              <a:t>(Men moest dus bewust het bevoegd gezag aanpassen. )</a:t>
            </a:r>
          </a:p>
          <a:p>
            <a:pPr marL="342900" lvl="3" indent="-342900">
              <a:buNone/>
            </a:pPr>
            <a:endParaRPr lang="nl-NL" dirty="0"/>
          </a:p>
          <a:p>
            <a:r>
              <a:rPr lang="nl-NL" b="1" dirty="0"/>
              <a:t>Resultaat</a:t>
            </a:r>
            <a:r>
              <a:rPr lang="nl-NL" dirty="0"/>
              <a:t>:</a:t>
            </a:r>
          </a:p>
          <a:p>
            <a:r>
              <a:rPr lang="nl-NL" dirty="0"/>
              <a:t>Deelnemers konden de functionaliteit niet vinden. Raakten geïrriteerd.</a:t>
            </a:r>
          </a:p>
          <a:p>
            <a:endParaRPr lang="nl-NL" dirty="0"/>
          </a:p>
        </p:txBody>
      </p:sp>
      <p:sp>
        <p:nvSpPr>
          <p:cNvPr id="4" name="Tijdelijke aanduiding voor voettekst 3"/>
          <p:cNvSpPr>
            <a:spLocks noGrp="1"/>
          </p:cNvSpPr>
          <p:nvPr>
            <p:ph type="ftr" sz="quarter" idx="10"/>
          </p:nvPr>
        </p:nvSpPr>
        <p:spPr/>
        <p:txBody>
          <a:bodyPr/>
          <a:lstStyle/>
          <a:p>
            <a:pPr>
              <a:defRPr/>
            </a:pPr>
            <a:endParaRPr lang="nl-NL" dirty="0"/>
          </a:p>
        </p:txBody>
      </p:sp>
      <p:sp>
        <p:nvSpPr>
          <p:cNvPr id="5" name="Tijdelijke aanduiding voor datum 4"/>
          <p:cNvSpPr>
            <a:spLocks noGrp="1"/>
          </p:cNvSpPr>
          <p:nvPr>
            <p:ph type="dt" sz="half" idx="11"/>
          </p:nvPr>
        </p:nvSpPr>
        <p:spPr/>
        <p:txBody>
          <a:bodyPr/>
          <a:lstStyle/>
          <a:p>
            <a:pPr>
              <a:defRPr/>
            </a:pPr>
            <a:endParaRPr lang="nl-NL"/>
          </a:p>
        </p:txBody>
      </p:sp>
    </p:spTree>
    <p:extLst>
      <p:ext uri="{BB962C8B-B14F-4D97-AF65-F5344CB8AC3E}">
        <p14:creationId xmlns:p14="http://schemas.microsoft.com/office/powerpoint/2010/main" val="3184042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pPr>
              <a:defRPr/>
            </a:pPr>
            <a:endParaRPr lang="nl-NL"/>
          </a:p>
        </p:txBody>
      </p:sp>
      <p:sp>
        <p:nvSpPr>
          <p:cNvPr id="4" name="Tijdelijke aanduiding voor voettekst 3"/>
          <p:cNvSpPr>
            <a:spLocks noGrp="1"/>
          </p:cNvSpPr>
          <p:nvPr>
            <p:ph type="ftr" sz="quarter" idx="11"/>
          </p:nvPr>
        </p:nvSpPr>
        <p:spPr/>
        <p:txBody>
          <a:bodyPr/>
          <a:lstStyle/>
          <a:p>
            <a:pPr>
              <a:defRPr/>
            </a:pPr>
            <a:endParaRPr lang="nl-NL"/>
          </a:p>
        </p:txBody>
      </p:sp>
      <p:sp>
        <p:nvSpPr>
          <p:cNvPr id="5" name="Tijdelijke aanduiding voor dianummer 4"/>
          <p:cNvSpPr>
            <a:spLocks noGrp="1"/>
          </p:cNvSpPr>
          <p:nvPr>
            <p:ph type="sldNum" sz="quarter" idx="12"/>
          </p:nvPr>
        </p:nvSpPr>
        <p:spPr/>
        <p:txBody>
          <a:bodyPr/>
          <a:lstStyle/>
          <a:p>
            <a:fld id="{EC096AD3-F104-0D4A-8F14-199F502B18A5}" type="slidenum">
              <a:rPr lang="nl-NL" smtClean="0"/>
              <a:t>126</a:t>
            </a:fld>
            <a:endParaRPr lang="nl-NL"/>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37" y="260648"/>
            <a:ext cx="9159252" cy="641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07358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124744"/>
            <a:ext cx="9144000" cy="5143500"/>
          </a:xfrm>
          <a:prstGeom prst="rect">
            <a:avLst/>
          </a:prstGeom>
        </p:spPr>
      </p:pic>
      <p:sp>
        <p:nvSpPr>
          <p:cNvPr id="7" name="Ovale toelichting 6"/>
          <p:cNvSpPr/>
          <p:nvPr/>
        </p:nvSpPr>
        <p:spPr>
          <a:xfrm>
            <a:off x="5255568" y="224644"/>
            <a:ext cx="3888432" cy="2088232"/>
          </a:xfrm>
          <a:prstGeom prst="wedgeEllipseCallout">
            <a:avLst>
              <a:gd name="adj1" fmla="val -56586"/>
              <a:gd name="adj2" fmla="val 57585"/>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O, wat is dit slecht zeg! Je kunt helemaal nergens vinden hoe je de gemeente moet wijzigen!</a:t>
            </a:r>
          </a:p>
          <a:p>
            <a:pPr algn="ctr"/>
            <a:r>
              <a:rPr lang="nl-NL" sz="1600" dirty="0"/>
              <a:t>Dit kan echt niet!</a:t>
            </a:r>
          </a:p>
        </p:txBody>
      </p:sp>
      <p:sp>
        <p:nvSpPr>
          <p:cNvPr id="8" name="Tekstvak 7"/>
          <p:cNvSpPr txBox="1"/>
          <p:nvPr/>
        </p:nvSpPr>
        <p:spPr>
          <a:xfrm>
            <a:off x="323528" y="5517232"/>
            <a:ext cx="5688632" cy="461665"/>
          </a:xfrm>
          <a:prstGeom prst="rect">
            <a:avLst/>
          </a:prstGeom>
          <a:noFill/>
        </p:spPr>
        <p:txBody>
          <a:bodyPr wrap="square" rtlCol="0">
            <a:spAutoFit/>
          </a:bodyPr>
          <a:lstStyle/>
          <a:p>
            <a:r>
              <a:rPr lang="nl-NL" dirty="0" err="1"/>
              <a:t>Proofpoint</a:t>
            </a:r>
            <a:r>
              <a:rPr lang="nl-NL" dirty="0"/>
              <a:t>: </a:t>
            </a:r>
          </a:p>
        </p:txBody>
      </p:sp>
    </p:spTree>
    <p:extLst>
      <p:ext uri="{BB962C8B-B14F-4D97-AF65-F5344CB8AC3E}">
        <p14:creationId xmlns:p14="http://schemas.microsoft.com/office/powerpoint/2010/main" val="217692663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000" y="1263650"/>
            <a:ext cx="8763000" cy="571500"/>
          </a:xfrm>
        </p:spPr>
        <p:txBody>
          <a:bodyPr/>
          <a:lstStyle/>
          <a:p>
            <a:r>
              <a:rPr lang="nl-NL" dirty="0"/>
              <a:t>Onderdeel: bevoegd gezag wijzigen</a:t>
            </a:r>
          </a:p>
        </p:txBody>
      </p:sp>
      <p:sp>
        <p:nvSpPr>
          <p:cNvPr id="3" name="Tijdelijke aanduiding voor inhoud 2"/>
          <p:cNvSpPr>
            <a:spLocks noGrp="1"/>
          </p:cNvSpPr>
          <p:nvPr>
            <p:ph idx="1"/>
          </p:nvPr>
        </p:nvSpPr>
        <p:spPr>
          <a:xfrm>
            <a:off x="323528" y="1772816"/>
            <a:ext cx="8511480" cy="4414838"/>
          </a:xfrm>
        </p:spPr>
        <p:txBody>
          <a:bodyPr/>
          <a:lstStyle/>
          <a:p>
            <a:pPr marL="0" indent="0"/>
            <a:endParaRPr lang="nl-NL" dirty="0"/>
          </a:p>
          <a:p>
            <a:pPr marL="0" indent="0"/>
            <a:r>
              <a:rPr lang="nl-NL" dirty="0"/>
              <a:t>Begeleiders geven uitleg dat het wijzigen van bevoegd gezag alleen voor professionals is. En dat het niet handig is als veel burgers deze mogelijkheid zien. </a:t>
            </a:r>
          </a:p>
          <a:p>
            <a:pPr marL="0" indent="0"/>
            <a:endParaRPr lang="nl-NL" dirty="0"/>
          </a:p>
        </p:txBody>
      </p:sp>
      <p:sp>
        <p:nvSpPr>
          <p:cNvPr id="4" name="Tijdelijke aanduiding voor voettekst 3"/>
          <p:cNvSpPr>
            <a:spLocks noGrp="1"/>
          </p:cNvSpPr>
          <p:nvPr>
            <p:ph type="ftr" sz="quarter" idx="10"/>
          </p:nvPr>
        </p:nvSpPr>
        <p:spPr/>
        <p:txBody>
          <a:bodyPr/>
          <a:lstStyle/>
          <a:p>
            <a:pPr>
              <a:defRPr/>
            </a:pPr>
            <a:endParaRPr lang="nl-NL" dirty="0"/>
          </a:p>
        </p:txBody>
      </p:sp>
      <p:sp>
        <p:nvSpPr>
          <p:cNvPr id="5" name="Tijdelijke aanduiding voor datum 4"/>
          <p:cNvSpPr>
            <a:spLocks noGrp="1"/>
          </p:cNvSpPr>
          <p:nvPr>
            <p:ph type="dt" sz="half" idx="11"/>
          </p:nvPr>
        </p:nvSpPr>
        <p:spPr/>
        <p:txBody>
          <a:bodyPr/>
          <a:lstStyle/>
          <a:p>
            <a:pPr>
              <a:defRPr/>
            </a:pPr>
            <a:endParaRPr lang="nl-NL"/>
          </a:p>
        </p:txBody>
      </p:sp>
    </p:spTree>
    <p:extLst>
      <p:ext uri="{BB962C8B-B14F-4D97-AF65-F5344CB8AC3E}">
        <p14:creationId xmlns:p14="http://schemas.microsoft.com/office/powerpoint/2010/main" val="36597748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124744"/>
            <a:ext cx="9144000" cy="5143500"/>
          </a:xfrm>
          <a:prstGeom prst="rect">
            <a:avLst/>
          </a:prstGeom>
        </p:spPr>
      </p:pic>
      <p:sp>
        <p:nvSpPr>
          <p:cNvPr id="7" name="Ovale toelichting 6"/>
          <p:cNvSpPr/>
          <p:nvPr/>
        </p:nvSpPr>
        <p:spPr>
          <a:xfrm>
            <a:off x="5255568" y="224644"/>
            <a:ext cx="3888432" cy="2088232"/>
          </a:xfrm>
          <a:prstGeom prst="wedgeEllipseCallout">
            <a:avLst>
              <a:gd name="adj1" fmla="val -56586"/>
              <a:gd name="adj2" fmla="val 57585"/>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err="1"/>
              <a:t>Ooooh</a:t>
            </a:r>
            <a:r>
              <a:rPr lang="nl-NL" sz="1600" dirty="0"/>
              <a:t>! </a:t>
            </a:r>
          </a:p>
          <a:p>
            <a:pPr algn="ctr"/>
            <a:r>
              <a:rPr lang="nl-NL" sz="1600" dirty="0"/>
              <a:t>Dat is écht goed gemaakt!</a:t>
            </a:r>
          </a:p>
        </p:txBody>
      </p:sp>
      <p:sp>
        <p:nvSpPr>
          <p:cNvPr id="8" name="Tekstvak 7"/>
          <p:cNvSpPr txBox="1"/>
          <p:nvPr/>
        </p:nvSpPr>
        <p:spPr>
          <a:xfrm>
            <a:off x="323528" y="5517232"/>
            <a:ext cx="5688632" cy="461665"/>
          </a:xfrm>
          <a:prstGeom prst="rect">
            <a:avLst/>
          </a:prstGeom>
          <a:noFill/>
        </p:spPr>
        <p:txBody>
          <a:bodyPr wrap="square" rtlCol="0">
            <a:spAutoFit/>
          </a:bodyPr>
          <a:lstStyle/>
          <a:p>
            <a:r>
              <a:rPr lang="nl-NL" dirty="0" err="1"/>
              <a:t>Proofpoint</a:t>
            </a:r>
            <a:r>
              <a:rPr lang="nl-NL" dirty="0"/>
              <a:t>: </a:t>
            </a:r>
          </a:p>
        </p:txBody>
      </p:sp>
    </p:spTree>
    <p:extLst>
      <p:ext uri="{BB962C8B-B14F-4D97-AF65-F5344CB8AC3E}">
        <p14:creationId xmlns:p14="http://schemas.microsoft.com/office/powerpoint/2010/main" val="3756861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F17A3-FB24-4179-9F01-B0B3BDE8BAB9}"/>
              </a:ext>
            </a:extLst>
          </p:cNvPr>
          <p:cNvSpPr>
            <a:spLocks noGrp="1"/>
          </p:cNvSpPr>
          <p:nvPr>
            <p:ph type="title"/>
          </p:nvPr>
        </p:nvSpPr>
        <p:spPr/>
        <p:txBody>
          <a:bodyPr/>
          <a:lstStyle/>
          <a:p>
            <a:r>
              <a:rPr lang="nl-NL" dirty="0"/>
              <a:t>Aanbevelingen</a:t>
            </a:r>
          </a:p>
        </p:txBody>
      </p:sp>
      <p:sp>
        <p:nvSpPr>
          <p:cNvPr id="3" name="Slide Number Placeholder 2">
            <a:extLst>
              <a:ext uri="{FF2B5EF4-FFF2-40B4-BE49-F238E27FC236}">
                <a16:creationId xmlns:a16="http://schemas.microsoft.com/office/drawing/2014/main" id="{690539B5-C54E-4A94-B2E4-3D498B407CE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642B6-6C75-44D0-8E69-E271946CF63E}" type="slidenum">
              <a:rPr kumimoji="0" lang="en-US" sz="1200" b="0" i="0" u="none" strike="noStrike" kern="1200" cap="none" spc="0" normalizeH="0" baseline="0" noProof="0" smtClean="0">
                <a:ln>
                  <a:noFill/>
                </a:ln>
                <a:solidFill>
                  <a:srgbClr val="D6027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D60270"/>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84961D0D-B4C8-4408-A4BD-DD5F6016274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D60270"/>
                </a:solidFill>
                <a:effectLst/>
                <a:uLnTx/>
                <a:uFillTx/>
                <a:latin typeface="Calibri"/>
                <a:ea typeface="+mn-ea"/>
                <a:cs typeface="+mn-cs"/>
              </a:rPr>
              <a:t>Kwartaaldemonstratie</a:t>
            </a:r>
            <a:r>
              <a:rPr kumimoji="0" lang="en-US" sz="1200" b="0" i="0" u="none" strike="noStrike" kern="1200" cap="none" spc="0" normalizeH="0" baseline="0" noProof="0" dirty="0">
                <a:ln>
                  <a:noFill/>
                </a:ln>
                <a:solidFill>
                  <a:srgbClr val="D60270"/>
                </a:solidFill>
                <a:effectLst/>
                <a:uLnTx/>
                <a:uFillTx/>
                <a:latin typeface="Calibri"/>
                <a:ea typeface="+mn-ea"/>
                <a:cs typeface="+mn-cs"/>
              </a:rPr>
              <a:t> – </a:t>
            </a:r>
            <a:r>
              <a:rPr kumimoji="0" lang="en-US" sz="1200" b="0" i="0" u="none" strike="noStrike" kern="1200" cap="none" spc="0" normalizeH="0" baseline="0" noProof="0" dirty="0" err="1">
                <a:ln>
                  <a:noFill/>
                </a:ln>
                <a:solidFill>
                  <a:srgbClr val="D60270"/>
                </a:solidFill>
                <a:effectLst/>
                <a:uLnTx/>
                <a:uFillTx/>
                <a:latin typeface="Calibri"/>
                <a:ea typeface="+mn-ea"/>
                <a:cs typeface="+mn-cs"/>
              </a:rPr>
              <a:t>Technische</a:t>
            </a:r>
            <a:r>
              <a:rPr kumimoji="0" lang="en-US" sz="1200" b="0" i="0" u="none" strike="noStrike" kern="1200" cap="none" spc="0" normalizeH="0" baseline="0" noProof="0" dirty="0">
                <a:ln>
                  <a:noFill/>
                </a:ln>
                <a:solidFill>
                  <a:srgbClr val="D60270"/>
                </a:solidFill>
                <a:effectLst/>
                <a:uLnTx/>
                <a:uFillTx/>
                <a:latin typeface="Calibri"/>
                <a:ea typeface="+mn-ea"/>
                <a:cs typeface="+mn-cs"/>
              </a:rPr>
              <a:t> demo</a:t>
            </a:r>
          </a:p>
        </p:txBody>
      </p:sp>
      <p:sp>
        <p:nvSpPr>
          <p:cNvPr id="5" name="Content Placeholder 4">
            <a:extLst>
              <a:ext uri="{FF2B5EF4-FFF2-40B4-BE49-F238E27FC236}">
                <a16:creationId xmlns:a16="http://schemas.microsoft.com/office/drawing/2014/main" id="{DDB1AF26-1329-49AD-BD90-1FA502C6A971}"/>
              </a:ext>
            </a:extLst>
          </p:cNvPr>
          <p:cNvSpPr>
            <a:spLocks noGrp="1"/>
          </p:cNvSpPr>
          <p:nvPr>
            <p:ph idx="1"/>
          </p:nvPr>
        </p:nvSpPr>
        <p:spPr/>
        <p:txBody>
          <a:bodyPr/>
          <a:lstStyle/>
          <a:p>
            <a:r>
              <a:rPr lang="nl-NL" dirty="0"/>
              <a:t>Complexiteit verminderen van juridische publicaties</a:t>
            </a:r>
          </a:p>
          <a:p>
            <a:r>
              <a:rPr lang="nl-NL" dirty="0"/>
              <a:t>Lege locaties ondersteunen</a:t>
            </a:r>
          </a:p>
          <a:p>
            <a:r>
              <a:rPr lang="nl-NL" dirty="0"/>
              <a:t>Niet gebruikte locaties toestaan?</a:t>
            </a:r>
          </a:p>
          <a:p>
            <a:r>
              <a:rPr lang="nl-NL" dirty="0"/>
              <a:t>FIRST &amp; PRIORITY hit policy afkeuren</a:t>
            </a:r>
          </a:p>
          <a:p>
            <a:pPr lvl="1"/>
            <a:r>
              <a:rPr lang="nl-NL" dirty="0"/>
              <a:t>En omschrijven hoe volgorde wel bereikt kan worden </a:t>
            </a:r>
          </a:p>
          <a:p>
            <a:pPr lvl="2"/>
            <a:r>
              <a:rPr lang="nl-NL" dirty="0"/>
              <a:t>(net als voor </a:t>
            </a:r>
            <a:r>
              <a:rPr lang="nl-NL" dirty="0" err="1"/>
              <a:t>Any</a:t>
            </a:r>
            <a:r>
              <a:rPr lang="nl-NL" dirty="0"/>
              <a:t>/</a:t>
            </a:r>
            <a:r>
              <a:rPr lang="nl-NL" dirty="0" err="1"/>
              <a:t>All</a:t>
            </a:r>
            <a:r>
              <a:rPr lang="nl-NL" dirty="0"/>
              <a:t>)</a:t>
            </a:r>
          </a:p>
          <a:p>
            <a:pPr lvl="2"/>
            <a:endParaRPr lang="en-US" dirty="0"/>
          </a:p>
          <a:p>
            <a:pPr marL="0" indent="0">
              <a:buNone/>
            </a:pPr>
            <a:r>
              <a:rPr lang="en-US" dirty="0"/>
              <a:t>A</a:t>
            </a:r>
            <a:r>
              <a:rPr lang="nl-NL" dirty="0" err="1"/>
              <a:t>lgemeen</a:t>
            </a:r>
            <a:r>
              <a:rPr lang="nl-NL" dirty="0"/>
              <a:t>:</a:t>
            </a:r>
          </a:p>
          <a:p>
            <a:r>
              <a:rPr lang="nl-NL" dirty="0"/>
              <a:t>Meer uit gaan van geautomatiseerd gebruik</a:t>
            </a:r>
          </a:p>
          <a:p>
            <a:r>
              <a:rPr lang="nl-NL" dirty="0"/>
              <a:t>Test-flow uitdenken voor gebruikers (</a:t>
            </a:r>
            <a:r>
              <a:rPr lang="nl-NL" dirty="0" err="1"/>
              <a:t>sandbox</a:t>
            </a:r>
            <a:r>
              <a:rPr lang="nl-NL" dirty="0"/>
              <a:t>?)</a:t>
            </a:r>
          </a:p>
        </p:txBody>
      </p:sp>
    </p:spTree>
    <p:extLst>
      <p:ext uri="{BB962C8B-B14F-4D97-AF65-F5344CB8AC3E}">
        <p14:creationId xmlns:p14="http://schemas.microsoft.com/office/powerpoint/2010/main" val="1638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Reeks 2</a:t>
            </a:r>
            <a:endParaRPr lang="nl-NL" b="1" dirty="0">
              <a:solidFill>
                <a:schemeClr val="bg1"/>
              </a:solidFill>
            </a:endParaRPr>
          </a:p>
        </p:txBody>
      </p:sp>
      <p:pic>
        <p:nvPicPr>
          <p:cNvPr id="5" name="Afbeelding 4">
            <a:extLst>
              <a:ext uri="{FF2B5EF4-FFF2-40B4-BE49-F238E27FC236}">
                <a16:creationId xmlns:a16="http://schemas.microsoft.com/office/drawing/2014/main" id="{11351C6B-848C-44EA-A47E-DF737C4628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191" y="2816762"/>
            <a:ext cx="5752021" cy="3465039"/>
          </a:xfrm>
          <a:prstGeom prst="rect">
            <a:avLst/>
          </a:prstGeom>
        </p:spPr>
      </p:pic>
      <p:sp>
        <p:nvSpPr>
          <p:cNvPr id="4" name="Ovaal 3">
            <a:extLst>
              <a:ext uri="{FF2B5EF4-FFF2-40B4-BE49-F238E27FC236}">
                <a16:creationId xmlns:a16="http://schemas.microsoft.com/office/drawing/2014/main" id="{1BF859E4-EF40-4555-9785-AAE1B73C5EDF}"/>
              </a:ext>
            </a:extLst>
          </p:cNvPr>
          <p:cNvSpPr/>
          <p:nvPr/>
        </p:nvSpPr>
        <p:spPr>
          <a:xfrm rot="2657226">
            <a:off x="1040123" y="4625788"/>
            <a:ext cx="475129" cy="448236"/>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21" name="Rechte verbindingslijn 20">
            <a:extLst>
              <a:ext uri="{FF2B5EF4-FFF2-40B4-BE49-F238E27FC236}">
                <a16:creationId xmlns:a16="http://schemas.microsoft.com/office/drawing/2014/main" id="{386FC4A4-7F4C-4C73-88D0-07307BB0F901}"/>
              </a:ext>
            </a:extLst>
          </p:cNvPr>
          <p:cNvCxnSpPr>
            <a:cxnSpLocks/>
            <a:stCxn id="4" idx="7"/>
          </p:cNvCxnSpPr>
          <p:nvPr/>
        </p:nvCxnSpPr>
        <p:spPr>
          <a:xfrm>
            <a:off x="1508594" y="4853757"/>
            <a:ext cx="99255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4D3C51F1-C195-48C0-A929-82034423D550}"/>
              </a:ext>
            </a:extLst>
          </p:cNvPr>
          <p:cNvCxnSpPr>
            <a:cxnSpLocks/>
          </p:cNvCxnSpPr>
          <p:nvPr/>
        </p:nvCxnSpPr>
        <p:spPr>
          <a:xfrm>
            <a:off x="1604240" y="4123765"/>
            <a:ext cx="0" cy="7299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Ondertitel 2">
            <a:extLst>
              <a:ext uri="{FF2B5EF4-FFF2-40B4-BE49-F238E27FC236}">
                <a16:creationId xmlns:a16="http://schemas.microsoft.com/office/drawing/2014/main" id="{DBF835CE-4D37-4F31-8CB0-4B5E1563324E}"/>
              </a:ext>
            </a:extLst>
          </p:cNvPr>
          <p:cNvSpPr>
            <a:spLocks noGrp="1"/>
          </p:cNvSpPr>
          <p:nvPr>
            <p:ph type="subTitle" idx="1"/>
          </p:nvPr>
        </p:nvSpPr>
        <p:spPr>
          <a:xfrm>
            <a:off x="6241774" y="2413592"/>
            <a:ext cx="2902226" cy="2346667"/>
          </a:xfrm>
        </p:spPr>
        <p:txBody>
          <a:bodyPr>
            <a:normAutofit/>
          </a:bodyPr>
          <a:lstStyle/>
          <a:p>
            <a:r>
              <a:rPr lang="nl-NL" b="1" dirty="0">
                <a:solidFill>
                  <a:schemeClr val="bg1"/>
                </a:solidFill>
              </a:rPr>
              <a:t>Voorbereidingsteam</a:t>
            </a:r>
          </a:p>
          <a:p>
            <a:endParaRPr lang="nl-NL" b="1" dirty="0">
              <a:solidFill>
                <a:schemeClr val="bg1"/>
              </a:solidFill>
            </a:endParaRPr>
          </a:p>
          <a:p>
            <a:r>
              <a:rPr lang="nl-NL" b="1" dirty="0">
                <a:solidFill>
                  <a:srgbClr val="FFC000"/>
                </a:solidFill>
              </a:rPr>
              <a:t>Loket</a:t>
            </a:r>
          </a:p>
          <a:p>
            <a:endParaRPr lang="nl-NL" b="1" dirty="0">
              <a:solidFill>
                <a:schemeClr val="bg1"/>
              </a:solidFill>
            </a:endParaRPr>
          </a:p>
          <a:p>
            <a:r>
              <a:rPr lang="nl-NL" b="1" dirty="0">
                <a:solidFill>
                  <a:schemeClr val="bg1"/>
                </a:solidFill>
              </a:rPr>
              <a:t>Gebruikerstoepassingen</a:t>
            </a:r>
          </a:p>
          <a:p>
            <a:endParaRPr lang="nl-NL" b="1" dirty="0">
              <a:solidFill>
                <a:schemeClr val="bg1"/>
              </a:solidFill>
            </a:endParaRPr>
          </a:p>
          <a:p>
            <a:r>
              <a:rPr lang="nl-NL" b="1" dirty="0">
                <a:solidFill>
                  <a:schemeClr val="bg1"/>
                </a:solidFill>
              </a:rPr>
              <a:t>Toepasbare Regels</a:t>
            </a:r>
          </a:p>
          <a:p>
            <a:endParaRPr lang="nl-NL" b="1" dirty="0">
              <a:solidFill>
                <a:schemeClr val="bg1"/>
              </a:solidFill>
            </a:endParaRPr>
          </a:p>
          <a:p>
            <a:r>
              <a:rPr lang="nl-NL" b="1" dirty="0">
                <a:solidFill>
                  <a:schemeClr val="bg1"/>
                </a:solidFill>
              </a:rPr>
              <a:t>Knooppunt</a:t>
            </a:r>
          </a:p>
          <a:p>
            <a:endParaRPr lang="nl-NL" b="1" dirty="0">
              <a:solidFill>
                <a:schemeClr val="bg1"/>
              </a:solidFill>
            </a:endParaRPr>
          </a:p>
          <a:p>
            <a:endParaRPr lang="nl-NL" b="1" dirty="0">
              <a:solidFill>
                <a:srgbClr val="FFC000"/>
              </a:solidFill>
            </a:endParaRPr>
          </a:p>
        </p:txBody>
      </p:sp>
      <p:sp>
        <p:nvSpPr>
          <p:cNvPr id="23" name="Ovaal 22">
            <a:extLst>
              <a:ext uri="{FF2B5EF4-FFF2-40B4-BE49-F238E27FC236}">
                <a16:creationId xmlns:a16="http://schemas.microsoft.com/office/drawing/2014/main" id="{C1A7CCC6-7817-4308-A214-A35CE52E9F69}"/>
              </a:ext>
            </a:extLst>
          </p:cNvPr>
          <p:cNvSpPr/>
          <p:nvPr/>
        </p:nvSpPr>
        <p:spPr>
          <a:xfrm rot="16200000">
            <a:off x="475901" y="1391492"/>
            <a:ext cx="288000" cy="2880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1</a:t>
            </a:r>
          </a:p>
        </p:txBody>
      </p:sp>
      <p:sp>
        <p:nvSpPr>
          <p:cNvPr id="24" name="Tekstvak 23">
            <a:extLst>
              <a:ext uri="{FF2B5EF4-FFF2-40B4-BE49-F238E27FC236}">
                <a16:creationId xmlns:a16="http://schemas.microsoft.com/office/drawing/2014/main" id="{E56D63E3-2792-4BE5-8802-1DACDD02AD60}"/>
              </a:ext>
            </a:extLst>
          </p:cNvPr>
          <p:cNvSpPr txBox="1"/>
          <p:nvPr/>
        </p:nvSpPr>
        <p:spPr>
          <a:xfrm>
            <a:off x="737485" y="1381602"/>
            <a:ext cx="3446450" cy="307777"/>
          </a:xfrm>
          <a:prstGeom prst="rect">
            <a:avLst/>
          </a:prstGeom>
          <a:noFill/>
        </p:spPr>
        <p:txBody>
          <a:bodyPr wrap="square" rtlCol="0">
            <a:spAutoFit/>
          </a:bodyPr>
          <a:lstStyle/>
          <a:p>
            <a:r>
              <a:rPr lang="nl-NL" sz="1400" i="1" dirty="0"/>
              <a:t>Hierbij Praktijkproef 1: Westland</a:t>
            </a:r>
          </a:p>
        </p:txBody>
      </p:sp>
    </p:spTree>
    <p:extLst>
      <p:ext uri="{BB962C8B-B14F-4D97-AF65-F5344CB8AC3E}">
        <p14:creationId xmlns:p14="http://schemas.microsoft.com/office/powerpoint/2010/main" val="367952766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Inhoud</a:t>
            </a:r>
          </a:p>
        </p:txBody>
      </p:sp>
      <p:sp>
        <p:nvSpPr>
          <p:cNvPr id="4" name="Tijdelijke aanduiding voor tekst 3"/>
          <p:cNvSpPr>
            <a:spLocks noGrp="1"/>
          </p:cNvSpPr>
          <p:nvPr>
            <p:ph idx="1"/>
          </p:nvPr>
        </p:nvSpPr>
        <p:spPr>
          <a:ln w="9525"/>
        </p:spPr>
        <p:txBody>
          <a:bodyPr/>
          <a:lstStyle/>
          <a:p>
            <a:pPr marL="0" indent="0"/>
            <a:r>
              <a:rPr lang="nl-NL" dirty="0">
                <a:solidFill>
                  <a:schemeClr val="tx1"/>
                </a:solidFill>
              </a:rPr>
              <a:t>Demo van:</a:t>
            </a:r>
          </a:p>
          <a:p>
            <a:pPr marL="0" indent="0"/>
            <a:endParaRPr lang="nl-NL" dirty="0">
              <a:solidFill>
                <a:schemeClr val="tx1"/>
              </a:solidFill>
            </a:endParaRPr>
          </a:p>
          <a:p>
            <a:pPr>
              <a:buAutoNum type="arabicPeriod"/>
            </a:pPr>
            <a:r>
              <a:rPr lang="nl-NL" dirty="0">
                <a:solidFill>
                  <a:schemeClr val="tx1"/>
                </a:solidFill>
              </a:rPr>
              <a:t>Beheerportaal</a:t>
            </a:r>
          </a:p>
          <a:p>
            <a:pPr marL="0" indent="0"/>
            <a:r>
              <a:rPr lang="nl-NL" dirty="0">
                <a:solidFill>
                  <a:schemeClr val="tx1"/>
                </a:solidFill>
              </a:rPr>
              <a:t>	- startpagina met inlog</a:t>
            </a:r>
          </a:p>
          <a:p>
            <a:pPr marL="0" indent="0"/>
            <a:r>
              <a:rPr lang="nl-NL" dirty="0">
                <a:solidFill>
                  <a:schemeClr val="tx1"/>
                </a:solidFill>
              </a:rPr>
              <a:t>2. Homepage</a:t>
            </a:r>
          </a:p>
          <a:p>
            <a:pPr marL="0" indent="0"/>
            <a:r>
              <a:rPr lang="nl-NL" dirty="0">
                <a:solidFill>
                  <a:schemeClr val="tx1"/>
                </a:solidFill>
              </a:rPr>
              <a:t>3. Aanvragen inloggegevens</a:t>
            </a:r>
          </a:p>
          <a:p>
            <a:pPr marL="0" indent="0"/>
            <a:r>
              <a:rPr lang="nl-NL" dirty="0">
                <a:solidFill>
                  <a:schemeClr val="tx1"/>
                </a:solidFill>
              </a:rPr>
              <a:t>	- </a:t>
            </a:r>
            <a:r>
              <a:rPr lang="nl-NL" dirty="0" err="1">
                <a:solidFill>
                  <a:schemeClr val="tx1"/>
                </a:solidFill>
              </a:rPr>
              <a:t>reCAPTCHA</a:t>
            </a:r>
            <a:endParaRPr lang="nl-NL" dirty="0">
              <a:solidFill>
                <a:schemeClr val="tx1"/>
              </a:solidFill>
            </a:endParaRPr>
          </a:p>
          <a:p>
            <a:pPr marL="0" indent="0"/>
            <a:endParaRPr lang="nl-NL" dirty="0">
              <a:solidFill>
                <a:schemeClr val="tx1"/>
              </a:solidFill>
            </a:endParaRPr>
          </a:p>
          <a:p>
            <a:pPr marL="0" indent="0"/>
            <a:endParaRPr lang="nl-NL" dirty="0">
              <a:solidFill>
                <a:schemeClr val="tx1"/>
              </a:solidFill>
            </a:endParaRPr>
          </a:p>
          <a:p>
            <a:pPr marL="0" indent="0"/>
            <a:endParaRPr lang="nl-NL" dirty="0">
              <a:solidFill>
                <a:schemeClr val="tx1"/>
              </a:solidFill>
            </a:endParaRPr>
          </a:p>
        </p:txBody>
      </p:sp>
      <p:pic>
        <p:nvPicPr>
          <p:cNvPr id="5" name="Afbeelding 4">
            <a:extLst>
              <a:ext uri="{FF2B5EF4-FFF2-40B4-BE49-F238E27FC236}">
                <a16:creationId xmlns:a16="http://schemas.microsoft.com/office/drawing/2014/main" id="{E409BAEB-2275-4097-94D1-06BA94CA48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29309765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nl-NL" dirty="0"/>
              <a:t>			</a:t>
            </a:r>
          </a:p>
          <a:p>
            <a:endParaRPr lang="nl-NL" dirty="0"/>
          </a:p>
        </p:txBody>
      </p:sp>
      <p:sp>
        <p:nvSpPr>
          <p:cNvPr id="4" name="Tijdelijke aanduiding voor voettekst 3"/>
          <p:cNvSpPr>
            <a:spLocks noGrp="1"/>
          </p:cNvSpPr>
          <p:nvPr>
            <p:ph type="ftr" sz="quarter" idx="10"/>
          </p:nvPr>
        </p:nvSpPr>
        <p:spPr/>
        <p:txBody>
          <a:bodyPr/>
          <a:lstStyle/>
          <a:p>
            <a:pPr>
              <a:defRPr/>
            </a:pPr>
            <a:endParaRPr lang="nl-NL"/>
          </a:p>
        </p:txBody>
      </p:sp>
      <p:sp>
        <p:nvSpPr>
          <p:cNvPr id="5" name="Tijdelijke aanduiding voor datum 4"/>
          <p:cNvSpPr>
            <a:spLocks noGrp="1"/>
          </p:cNvSpPr>
          <p:nvPr>
            <p:ph type="dt" sz="half" idx="11"/>
          </p:nvPr>
        </p:nvSpPr>
        <p:spPr/>
        <p:txBody>
          <a:bodyPr/>
          <a:lstStyle/>
          <a:p>
            <a:pPr>
              <a:defRPr/>
            </a:pPr>
            <a:endParaRPr lang="nl-NL"/>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4845" y="1062876"/>
            <a:ext cx="8394310" cy="5246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vak 8"/>
          <p:cNvSpPr txBox="1"/>
          <p:nvPr/>
        </p:nvSpPr>
        <p:spPr>
          <a:xfrm>
            <a:off x="5004048" y="332656"/>
            <a:ext cx="2121093" cy="461665"/>
          </a:xfrm>
          <a:prstGeom prst="rect">
            <a:avLst/>
          </a:prstGeom>
          <a:noFill/>
        </p:spPr>
        <p:txBody>
          <a:bodyPr wrap="none" rtlCol="0">
            <a:spAutoFit/>
          </a:bodyPr>
          <a:lstStyle/>
          <a:p>
            <a:r>
              <a:rPr lang="nl-NL" dirty="0">
                <a:solidFill>
                  <a:schemeClr val="bg1"/>
                </a:solidFill>
              </a:rPr>
              <a:t>Beheerportaal</a:t>
            </a:r>
          </a:p>
        </p:txBody>
      </p:sp>
      <p:pic>
        <p:nvPicPr>
          <p:cNvPr id="7" name="Afbeelding 6">
            <a:extLst>
              <a:ext uri="{FF2B5EF4-FFF2-40B4-BE49-F238E27FC236}">
                <a16:creationId xmlns:a16="http://schemas.microsoft.com/office/drawing/2014/main" id="{2B9E36CD-E2B6-44D0-87D6-3B73AA2D47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204748755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0749" y="1124744"/>
            <a:ext cx="8295321"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a:extLst>
              <a:ext uri="{FF2B5EF4-FFF2-40B4-BE49-F238E27FC236}">
                <a16:creationId xmlns:a16="http://schemas.microsoft.com/office/drawing/2014/main" id="{9CF16F94-CCF3-49AE-B78D-9D3D9F964A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148743476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0"/>
          </p:nvPr>
        </p:nvSpPr>
        <p:spPr/>
        <p:txBody>
          <a:bodyPr/>
          <a:lstStyle/>
          <a:p>
            <a:pPr>
              <a:defRPr/>
            </a:pPr>
            <a:endParaRPr lang="nl-NL"/>
          </a:p>
        </p:txBody>
      </p:sp>
      <p:sp>
        <p:nvSpPr>
          <p:cNvPr id="5" name="Tijdelijke aanduiding voor datum 4"/>
          <p:cNvSpPr>
            <a:spLocks noGrp="1"/>
          </p:cNvSpPr>
          <p:nvPr>
            <p:ph type="dt" sz="half" idx="11"/>
          </p:nvPr>
        </p:nvSpPr>
        <p:spPr/>
        <p:txBody>
          <a:bodyPr/>
          <a:lstStyle/>
          <a:p>
            <a:pPr>
              <a:defRPr/>
            </a:pPr>
            <a:endParaRPr lang="nl-NL"/>
          </a:p>
        </p:txBody>
      </p:sp>
      <p:sp>
        <p:nvSpPr>
          <p:cNvPr id="6" name="Tekstvak 5"/>
          <p:cNvSpPr txBox="1"/>
          <p:nvPr/>
        </p:nvSpPr>
        <p:spPr>
          <a:xfrm>
            <a:off x="5004048" y="332656"/>
            <a:ext cx="1693092" cy="461665"/>
          </a:xfrm>
          <a:prstGeom prst="rect">
            <a:avLst/>
          </a:prstGeom>
          <a:noFill/>
        </p:spPr>
        <p:txBody>
          <a:bodyPr wrap="none" rtlCol="0">
            <a:spAutoFit/>
          </a:bodyPr>
          <a:lstStyle/>
          <a:p>
            <a:r>
              <a:rPr lang="nl-NL" dirty="0">
                <a:solidFill>
                  <a:schemeClr val="bg1"/>
                </a:solidFill>
              </a:rPr>
              <a:t>Homepage</a:t>
            </a:r>
          </a:p>
        </p:txBody>
      </p:sp>
      <p:pic>
        <p:nvPicPr>
          <p:cNvPr id="7" name="Picture 3">
            <a:extLst>
              <a:ext uri="{FF2B5EF4-FFF2-40B4-BE49-F238E27FC236}">
                <a16:creationId xmlns:a16="http://schemas.microsoft.com/office/drawing/2014/main" id="{FF568359-963B-4CBC-A5B1-3374FFDFDDB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4763" y="824477"/>
            <a:ext cx="8334474" cy="5209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a:extLst>
              <a:ext uri="{FF2B5EF4-FFF2-40B4-BE49-F238E27FC236}">
                <a16:creationId xmlns:a16="http://schemas.microsoft.com/office/drawing/2014/main" id="{F2BF4F06-0BD3-4558-AEFE-1D52247BA1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280237883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Reeks 2</a:t>
            </a:r>
            <a:endParaRPr lang="nl-NL" b="1" dirty="0">
              <a:solidFill>
                <a:schemeClr val="bg1"/>
              </a:solidFill>
            </a:endParaRPr>
          </a:p>
        </p:txBody>
      </p:sp>
      <p:pic>
        <p:nvPicPr>
          <p:cNvPr id="5" name="Afbeelding 4">
            <a:extLst>
              <a:ext uri="{FF2B5EF4-FFF2-40B4-BE49-F238E27FC236}">
                <a16:creationId xmlns:a16="http://schemas.microsoft.com/office/drawing/2014/main" id="{11351C6B-848C-44EA-A47E-DF737C4628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191" y="2816762"/>
            <a:ext cx="5752021" cy="3465039"/>
          </a:xfrm>
          <a:prstGeom prst="rect">
            <a:avLst/>
          </a:prstGeom>
        </p:spPr>
      </p:pic>
      <p:sp>
        <p:nvSpPr>
          <p:cNvPr id="4" name="Ovaal 3">
            <a:extLst>
              <a:ext uri="{FF2B5EF4-FFF2-40B4-BE49-F238E27FC236}">
                <a16:creationId xmlns:a16="http://schemas.microsoft.com/office/drawing/2014/main" id="{1BF859E4-EF40-4555-9785-AAE1B73C5EDF}"/>
              </a:ext>
            </a:extLst>
          </p:cNvPr>
          <p:cNvSpPr/>
          <p:nvPr/>
        </p:nvSpPr>
        <p:spPr>
          <a:xfrm rot="176588">
            <a:off x="3114594" y="4607257"/>
            <a:ext cx="1978947" cy="549576"/>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8" name="Rechte verbindingslijn 7">
            <a:extLst>
              <a:ext uri="{FF2B5EF4-FFF2-40B4-BE49-F238E27FC236}">
                <a16:creationId xmlns:a16="http://schemas.microsoft.com/office/drawing/2014/main" id="{5E2E050B-1383-4C33-904C-5BB7F9C61FC8}"/>
              </a:ext>
            </a:extLst>
          </p:cNvPr>
          <p:cNvCxnSpPr>
            <a:cxnSpLocks/>
          </p:cNvCxnSpPr>
          <p:nvPr/>
        </p:nvCxnSpPr>
        <p:spPr>
          <a:xfrm flipV="1">
            <a:off x="3290047" y="4374777"/>
            <a:ext cx="65180" cy="3415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Rechte verbindingslijn 15">
            <a:extLst>
              <a:ext uri="{FF2B5EF4-FFF2-40B4-BE49-F238E27FC236}">
                <a16:creationId xmlns:a16="http://schemas.microsoft.com/office/drawing/2014/main" id="{9CD1BBDE-2802-43FA-938B-BE07E579CD12}"/>
              </a:ext>
            </a:extLst>
          </p:cNvPr>
          <p:cNvCxnSpPr>
            <a:cxnSpLocks/>
          </p:cNvCxnSpPr>
          <p:nvPr/>
        </p:nvCxnSpPr>
        <p:spPr>
          <a:xfrm>
            <a:off x="3355227" y="4407521"/>
            <a:ext cx="224870" cy="24455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Rechte verbindingslijn 20">
            <a:extLst>
              <a:ext uri="{FF2B5EF4-FFF2-40B4-BE49-F238E27FC236}">
                <a16:creationId xmlns:a16="http://schemas.microsoft.com/office/drawing/2014/main" id="{386FC4A4-7F4C-4C73-88D0-07307BB0F901}"/>
              </a:ext>
            </a:extLst>
          </p:cNvPr>
          <p:cNvCxnSpPr>
            <a:cxnSpLocks/>
          </p:cNvCxnSpPr>
          <p:nvPr/>
        </p:nvCxnSpPr>
        <p:spPr>
          <a:xfrm>
            <a:off x="1371600" y="4849906"/>
            <a:ext cx="173019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Ondertitel 2">
            <a:extLst>
              <a:ext uri="{FF2B5EF4-FFF2-40B4-BE49-F238E27FC236}">
                <a16:creationId xmlns:a16="http://schemas.microsoft.com/office/drawing/2014/main" id="{261247F3-C93E-47FE-BA5C-BA1C1924599D}"/>
              </a:ext>
            </a:extLst>
          </p:cNvPr>
          <p:cNvSpPr>
            <a:spLocks noGrp="1"/>
          </p:cNvSpPr>
          <p:nvPr>
            <p:ph type="subTitle" idx="1"/>
          </p:nvPr>
        </p:nvSpPr>
        <p:spPr>
          <a:xfrm>
            <a:off x="6241774" y="2413592"/>
            <a:ext cx="2902226" cy="2346667"/>
          </a:xfrm>
        </p:spPr>
        <p:txBody>
          <a:bodyPr>
            <a:normAutofit/>
          </a:bodyPr>
          <a:lstStyle/>
          <a:p>
            <a:r>
              <a:rPr lang="nl-NL" b="1" dirty="0">
                <a:solidFill>
                  <a:schemeClr val="bg1"/>
                </a:solidFill>
              </a:rPr>
              <a:t>Voorbereidingsteam</a:t>
            </a:r>
          </a:p>
          <a:p>
            <a:endParaRPr lang="nl-NL" b="1" dirty="0">
              <a:solidFill>
                <a:schemeClr val="bg1"/>
              </a:solidFill>
            </a:endParaRPr>
          </a:p>
          <a:p>
            <a:r>
              <a:rPr lang="nl-NL" b="1" dirty="0">
                <a:solidFill>
                  <a:schemeClr val="bg1"/>
                </a:solidFill>
              </a:rPr>
              <a:t>Loket</a:t>
            </a:r>
          </a:p>
          <a:p>
            <a:endParaRPr lang="nl-NL" b="1" dirty="0">
              <a:solidFill>
                <a:schemeClr val="bg1"/>
              </a:solidFill>
            </a:endParaRPr>
          </a:p>
          <a:p>
            <a:r>
              <a:rPr lang="nl-NL" b="1" dirty="0">
                <a:solidFill>
                  <a:srgbClr val="FFC000"/>
                </a:solidFill>
              </a:rPr>
              <a:t>Gebruikerstoepassingen</a:t>
            </a:r>
          </a:p>
          <a:p>
            <a:endParaRPr lang="nl-NL" b="1" dirty="0">
              <a:solidFill>
                <a:schemeClr val="bg1"/>
              </a:solidFill>
            </a:endParaRPr>
          </a:p>
          <a:p>
            <a:r>
              <a:rPr lang="nl-NL" b="1" dirty="0">
                <a:solidFill>
                  <a:schemeClr val="bg1"/>
                </a:solidFill>
              </a:rPr>
              <a:t>Toepasbare Regels</a:t>
            </a:r>
          </a:p>
          <a:p>
            <a:endParaRPr lang="nl-NL" b="1" dirty="0">
              <a:solidFill>
                <a:schemeClr val="bg1"/>
              </a:solidFill>
            </a:endParaRPr>
          </a:p>
          <a:p>
            <a:r>
              <a:rPr lang="nl-NL" b="1" dirty="0">
                <a:solidFill>
                  <a:schemeClr val="bg1"/>
                </a:solidFill>
              </a:rPr>
              <a:t>Knooppunt</a:t>
            </a:r>
          </a:p>
          <a:p>
            <a:endParaRPr lang="nl-NL" b="1" dirty="0">
              <a:solidFill>
                <a:schemeClr val="bg1"/>
              </a:solidFill>
            </a:endParaRPr>
          </a:p>
          <a:p>
            <a:endParaRPr lang="nl-NL" b="1" dirty="0">
              <a:solidFill>
                <a:srgbClr val="FFC000"/>
              </a:solidFill>
            </a:endParaRPr>
          </a:p>
        </p:txBody>
      </p:sp>
      <p:cxnSp>
        <p:nvCxnSpPr>
          <p:cNvPr id="25" name="Rechte verbindingslijn 24">
            <a:extLst>
              <a:ext uri="{FF2B5EF4-FFF2-40B4-BE49-F238E27FC236}">
                <a16:creationId xmlns:a16="http://schemas.microsoft.com/office/drawing/2014/main" id="{647ADDA7-3C6A-4050-9FC4-6CE5328DE10B}"/>
              </a:ext>
            </a:extLst>
          </p:cNvPr>
          <p:cNvCxnSpPr>
            <a:cxnSpLocks/>
            <a:endCxn id="4" idx="0"/>
          </p:cNvCxnSpPr>
          <p:nvPr/>
        </p:nvCxnSpPr>
        <p:spPr>
          <a:xfrm>
            <a:off x="4093522" y="4132776"/>
            <a:ext cx="24655" cy="4748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287CA703-892B-405E-B37B-C485ED09D0A8}"/>
              </a:ext>
            </a:extLst>
          </p:cNvPr>
          <p:cNvCxnSpPr>
            <a:cxnSpLocks/>
          </p:cNvCxnSpPr>
          <p:nvPr/>
        </p:nvCxnSpPr>
        <p:spPr>
          <a:xfrm>
            <a:off x="4826667" y="4132776"/>
            <a:ext cx="0" cy="58358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Rechte verbindingslijn 30">
            <a:extLst>
              <a:ext uri="{FF2B5EF4-FFF2-40B4-BE49-F238E27FC236}">
                <a16:creationId xmlns:a16="http://schemas.microsoft.com/office/drawing/2014/main" id="{5920BBDA-3FC8-4E15-89E8-978D158728D7}"/>
              </a:ext>
            </a:extLst>
          </p:cNvPr>
          <p:cNvCxnSpPr>
            <a:cxnSpLocks/>
            <a:stCxn id="4" idx="6"/>
          </p:cNvCxnSpPr>
          <p:nvPr/>
        </p:nvCxnSpPr>
        <p:spPr>
          <a:xfrm flipV="1">
            <a:off x="5092236" y="4849907"/>
            <a:ext cx="232799" cy="829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Ovaal 33">
            <a:extLst>
              <a:ext uri="{FF2B5EF4-FFF2-40B4-BE49-F238E27FC236}">
                <a16:creationId xmlns:a16="http://schemas.microsoft.com/office/drawing/2014/main" id="{FDF3D399-B660-454D-8395-0640AF3D2A43}"/>
              </a:ext>
            </a:extLst>
          </p:cNvPr>
          <p:cNvSpPr/>
          <p:nvPr/>
        </p:nvSpPr>
        <p:spPr>
          <a:xfrm rot="16200000">
            <a:off x="468911" y="1019405"/>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35" name="Tekstvak 34">
            <a:extLst>
              <a:ext uri="{FF2B5EF4-FFF2-40B4-BE49-F238E27FC236}">
                <a16:creationId xmlns:a16="http://schemas.microsoft.com/office/drawing/2014/main" id="{44C7C671-E836-46C1-8810-B27135012AF6}"/>
              </a:ext>
            </a:extLst>
          </p:cNvPr>
          <p:cNvSpPr txBox="1"/>
          <p:nvPr/>
        </p:nvSpPr>
        <p:spPr>
          <a:xfrm>
            <a:off x="737485" y="1020966"/>
            <a:ext cx="3446450" cy="307777"/>
          </a:xfrm>
          <a:prstGeom prst="rect">
            <a:avLst/>
          </a:prstGeom>
          <a:noFill/>
        </p:spPr>
        <p:txBody>
          <a:bodyPr wrap="square" rtlCol="0">
            <a:spAutoFit/>
          </a:bodyPr>
          <a:lstStyle/>
          <a:p>
            <a:r>
              <a:rPr lang="nl-NL" sz="1400" i="1" dirty="0"/>
              <a:t>Hierbij Praktijkproef 1: Delfland</a:t>
            </a:r>
          </a:p>
        </p:txBody>
      </p:sp>
      <p:sp>
        <p:nvSpPr>
          <p:cNvPr id="36" name="Ovaal 35">
            <a:extLst>
              <a:ext uri="{FF2B5EF4-FFF2-40B4-BE49-F238E27FC236}">
                <a16:creationId xmlns:a16="http://schemas.microsoft.com/office/drawing/2014/main" id="{2E5EABFF-B300-42BE-A269-D368540CE334}"/>
              </a:ext>
            </a:extLst>
          </p:cNvPr>
          <p:cNvSpPr/>
          <p:nvPr/>
        </p:nvSpPr>
        <p:spPr>
          <a:xfrm rot="16200000">
            <a:off x="475901" y="1391492"/>
            <a:ext cx="288000" cy="2880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1</a:t>
            </a:r>
          </a:p>
        </p:txBody>
      </p:sp>
      <p:sp>
        <p:nvSpPr>
          <p:cNvPr id="37" name="Tekstvak 36">
            <a:extLst>
              <a:ext uri="{FF2B5EF4-FFF2-40B4-BE49-F238E27FC236}">
                <a16:creationId xmlns:a16="http://schemas.microsoft.com/office/drawing/2014/main" id="{AFC50CAC-B8BC-41C1-8C27-8CDB246FAA48}"/>
              </a:ext>
            </a:extLst>
          </p:cNvPr>
          <p:cNvSpPr txBox="1"/>
          <p:nvPr/>
        </p:nvSpPr>
        <p:spPr>
          <a:xfrm>
            <a:off x="737485" y="1381602"/>
            <a:ext cx="3446450" cy="307777"/>
          </a:xfrm>
          <a:prstGeom prst="rect">
            <a:avLst/>
          </a:prstGeom>
          <a:noFill/>
        </p:spPr>
        <p:txBody>
          <a:bodyPr wrap="square" rtlCol="0">
            <a:spAutoFit/>
          </a:bodyPr>
          <a:lstStyle/>
          <a:p>
            <a:r>
              <a:rPr lang="nl-NL" sz="1400" i="1" dirty="0"/>
              <a:t>Hierbij Praktijkproef 1: Westland</a:t>
            </a:r>
          </a:p>
        </p:txBody>
      </p:sp>
    </p:spTree>
    <p:extLst>
      <p:ext uri="{BB962C8B-B14F-4D97-AF65-F5344CB8AC3E}">
        <p14:creationId xmlns:p14="http://schemas.microsoft.com/office/powerpoint/2010/main" val="74808834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Reeks 2</a:t>
            </a:r>
            <a:endParaRPr lang="nl-NL" b="1" dirty="0">
              <a:solidFill>
                <a:schemeClr val="bg1"/>
              </a:solidFill>
            </a:endParaRPr>
          </a:p>
        </p:txBody>
      </p:sp>
      <p:pic>
        <p:nvPicPr>
          <p:cNvPr id="5" name="Afbeelding 4">
            <a:extLst>
              <a:ext uri="{FF2B5EF4-FFF2-40B4-BE49-F238E27FC236}">
                <a16:creationId xmlns:a16="http://schemas.microsoft.com/office/drawing/2014/main" id="{11351C6B-848C-44EA-A47E-DF737C4628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191" y="2816762"/>
            <a:ext cx="5752021" cy="3465039"/>
          </a:xfrm>
          <a:prstGeom prst="rect">
            <a:avLst/>
          </a:prstGeom>
        </p:spPr>
      </p:pic>
      <p:sp>
        <p:nvSpPr>
          <p:cNvPr id="4" name="Ovaal 3">
            <a:extLst>
              <a:ext uri="{FF2B5EF4-FFF2-40B4-BE49-F238E27FC236}">
                <a16:creationId xmlns:a16="http://schemas.microsoft.com/office/drawing/2014/main" id="{1BF859E4-EF40-4555-9785-AAE1B73C5EDF}"/>
              </a:ext>
            </a:extLst>
          </p:cNvPr>
          <p:cNvSpPr/>
          <p:nvPr/>
        </p:nvSpPr>
        <p:spPr>
          <a:xfrm rot="21402739">
            <a:off x="1288586" y="3479016"/>
            <a:ext cx="220288" cy="220942"/>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21" name="Rechte verbindingslijn 20">
            <a:extLst>
              <a:ext uri="{FF2B5EF4-FFF2-40B4-BE49-F238E27FC236}">
                <a16:creationId xmlns:a16="http://schemas.microsoft.com/office/drawing/2014/main" id="{386FC4A4-7F4C-4C73-88D0-07307BB0F901}"/>
              </a:ext>
            </a:extLst>
          </p:cNvPr>
          <p:cNvCxnSpPr>
            <a:cxnSpLocks/>
            <a:stCxn id="4" idx="6"/>
          </p:cNvCxnSpPr>
          <p:nvPr/>
        </p:nvCxnSpPr>
        <p:spPr>
          <a:xfrm>
            <a:off x="1508693" y="3583170"/>
            <a:ext cx="1790319" cy="3339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Ondertitel 2">
            <a:extLst>
              <a:ext uri="{FF2B5EF4-FFF2-40B4-BE49-F238E27FC236}">
                <a16:creationId xmlns:a16="http://schemas.microsoft.com/office/drawing/2014/main" id="{39385208-B2C4-476E-846B-78CCAB960104}"/>
              </a:ext>
            </a:extLst>
          </p:cNvPr>
          <p:cNvSpPr>
            <a:spLocks noGrp="1"/>
          </p:cNvSpPr>
          <p:nvPr>
            <p:ph type="subTitle" idx="1"/>
          </p:nvPr>
        </p:nvSpPr>
        <p:spPr>
          <a:xfrm>
            <a:off x="6241774" y="2413592"/>
            <a:ext cx="2902226" cy="2346667"/>
          </a:xfrm>
        </p:spPr>
        <p:txBody>
          <a:bodyPr>
            <a:normAutofit/>
          </a:bodyPr>
          <a:lstStyle/>
          <a:p>
            <a:r>
              <a:rPr lang="nl-NL" b="1" dirty="0">
                <a:solidFill>
                  <a:schemeClr val="bg1"/>
                </a:solidFill>
              </a:rPr>
              <a:t>Voorbereidingsteam</a:t>
            </a:r>
          </a:p>
          <a:p>
            <a:endParaRPr lang="nl-NL" b="1" dirty="0">
              <a:solidFill>
                <a:schemeClr val="bg1"/>
              </a:solidFill>
            </a:endParaRPr>
          </a:p>
          <a:p>
            <a:r>
              <a:rPr lang="nl-NL" b="1" dirty="0">
                <a:solidFill>
                  <a:schemeClr val="bg1"/>
                </a:solidFill>
              </a:rPr>
              <a:t>Loket</a:t>
            </a:r>
          </a:p>
          <a:p>
            <a:endParaRPr lang="nl-NL" b="1" dirty="0">
              <a:solidFill>
                <a:schemeClr val="bg1"/>
              </a:solidFill>
            </a:endParaRPr>
          </a:p>
          <a:p>
            <a:r>
              <a:rPr lang="nl-NL" b="1" dirty="0">
                <a:solidFill>
                  <a:schemeClr val="bg1"/>
                </a:solidFill>
              </a:rPr>
              <a:t>Gebruikerstoepassingen</a:t>
            </a:r>
          </a:p>
          <a:p>
            <a:endParaRPr lang="nl-NL" b="1" dirty="0">
              <a:solidFill>
                <a:schemeClr val="bg1"/>
              </a:solidFill>
            </a:endParaRPr>
          </a:p>
          <a:p>
            <a:r>
              <a:rPr lang="nl-NL" b="1" dirty="0">
                <a:solidFill>
                  <a:srgbClr val="FFC000"/>
                </a:solidFill>
              </a:rPr>
              <a:t>Toepasbare Regels</a:t>
            </a:r>
          </a:p>
          <a:p>
            <a:endParaRPr lang="nl-NL" b="1" dirty="0">
              <a:solidFill>
                <a:schemeClr val="bg1"/>
              </a:solidFill>
            </a:endParaRPr>
          </a:p>
          <a:p>
            <a:r>
              <a:rPr lang="nl-NL" b="1" dirty="0">
                <a:solidFill>
                  <a:schemeClr val="bg1"/>
                </a:solidFill>
              </a:rPr>
              <a:t>Knooppunt</a:t>
            </a:r>
          </a:p>
          <a:p>
            <a:endParaRPr lang="nl-NL" b="1" dirty="0">
              <a:solidFill>
                <a:schemeClr val="bg1"/>
              </a:solidFill>
            </a:endParaRPr>
          </a:p>
          <a:p>
            <a:endParaRPr lang="nl-NL" b="1" dirty="0">
              <a:solidFill>
                <a:srgbClr val="FFC000"/>
              </a:solidFill>
            </a:endParaRPr>
          </a:p>
        </p:txBody>
      </p:sp>
      <p:cxnSp>
        <p:nvCxnSpPr>
          <p:cNvPr id="24" name="Rechte verbindingslijn 23">
            <a:extLst>
              <a:ext uri="{FF2B5EF4-FFF2-40B4-BE49-F238E27FC236}">
                <a16:creationId xmlns:a16="http://schemas.microsoft.com/office/drawing/2014/main" id="{4CDFD8DC-0B99-45C5-941B-7A37CA8EB001}"/>
              </a:ext>
            </a:extLst>
          </p:cNvPr>
          <p:cNvCxnSpPr/>
          <p:nvPr/>
        </p:nvCxnSpPr>
        <p:spPr>
          <a:xfrm>
            <a:off x="3299012" y="3616560"/>
            <a:ext cx="0" cy="71339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EB46EF10-EBF4-479E-BB2F-012304FC8B3C}"/>
              </a:ext>
            </a:extLst>
          </p:cNvPr>
          <p:cNvCxnSpPr>
            <a:cxnSpLocks/>
          </p:cNvCxnSpPr>
          <p:nvPr/>
        </p:nvCxnSpPr>
        <p:spPr>
          <a:xfrm flipH="1">
            <a:off x="2160495" y="4034118"/>
            <a:ext cx="1138517"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56486374-C0D0-44F9-B190-EBB4DD789C1D}"/>
              </a:ext>
            </a:extLst>
          </p:cNvPr>
          <p:cNvCxnSpPr/>
          <p:nvPr/>
        </p:nvCxnSpPr>
        <p:spPr>
          <a:xfrm>
            <a:off x="3299012" y="4329953"/>
            <a:ext cx="0" cy="49305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18C82275-5A1C-4AE1-BA8C-00192E2B07C3}"/>
              </a:ext>
            </a:extLst>
          </p:cNvPr>
          <p:cNvCxnSpPr/>
          <p:nvPr/>
        </p:nvCxnSpPr>
        <p:spPr>
          <a:xfrm>
            <a:off x="3299012" y="4329953"/>
            <a:ext cx="475129" cy="49305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Rechte verbindingslijn 34">
            <a:extLst>
              <a:ext uri="{FF2B5EF4-FFF2-40B4-BE49-F238E27FC236}">
                <a16:creationId xmlns:a16="http://schemas.microsoft.com/office/drawing/2014/main" id="{97F6EDDA-35D5-4D5C-9C73-C00E12795FA6}"/>
              </a:ext>
            </a:extLst>
          </p:cNvPr>
          <p:cNvCxnSpPr/>
          <p:nvPr/>
        </p:nvCxnSpPr>
        <p:spPr>
          <a:xfrm>
            <a:off x="3299012" y="4034118"/>
            <a:ext cx="17929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Ovaal 35">
            <a:extLst>
              <a:ext uri="{FF2B5EF4-FFF2-40B4-BE49-F238E27FC236}">
                <a16:creationId xmlns:a16="http://schemas.microsoft.com/office/drawing/2014/main" id="{C1FF1085-CC0E-4DD8-ACB2-67CB74F66064}"/>
              </a:ext>
            </a:extLst>
          </p:cNvPr>
          <p:cNvSpPr/>
          <p:nvPr/>
        </p:nvSpPr>
        <p:spPr>
          <a:xfrm rot="16200000">
            <a:off x="475901" y="1391492"/>
            <a:ext cx="288000" cy="2880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1</a:t>
            </a:r>
          </a:p>
        </p:txBody>
      </p:sp>
      <p:sp>
        <p:nvSpPr>
          <p:cNvPr id="37" name="Tekstvak 36">
            <a:extLst>
              <a:ext uri="{FF2B5EF4-FFF2-40B4-BE49-F238E27FC236}">
                <a16:creationId xmlns:a16="http://schemas.microsoft.com/office/drawing/2014/main" id="{B21170D5-BF46-4384-9014-3DFD9987F931}"/>
              </a:ext>
            </a:extLst>
          </p:cNvPr>
          <p:cNvSpPr txBox="1"/>
          <p:nvPr/>
        </p:nvSpPr>
        <p:spPr>
          <a:xfrm>
            <a:off x="737485" y="1381602"/>
            <a:ext cx="3446450" cy="307777"/>
          </a:xfrm>
          <a:prstGeom prst="rect">
            <a:avLst/>
          </a:prstGeom>
          <a:noFill/>
        </p:spPr>
        <p:txBody>
          <a:bodyPr wrap="square" rtlCol="0">
            <a:spAutoFit/>
          </a:bodyPr>
          <a:lstStyle/>
          <a:p>
            <a:r>
              <a:rPr lang="nl-NL" sz="1400" i="1" dirty="0"/>
              <a:t>Hierbij Praktijkproef 1: Westland</a:t>
            </a:r>
          </a:p>
        </p:txBody>
      </p:sp>
      <p:sp>
        <p:nvSpPr>
          <p:cNvPr id="38" name="Ovaal 37">
            <a:extLst>
              <a:ext uri="{FF2B5EF4-FFF2-40B4-BE49-F238E27FC236}">
                <a16:creationId xmlns:a16="http://schemas.microsoft.com/office/drawing/2014/main" id="{38308ACE-EE26-40F4-92D2-419811E4D160}"/>
              </a:ext>
            </a:extLst>
          </p:cNvPr>
          <p:cNvSpPr/>
          <p:nvPr/>
        </p:nvSpPr>
        <p:spPr>
          <a:xfrm rot="16200000">
            <a:off x="468911" y="1019405"/>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39" name="Tekstvak 38">
            <a:extLst>
              <a:ext uri="{FF2B5EF4-FFF2-40B4-BE49-F238E27FC236}">
                <a16:creationId xmlns:a16="http://schemas.microsoft.com/office/drawing/2014/main" id="{570FAF4F-4E0D-4704-B3D8-44A172975897}"/>
              </a:ext>
            </a:extLst>
          </p:cNvPr>
          <p:cNvSpPr txBox="1"/>
          <p:nvPr/>
        </p:nvSpPr>
        <p:spPr>
          <a:xfrm>
            <a:off x="737485" y="1020966"/>
            <a:ext cx="3446450" cy="307777"/>
          </a:xfrm>
          <a:prstGeom prst="rect">
            <a:avLst/>
          </a:prstGeom>
          <a:noFill/>
        </p:spPr>
        <p:txBody>
          <a:bodyPr wrap="square" rtlCol="0">
            <a:spAutoFit/>
          </a:bodyPr>
          <a:lstStyle/>
          <a:p>
            <a:r>
              <a:rPr lang="nl-NL" sz="1400" i="1" dirty="0"/>
              <a:t>Hierbij Praktijkproef 1: Delfland</a:t>
            </a:r>
          </a:p>
        </p:txBody>
      </p:sp>
    </p:spTree>
    <p:extLst>
      <p:ext uri="{BB962C8B-B14F-4D97-AF65-F5344CB8AC3E}">
        <p14:creationId xmlns:p14="http://schemas.microsoft.com/office/powerpoint/2010/main" val="24135091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Reeks 2</a:t>
            </a:r>
            <a:endParaRPr lang="nl-NL" b="1" dirty="0">
              <a:solidFill>
                <a:schemeClr val="bg1"/>
              </a:solidFill>
            </a:endParaRPr>
          </a:p>
        </p:txBody>
      </p:sp>
      <p:pic>
        <p:nvPicPr>
          <p:cNvPr id="5" name="Afbeelding 4">
            <a:extLst>
              <a:ext uri="{FF2B5EF4-FFF2-40B4-BE49-F238E27FC236}">
                <a16:creationId xmlns:a16="http://schemas.microsoft.com/office/drawing/2014/main" id="{11351C6B-848C-44EA-A47E-DF737C4628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191" y="2816762"/>
            <a:ext cx="5752021" cy="3465039"/>
          </a:xfrm>
          <a:prstGeom prst="rect">
            <a:avLst/>
          </a:prstGeom>
        </p:spPr>
      </p:pic>
      <p:sp>
        <p:nvSpPr>
          <p:cNvPr id="12" name="Ondertitel 2">
            <a:extLst>
              <a:ext uri="{FF2B5EF4-FFF2-40B4-BE49-F238E27FC236}">
                <a16:creationId xmlns:a16="http://schemas.microsoft.com/office/drawing/2014/main" id="{39385208-B2C4-476E-846B-78CCAB960104}"/>
              </a:ext>
            </a:extLst>
          </p:cNvPr>
          <p:cNvSpPr>
            <a:spLocks noGrp="1"/>
          </p:cNvSpPr>
          <p:nvPr>
            <p:ph type="subTitle" idx="1"/>
          </p:nvPr>
        </p:nvSpPr>
        <p:spPr>
          <a:xfrm>
            <a:off x="6241774" y="2413592"/>
            <a:ext cx="2902226" cy="2346667"/>
          </a:xfrm>
        </p:spPr>
        <p:txBody>
          <a:bodyPr>
            <a:normAutofit/>
          </a:bodyPr>
          <a:lstStyle/>
          <a:p>
            <a:r>
              <a:rPr lang="nl-NL" b="1" dirty="0">
                <a:solidFill>
                  <a:schemeClr val="bg1"/>
                </a:solidFill>
              </a:rPr>
              <a:t>Voorbereidingsteam</a:t>
            </a:r>
          </a:p>
          <a:p>
            <a:endParaRPr lang="nl-NL" b="1" dirty="0">
              <a:solidFill>
                <a:schemeClr val="bg1"/>
              </a:solidFill>
            </a:endParaRPr>
          </a:p>
          <a:p>
            <a:r>
              <a:rPr lang="nl-NL" b="1" dirty="0">
                <a:solidFill>
                  <a:schemeClr val="bg1"/>
                </a:solidFill>
              </a:rPr>
              <a:t>Loket</a:t>
            </a:r>
          </a:p>
          <a:p>
            <a:endParaRPr lang="nl-NL" b="1" dirty="0">
              <a:solidFill>
                <a:schemeClr val="bg1"/>
              </a:solidFill>
            </a:endParaRPr>
          </a:p>
          <a:p>
            <a:r>
              <a:rPr lang="nl-NL" b="1" dirty="0">
                <a:solidFill>
                  <a:schemeClr val="bg1"/>
                </a:solidFill>
              </a:rPr>
              <a:t>Gebruikerstoepassingen</a:t>
            </a:r>
          </a:p>
          <a:p>
            <a:endParaRPr lang="nl-NL" b="1" dirty="0">
              <a:solidFill>
                <a:schemeClr val="bg1"/>
              </a:solidFill>
            </a:endParaRPr>
          </a:p>
          <a:p>
            <a:r>
              <a:rPr lang="nl-NL" b="1" dirty="0">
                <a:solidFill>
                  <a:schemeClr val="bg1"/>
                </a:solidFill>
              </a:rPr>
              <a:t>Toepasbare Regels</a:t>
            </a:r>
          </a:p>
          <a:p>
            <a:endParaRPr lang="nl-NL" b="1" dirty="0">
              <a:solidFill>
                <a:schemeClr val="bg1"/>
              </a:solidFill>
            </a:endParaRPr>
          </a:p>
          <a:p>
            <a:r>
              <a:rPr lang="nl-NL" b="1" dirty="0">
                <a:solidFill>
                  <a:srgbClr val="FFC000"/>
                </a:solidFill>
              </a:rPr>
              <a:t>Knooppunt</a:t>
            </a:r>
          </a:p>
          <a:p>
            <a:endParaRPr lang="nl-NL" b="1" dirty="0">
              <a:solidFill>
                <a:schemeClr val="bg1"/>
              </a:solidFill>
            </a:endParaRPr>
          </a:p>
          <a:p>
            <a:endParaRPr lang="nl-NL" b="1" dirty="0">
              <a:solidFill>
                <a:srgbClr val="FFC000"/>
              </a:solidFill>
            </a:endParaRPr>
          </a:p>
        </p:txBody>
      </p:sp>
      <p:sp>
        <p:nvSpPr>
          <p:cNvPr id="10" name="Ovaal 9">
            <a:extLst>
              <a:ext uri="{FF2B5EF4-FFF2-40B4-BE49-F238E27FC236}">
                <a16:creationId xmlns:a16="http://schemas.microsoft.com/office/drawing/2014/main" id="{291DD765-478A-475E-B8F4-1D321D128F03}"/>
              </a:ext>
            </a:extLst>
          </p:cNvPr>
          <p:cNvSpPr/>
          <p:nvPr/>
        </p:nvSpPr>
        <p:spPr>
          <a:xfrm rot="16200000">
            <a:off x="475901" y="1391492"/>
            <a:ext cx="288000" cy="2880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1</a:t>
            </a:r>
          </a:p>
        </p:txBody>
      </p:sp>
      <p:sp>
        <p:nvSpPr>
          <p:cNvPr id="11" name="Tekstvak 10">
            <a:extLst>
              <a:ext uri="{FF2B5EF4-FFF2-40B4-BE49-F238E27FC236}">
                <a16:creationId xmlns:a16="http://schemas.microsoft.com/office/drawing/2014/main" id="{42F49072-794A-4725-9071-3621DA3F6947}"/>
              </a:ext>
            </a:extLst>
          </p:cNvPr>
          <p:cNvSpPr txBox="1"/>
          <p:nvPr/>
        </p:nvSpPr>
        <p:spPr>
          <a:xfrm>
            <a:off x="737485" y="1381602"/>
            <a:ext cx="3446450" cy="307777"/>
          </a:xfrm>
          <a:prstGeom prst="rect">
            <a:avLst/>
          </a:prstGeom>
          <a:noFill/>
        </p:spPr>
        <p:txBody>
          <a:bodyPr wrap="square" rtlCol="0">
            <a:spAutoFit/>
          </a:bodyPr>
          <a:lstStyle/>
          <a:p>
            <a:r>
              <a:rPr lang="nl-NL" sz="1400" i="1" dirty="0"/>
              <a:t>Hierbij Praktijkproef 1: Westland</a:t>
            </a:r>
          </a:p>
        </p:txBody>
      </p:sp>
    </p:spTree>
    <p:extLst>
      <p:ext uri="{BB962C8B-B14F-4D97-AF65-F5344CB8AC3E}">
        <p14:creationId xmlns:p14="http://schemas.microsoft.com/office/powerpoint/2010/main" val="37243605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9DF9F-6289-6C45-BF8A-AC5D8CA3D367}"/>
              </a:ext>
            </a:extLst>
          </p:cNvPr>
          <p:cNvSpPr>
            <a:spLocks noGrp="1"/>
          </p:cNvSpPr>
          <p:nvPr>
            <p:ph type="title"/>
          </p:nvPr>
        </p:nvSpPr>
        <p:spPr/>
        <p:txBody>
          <a:bodyPr/>
          <a:lstStyle/>
          <a:p>
            <a:r>
              <a:rPr lang="nl-NL" dirty="0"/>
              <a:t>Ontwikkelaarsportaal</a:t>
            </a:r>
          </a:p>
        </p:txBody>
      </p:sp>
      <p:sp>
        <p:nvSpPr>
          <p:cNvPr id="3" name="Date Placeholder 2">
            <a:extLst>
              <a:ext uri="{FF2B5EF4-FFF2-40B4-BE49-F238E27FC236}">
                <a16:creationId xmlns:a16="http://schemas.microsoft.com/office/drawing/2014/main" id="{7AA451F0-B43D-1A4F-8A35-70346E170CA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07E72-D634-B14E-8F42-930BB5C3EACA}" type="datetime3">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18/12/18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4" name="Footer Placeholder 3">
            <a:extLst>
              <a:ext uri="{FF2B5EF4-FFF2-40B4-BE49-F238E27FC236}">
                <a16:creationId xmlns:a16="http://schemas.microsoft.com/office/drawing/2014/main" id="{9C8A9EFF-3D82-4E44-8ED9-C78EA34D04E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5" name="Text Placeholder 4">
            <a:extLst>
              <a:ext uri="{FF2B5EF4-FFF2-40B4-BE49-F238E27FC236}">
                <a16:creationId xmlns:a16="http://schemas.microsoft.com/office/drawing/2014/main" id="{AC24A1D3-A205-9C43-BA08-C2F2650A4172}"/>
              </a:ext>
            </a:extLst>
          </p:cNvPr>
          <p:cNvSpPr>
            <a:spLocks noGrp="1"/>
          </p:cNvSpPr>
          <p:nvPr>
            <p:ph type="body" sz="quarter" idx="12"/>
          </p:nvPr>
        </p:nvSpPr>
        <p:spPr/>
        <p:txBody>
          <a:bodyPr/>
          <a:lstStyle/>
          <a:p>
            <a:r>
              <a:rPr lang="nl-NL" dirty="0"/>
              <a:t>Mark (live demo beveiligde REST-API): </a:t>
            </a:r>
          </a:p>
          <a:p>
            <a:pPr marL="342900" indent="-342900">
              <a:buFont typeface="+mj-lt"/>
              <a:buAutoNum type="arabicPeriod"/>
            </a:pPr>
            <a:r>
              <a:rPr lang="nl-NL" dirty="0"/>
              <a:t>Ga naar ontwikkelaarsportaal (pre)</a:t>
            </a:r>
          </a:p>
          <a:p>
            <a:pPr marL="342900" indent="-342900">
              <a:buFont typeface="+mj-lt"/>
              <a:buAutoNum type="arabicPeriod"/>
            </a:pPr>
            <a:r>
              <a:rPr lang="nl-NL" dirty="0"/>
              <a:t>Ga naar </a:t>
            </a:r>
            <a:r>
              <a:rPr lang="nl-NL" dirty="0" err="1"/>
              <a:t>api</a:t>
            </a:r>
            <a:r>
              <a:rPr lang="nl-NL" dirty="0"/>
              <a:t>-register</a:t>
            </a:r>
          </a:p>
          <a:p>
            <a:pPr marL="342900" indent="-342900">
              <a:buFont typeface="+mj-lt"/>
              <a:buAutoNum type="arabicPeriod"/>
            </a:pPr>
            <a:r>
              <a:rPr lang="nl-NL" dirty="0"/>
              <a:t>Ga naar verzoeken-ophalen: beveiligde REST-API.</a:t>
            </a:r>
          </a:p>
          <a:p>
            <a:pPr marL="342900" indent="-342900">
              <a:buFont typeface="+mj-lt"/>
              <a:buAutoNum type="arabicPeriod"/>
            </a:pPr>
            <a:r>
              <a:rPr lang="nl-NL" dirty="0"/>
              <a:t>Vul aanvraagformulier in om PKIO-account aan te maken</a:t>
            </a:r>
          </a:p>
          <a:p>
            <a:pPr marL="342900" indent="-342900">
              <a:buFont typeface="+mj-lt"/>
              <a:buAutoNum type="arabicPeriod"/>
            </a:pPr>
            <a:r>
              <a:rPr lang="nl-NL" dirty="0"/>
              <a:t>DSO-Beheer maakt een account aan </a:t>
            </a:r>
          </a:p>
        </p:txBody>
      </p:sp>
    </p:spTree>
    <p:extLst>
      <p:ext uri="{BB962C8B-B14F-4D97-AF65-F5344CB8AC3E}">
        <p14:creationId xmlns:p14="http://schemas.microsoft.com/office/powerpoint/2010/main" val="14359252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9DF9F-6289-6C45-BF8A-AC5D8CA3D367}"/>
              </a:ext>
            </a:extLst>
          </p:cNvPr>
          <p:cNvSpPr>
            <a:spLocks noGrp="1"/>
          </p:cNvSpPr>
          <p:nvPr>
            <p:ph type="title"/>
          </p:nvPr>
        </p:nvSpPr>
        <p:spPr/>
        <p:txBody>
          <a:bodyPr/>
          <a:lstStyle/>
          <a:p>
            <a:r>
              <a:rPr lang="nl-NL" dirty="0"/>
              <a:t>Ontwikkelaarsportaal</a:t>
            </a:r>
          </a:p>
        </p:txBody>
      </p:sp>
      <p:sp>
        <p:nvSpPr>
          <p:cNvPr id="3" name="Date Placeholder 2">
            <a:extLst>
              <a:ext uri="{FF2B5EF4-FFF2-40B4-BE49-F238E27FC236}">
                <a16:creationId xmlns:a16="http://schemas.microsoft.com/office/drawing/2014/main" id="{7AA451F0-B43D-1A4F-8A35-70346E170CA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07E72-D634-B14E-8F42-930BB5C3EACA}" type="datetime3">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18/12/18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4" name="Footer Placeholder 3">
            <a:extLst>
              <a:ext uri="{FF2B5EF4-FFF2-40B4-BE49-F238E27FC236}">
                <a16:creationId xmlns:a16="http://schemas.microsoft.com/office/drawing/2014/main" id="{9C8A9EFF-3D82-4E44-8ED9-C78EA34D04E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5" name="Text Placeholder 4">
            <a:extLst>
              <a:ext uri="{FF2B5EF4-FFF2-40B4-BE49-F238E27FC236}">
                <a16:creationId xmlns:a16="http://schemas.microsoft.com/office/drawing/2014/main" id="{AC24A1D3-A205-9C43-BA08-C2F2650A4172}"/>
              </a:ext>
            </a:extLst>
          </p:cNvPr>
          <p:cNvSpPr>
            <a:spLocks noGrp="1"/>
          </p:cNvSpPr>
          <p:nvPr>
            <p:ph type="body" sz="quarter" idx="12"/>
          </p:nvPr>
        </p:nvSpPr>
        <p:spPr/>
        <p:txBody>
          <a:bodyPr/>
          <a:lstStyle/>
          <a:p>
            <a:r>
              <a:rPr lang="nl-NL" dirty="0"/>
              <a:t>Mark (live demo </a:t>
            </a:r>
            <a:r>
              <a:rPr lang="nl-NL" dirty="0" err="1"/>
              <a:t>digikoppeling</a:t>
            </a:r>
            <a:r>
              <a:rPr lang="nl-NL" dirty="0"/>
              <a:t> </a:t>
            </a:r>
            <a:r>
              <a:rPr lang="nl-NL" dirty="0" err="1"/>
              <a:t>ebMS</a:t>
            </a:r>
            <a:r>
              <a:rPr lang="nl-NL" dirty="0"/>
              <a:t>): </a:t>
            </a:r>
          </a:p>
          <a:p>
            <a:pPr marL="342900" indent="-342900">
              <a:buFont typeface="+mj-lt"/>
              <a:buAutoNum type="arabicPeriod"/>
            </a:pPr>
            <a:r>
              <a:rPr lang="nl-NL" dirty="0"/>
              <a:t>Ga naar ontwikkelaarsportaal (pre)</a:t>
            </a:r>
          </a:p>
          <a:p>
            <a:pPr marL="342900" indent="-342900">
              <a:buFont typeface="+mj-lt"/>
              <a:buAutoNum type="arabicPeriod"/>
            </a:pPr>
            <a:r>
              <a:rPr lang="nl-NL" dirty="0"/>
              <a:t>Ga naar </a:t>
            </a:r>
            <a:r>
              <a:rPr lang="nl-NL" dirty="0" err="1"/>
              <a:t>api</a:t>
            </a:r>
            <a:r>
              <a:rPr lang="nl-NL" dirty="0"/>
              <a:t>-register </a:t>
            </a:r>
            <a:r>
              <a:rPr lang="nl-NL" dirty="0">
                <a:sym typeface="Wingdings" pitchFamily="2" charset="2"/>
              </a:rPr>
              <a:t> filter </a:t>
            </a:r>
            <a:r>
              <a:rPr lang="nl-NL" dirty="0" err="1">
                <a:sym typeface="Wingdings" pitchFamily="2" charset="2"/>
              </a:rPr>
              <a:t>ebMS</a:t>
            </a:r>
            <a:r>
              <a:rPr lang="nl-NL" dirty="0">
                <a:sym typeface="Wingdings" pitchFamily="2" charset="2"/>
              </a:rPr>
              <a:t> / Toepasbare regels</a:t>
            </a:r>
            <a:endParaRPr lang="nl-NL" dirty="0"/>
          </a:p>
          <a:p>
            <a:pPr marL="342900" indent="-342900">
              <a:buFont typeface="+mj-lt"/>
              <a:buAutoNum type="arabicPeriod"/>
            </a:pPr>
            <a:r>
              <a:rPr lang="nl-NL" dirty="0"/>
              <a:t>Ga naar Regels-registreren: </a:t>
            </a:r>
            <a:r>
              <a:rPr lang="nl-NL" dirty="0" err="1"/>
              <a:t>digikoppeling</a:t>
            </a:r>
            <a:r>
              <a:rPr lang="nl-NL" dirty="0"/>
              <a:t> </a:t>
            </a:r>
            <a:r>
              <a:rPr lang="nl-NL" dirty="0" err="1"/>
              <a:t>ebMS</a:t>
            </a:r>
            <a:r>
              <a:rPr lang="nl-NL" dirty="0"/>
              <a:t>.</a:t>
            </a:r>
          </a:p>
          <a:p>
            <a:pPr marL="342900" indent="-342900">
              <a:buFont typeface="+mj-lt"/>
              <a:buAutoNum type="arabicPeriod"/>
            </a:pPr>
            <a:r>
              <a:rPr lang="nl-NL" dirty="0"/>
              <a:t>Ga onderaan de pagina naar CPA aanmaken deeplink.</a:t>
            </a:r>
          </a:p>
          <a:p>
            <a:pPr marL="342900" indent="-342900">
              <a:buFont typeface="+mj-lt"/>
              <a:buAutoNum type="arabicPeriod"/>
            </a:pPr>
            <a:endParaRPr lang="nl-NL" dirty="0"/>
          </a:p>
        </p:txBody>
      </p:sp>
    </p:spTree>
    <p:extLst>
      <p:ext uri="{BB962C8B-B14F-4D97-AF65-F5344CB8AC3E}">
        <p14:creationId xmlns:p14="http://schemas.microsoft.com/office/powerpoint/2010/main" val="2888239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10244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6961A7B-1003-BF41-B0AF-CDAC76A57A38}"/>
              </a:ext>
            </a:extLst>
          </p:cNvPr>
          <p:cNvSpPr>
            <a:spLocks noGrp="1"/>
          </p:cNvSpPr>
          <p:nvPr>
            <p:ph type="title"/>
          </p:nvPr>
        </p:nvSpPr>
        <p:spPr/>
        <p:txBody>
          <a:bodyPr/>
          <a:lstStyle/>
          <a:p>
            <a:r>
              <a:rPr lang="nl-NL" dirty="0"/>
              <a:t>Wat doet het knooppunt</a:t>
            </a:r>
          </a:p>
        </p:txBody>
      </p:sp>
      <p:sp>
        <p:nvSpPr>
          <p:cNvPr id="3" name="Date Placeholder 2">
            <a:extLst>
              <a:ext uri="{FF2B5EF4-FFF2-40B4-BE49-F238E27FC236}">
                <a16:creationId xmlns:a16="http://schemas.microsoft.com/office/drawing/2014/main" id="{19E1FE5F-82E1-4E45-8192-23236B822A7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07E72-D634-B14E-8F42-930BB5C3EACA}" type="datetime3">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18/12/18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4" name="Footer Placeholder 3">
            <a:extLst>
              <a:ext uri="{FF2B5EF4-FFF2-40B4-BE49-F238E27FC236}">
                <a16:creationId xmlns:a16="http://schemas.microsoft.com/office/drawing/2014/main" id="{5C76AD00-C608-D845-93B9-59BC68301D4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6" name="Rounded Rectangle 5">
            <a:extLst>
              <a:ext uri="{FF2B5EF4-FFF2-40B4-BE49-F238E27FC236}">
                <a16:creationId xmlns:a16="http://schemas.microsoft.com/office/drawing/2014/main" id="{7C074AE8-C8F0-E542-BC7E-59A8F23335BD}"/>
              </a:ext>
            </a:extLst>
          </p:cNvPr>
          <p:cNvSpPr/>
          <p:nvPr/>
        </p:nvSpPr>
        <p:spPr>
          <a:xfrm>
            <a:off x="2949146" y="3127513"/>
            <a:ext cx="3245708"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API-Afnemer</a:t>
            </a:r>
          </a:p>
        </p:txBody>
      </p:sp>
      <p:sp>
        <p:nvSpPr>
          <p:cNvPr id="7" name="Rounded Rectangle 6">
            <a:extLst>
              <a:ext uri="{FF2B5EF4-FFF2-40B4-BE49-F238E27FC236}">
                <a16:creationId xmlns:a16="http://schemas.microsoft.com/office/drawing/2014/main" id="{8EA2859B-AAA0-D948-94B7-CD1D34CC4E0E}"/>
              </a:ext>
            </a:extLst>
          </p:cNvPr>
          <p:cNvSpPr/>
          <p:nvPr/>
        </p:nvSpPr>
        <p:spPr>
          <a:xfrm>
            <a:off x="2949146" y="3866856"/>
            <a:ext cx="3245708" cy="594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Knooppunt</a:t>
            </a:r>
          </a:p>
        </p:txBody>
      </p:sp>
      <p:sp>
        <p:nvSpPr>
          <p:cNvPr id="8" name="Rounded Rectangle 7">
            <a:extLst>
              <a:ext uri="{FF2B5EF4-FFF2-40B4-BE49-F238E27FC236}">
                <a16:creationId xmlns:a16="http://schemas.microsoft.com/office/drawing/2014/main" id="{FBEB4DC5-7526-A348-8188-A0B257108B81}"/>
              </a:ext>
            </a:extLst>
          </p:cNvPr>
          <p:cNvSpPr/>
          <p:nvPr/>
        </p:nvSpPr>
        <p:spPr>
          <a:xfrm>
            <a:off x="2942796" y="4606199"/>
            <a:ext cx="3245707"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API-Aanbieder</a:t>
            </a:r>
          </a:p>
        </p:txBody>
      </p:sp>
      <p:sp>
        <p:nvSpPr>
          <p:cNvPr id="12" name="Down Arrow 11">
            <a:extLst>
              <a:ext uri="{FF2B5EF4-FFF2-40B4-BE49-F238E27FC236}">
                <a16:creationId xmlns:a16="http://schemas.microsoft.com/office/drawing/2014/main" id="{9B4191DD-D829-2D45-8F46-B9D548D2B0FB}"/>
              </a:ext>
            </a:extLst>
          </p:cNvPr>
          <p:cNvSpPr/>
          <p:nvPr/>
        </p:nvSpPr>
        <p:spPr>
          <a:xfrm>
            <a:off x="1957138" y="3158498"/>
            <a:ext cx="723600" cy="2041701"/>
          </a:xfrm>
          <a:prstGeom prst="downArrow">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680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Calibri"/>
              <a:ea typeface="+mn-ea"/>
              <a:cs typeface="+mn-cs"/>
            </a:endParaRPr>
          </a:p>
        </p:txBody>
      </p:sp>
      <p:sp>
        <p:nvSpPr>
          <p:cNvPr id="13" name="Up Arrow 12">
            <a:extLst>
              <a:ext uri="{FF2B5EF4-FFF2-40B4-BE49-F238E27FC236}">
                <a16:creationId xmlns:a16="http://schemas.microsoft.com/office/drawing/2014/main" id="{7E2C1AA1-D66E-E14D-BC75-F2406746B412}"/>
              </a:ext>
            </a:extLst>
          </p:cNvPr>
          <p:cNvSpPr/>
          <p:nvPr/>
        </p:nvSpPr>
        <p:spPr>
          <a:xfrm>
            <a:off x="6527526" y="3158498"/>
            <a:ext cx="723600" cy="2041701"/>
          </a:xfrm>
          <a:prstGeom prst="upArrow">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680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05817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6961A7B-1003-BF41-B0AF-CDAC76A57A38}"/>
              </a:ext>
            </a:extLst>
          </p:cNvPr>
          <p:cNvSpPr>
            <a:spLocks noGrp="1"/>
          </p:cNvSpPr>
          <p:nvPr>
            <p:ph type="title"/>
          </p:nvPr>
        </p:nvSpPr>
        <p:spPr>
          <a:xfrm>
            <a:off x="450850" y="1169390"/>
            <a:ext cx="8229600" cy="663123"/>
          </a:xfrm>
        </p:spPr>
        <p:txBody>
          <a:bodyPr/>
          <a:lstStyle/>
          <a:p>
            <a:r>
              <a:rPr lang="nl-NL" dirty="0"/>
              <a:t>Wat doet het knooppunt</a:t>
            </a:r>
          </a:p>
        </p:txBody>
      </p:sp>
      <p:sp>
        <p:nvSpPr>
          <p:cNvPr id="3" name="Date Placeholder 2">
            <a:extLst>
              <a:ext uri="{FF2B5EF4-FFF2-40B4-BE49-F238E27FC236}">
                <a16:creationId xmlns:a16="http://schemas.microsoft.com/office/drawing/2014/main" id="{19E1FE5F-82E1-4E45-8192-23236B822A7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07E72-D634-B14E-8F42-930BB5C3EACA}" type="datetime3">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18/12/18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4" name="Footer Placeholder 3">
            <a:extLst>
              <a:ext uri="{FF2B5EF4-FFF2-40B4-BE49-F238E27FC236}">
                <a16:creationId xmlns:a16="http://schemas.microsoft.com/office/drawing/2014/main" id="{5C76AD00-C608-D845-93B9-59BC68301D4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7" name="Rounded Rectangle 6">
            <a:extLst>
              <a:ext uri="{FF2B5EF4-FFF2-40B4-BE49-F238E27FC236}">
                <a16:creationId xmlns:a16="http://schemas.microsoft.com/office/drawing/2014/main" id="{8EA2859B-AAA0-D948-94B7-CD1D34CC4E0E}"/>
              </a:ext>
            </a:extLst>
          </p:cNvPr>
          <p:cNvSpPr/>
          <p:nvPr/>
        </p:nvSpPr>
        <p:spPr>
          <a:xfrm>
            <a:off x="2949146" y="3868823"/>
            <a:ext cx="3245708" cy="594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Knooppunt</a:t>
            </a:r>
          </a:p>
        </p:txBody>
      </p:sp>
      <p:sp>
        <p:nvSpPr>
          <p:cNvPr id="8" name="Rounded Rectangle 7">
            <a:extLst>
              <a:ext uri="{FF2B5EF4-FFF2-40B4-BE49-F238E27FC236}">
                <a16:creationId xmlns:a16="http://schemas.microsoft.com/office/drawing/2014/main" id="{FBEB4DC5-7526-A348-8188-A0B257108B81}"/>
              </a:ext>
            </a:extLst>
          </p:cNvPr>
          <p:cNvSpPr/>
          <p:nvPr/>
        </p:nvSpPr>
        <p:spPr>
          <a:xfrm>
            <a:off x="2949145" y="4608166"/>
            <a:ext cx="1010619"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prstClr val="white"/>
                </a:solidFill>
                <a:effectLst/>
                <a:uLnTx/>
                <a:uFillTx/>
                <a:latin typeface="Calibri"/>
                <a:ea typeface="+mn-ea"/>
                <a:cs typeface="+mn-cs"/>
              </a:rPr>
              <a:t>ebMS</a:t>
            </a:r>
            <a:r>
              <a:rPr kumimoji="0" lang="nl-NL" sz="1400" b="0" i="0" u="none" strike="noStrike" kern="1200" cap="none" spc="0" normalizeH="0" baseline="0" noProof="0" dirty="0">
                <a:ln>
                  <a:noFill/>
                </a:ln>
                <a:solidFill>
                  <a:prstClr val="white"/>
                </a:solidFill>
                <a:effectLst/>
                <a:uLnTx/>
                <a:uFillTx/>
                <a:latin typeface="Calibri"/>
                <a:ea typeface="+mn-ea"/>
                <a:cs typeface="+mn-cs"/>
              </a:rPr>
              <a:t> Toevoegen TR</a:t>
            </a:r>
          </a:p>
        </p:txBody>
      </p:sp>
      <p:sp>
        <p:nvSpPr>
          <p:cNvPr id="6" name="Rounded Rectangle 5">
            <a:extLst>
              <a:ext uri="{FF2B5EF4-FFF2-40B4-BE49-F238E27FC236}">
                <a16:creationId xmlns:a16="http://schemas.microsoft.com/office/drawing/2014/main" id="{7C074AE8-C8F0-E542-BC7E-59A8F23335BD}"/>
              </a:ext>
            </a:extLst>
          </p:cNvPr>
          <p:cNvSpPr/>
          <p:nvPr/>
        </p:nvSpPr>
        <p:spPr>
          <a:xfrm>
            <a:off x="2949146" y="3129480"/>
            <a:ext cx="1010618"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a:ea typeface="+mn-ea"/>
                <a:cs typeface="+mn-cs"/>
              </a:rPr>
              <a:t>Loket</a:t>
            </a:r>
          </a:p>
        </p:txBody>
      </p:sp>
      <p:sp>
        <p:nvSpPr>
          <p:cNvPr id="9" name="Rounded Rectangle 8">
            <a:extLst>
              <a:ext uri="{FF2B5EF4-FFF2-40B4-BE49-F238E27FC236}">
                <a16:creationId xmlns:a16="http://schemas.microsoft.com/office/drawing/2014/main" id="{91E9F5D6-6AC6-444F-A03F-EDC68827D155}"/>
              </a:ext>
            </a:extLst>
          </p:cNvPr>
          <p:cNvSpPr/>
          <p:nvPr/>
        </p:nvSpPr>
        <p:spPr>
          <a:xfrm>
            <a:off x="4061379" y="3129480"/>
            <a:ext cx="1010618"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a:ea typeface="+mn-ea"/>
                <a:cs typeface="+mn-cs"/>
              </a:rPr>
              <a:t>VTH</a:t>
            </a:r>
          </a:p>
        </p:txBody>
      </p:sp>
      <p:sp>
        <p:nvSpPr>
          <p:cNvPr id="11" name="Rounded Rectangle 10">
            <a:extLst>
              <a:ext uri="{FF2B5EF4-FFF2-40B4-BE49-F238E27FC236}">
                <a16:creationId xmlns:a16="http://schemas.microsoft.com/office/drawing/2014/main" id="{9DD5E8C3-4792-2045-B57F-38721204DC0F}"/>
              </a:ext>
            </a:extLst>
          </p:cNvPr>
          <p:cNvSpPr/>
          <p:nvPr/>
        </p:nvSpPr>
        <p:spPr>
          <a:xfrm>
            <a:off x="5184234" y="3129480"/>
            <a:ext cx="1010618"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a:ea typeface="+mn-ea"/>
                <a:cs typeface="+mn-cs"/>
              </a:rPr>
              <a:t>Plan</a:t>
            </a:r>
          </a:p>
        </p:txBody>
      </p:sp>
      <p:sp>
        <p:nvSpPr>
          <p:cNvPr id="13" name="Rounded Rectangle 12">
            <a:extLst>
              <a:ext uri="{FF2B5EF4-FFF2-40B4-BE49-F238E27FC236}">
                <a16:creationId xmlns:a16="http://schemas.microsoft.com/office/drawing/2014/main" id="{CB1C28A7-591E-8346-A7B7-D3906348D719}"/>
              </a:ext>
            </a:extLst>
          </p:cNvPr>
          <p:cNvSpPr/>
          <p:nvPr/>
        </p:nvSpPr>
        <p:spPr>
          <a:xfrm>
            <a:off x="4060340" y="4608166"/>
            <a:ext cx="1010619"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a:ea typeface="+mn-ea"/>
                <a:cs typeface="+mn-cs"/>
              </a:rPr>
              <a:t>REST Catalogus opvragen</a:t>
            </a:r>
          </a:p>
        </p:txBody>
      </p:sp>
      <p:sp>
        <p:nvSpPr>
          <p:cNvPr id="15" name="Rounded Rectangle 14">
            <a:extLst>
              <a:ext uri="{FF2B5EF4-FFF2-40B4-BE49-F238E27FC236}">
                <a16:creationId xmlns:a16="http://schemas.microsoft.com/office/drawing/2014/main" id="{F973B64B-EDE6-A346-A2F3-ED974C15EA0E}"/>
              </a:ext>
            </a:extLst>
          </p:cNvPr>
          <p:cNvSpPr/>
          <p:nvPr/>
        </p:nvSpPr>
        <p:spPr>
          <a:xfrm>
            <a:off x="5504207" y="4608166"/>
            <a:ext cx="690646"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a:t>
            </a:r>
          </a:p>
        </p:txBody>
      </p:sp>
      <p:sp>
        <p:nvSpPr>
          <p:cNvPr id="18" name="Down Arrow 17">
            <a:extLst>
              <a:ext uri="{FF2B5EF4-FFF2-40B4-BE49-F238E27FC236}">
                <a16:creationId xmlns:a16="http://schemas.microsoft.com/office/drawing/2014/main" id="{A6F1FB79-024C-0746-9F80-15EFC4702169}"/>
              </a:ext>
            </a:extLst>
          </p:cNvPr>
          <p:cNvSpPr/>
          <p:nvPr/>
        </p:nvSpPr>
        <p:spPr>
          <a:xfrm>
            <a:off x="1957138" y="3160465"/>
            <a:ext cx="723600" cy="2041701"/>
          </a:xfrm>
          <a:prstGeom prst="downArrow">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680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Calibri"/>
              <a:ea typeface="+mn-ea"/>
              <a:cs typeface="+mn-cs"/>
            </a:endParaRPr>
          </a:p>
        </p:txBody>
      </p:sp>
      <p:sp>
        <p:nvSpPr>
          <p:cNvPr id="19" name="Up Arrow 18">
            <a:extLst>
              <a:ext uri="{FF2B5EF4-FFF2-40B4-BE49-F238E27FC236}">
                <a16:creationId xmlns:a16="http://schemas.microsoft.com/office/drawing/2014/main" id="{8CABF9BB-E3A4-A340-AE0A-346BA57A9229}"/>
              </a:ext>
            </a:extLst>
          </p:cNvPr>
          <p:cNvSpPr/>
          <p:nvPr/>
        </p:nvSpPr>
        <p:spPr>
          <a:xfrm>
            <a:off x="6527526" y="3160465"/>
            <a:ext cx="723600" cy="2041701"/>
          </a:xfrm>
          <a:prstGeom prst="upArrow">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680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Calibri"/>
              <a:ea typeface="+mn-ea"/>
              <a:cs typeface="+mn-cs"/>
            </a:endParaRPr>
          </a:p>
        </p:txBody>
      </p:sp>
      <p:sp>
        <p:nvSpPr>
          <p:cNvPr id="24" name="Rounded Rectangle 23">
            <a:extLst>
              <a:ext uri="{FF2B5EF4-FFF2-40B4-BE49-F238E27FC236}">
                <a16:creationId xmlns:a16="http://schemas.microsoft.com/office/drawing/2014/main" id="{DF0DD2F3-3C28-224B-9A32-10BF4E900FDB}"/>
              </a:ext>
            </a:extLst>
          </p:cNvPr>
          <p:cNvSpPr/>
          <p:nvPr/>
        </p:nvSpPr>
        <p:spPr>
          <a:xfrm>
            <a:off x="5171535" y="4608166"/>
            <a:ext cx="232096" cy="594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274943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B1A5CCCD-656A-CC47-B545-042D246D25D0}"/>
              </a:ext>
            </a:extLst>
          </p:cNvPr>
          <p:cNvSpPr txBox="1"/>
          <p:nvPr/>
        </p:nvSpPr>
        <p:spPr>
          <a:xfrm>
            <a:off x="4283070" y="2459172"/>
            <a:ext cx="433495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600" b="0" i="0" u="none" strike="noStrike" kern="1200" cap="none" spc="0" normalizeH="0" baseline="0" noProof="0" dirty="0">
                <a:ln>
                  <a:noFill/>
                </a:ln>
                <a:solidFill>
                  <a:prstClr val="white">
                    <a:lumMod val="85000"/>
                  </a:prstClr>
                </a:solidFill>
                <a:effectLst/>
                <a:uLnTx/>
                <a:uFillTx/>
                <a:latin typeface="Calibri"/>
                <a:ea typeface="+mn-ea"/>
                <a:cs typeface="+mn-cs"/>
              </a:rPr>
              <a:t>REST</a:t>
            </a:r>
          </a:p>
        </p:txBody>
      </p:sp>
      <p:sp>
        <p:nvSpPr>
          <p:cNvPr id="22" name="TextBox 21">
            <a:extLst>
              <a:ext uri="{FF2B5EF4-FFF2-40B4-BE49-F238E27FC236}">
                <a16:creationId xmlns:a16="http://schemas.microsoft.com/office/drawing/2014/main" id="{1B271FB1-BF44-1347-BB28-94082BF75639}"/>
              </a:ext>
            </a:extLst>
          </p:cNvPr>
          <p:cNvSpPr txBox="1"/>
          <p:nvPr/>
        </p:nvSpPr>
        <p:spPr>
          <a:xfrm>
            <a:off x="941831" y="2551153"/>
            <a:ext cx="28956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300" normalizeH="0" baseline="0" noProof="0" dirty="0" err="1">
                <a:ln>
                  <a:noFill/>
                </a:ln>
                <a:solidFill>
                  <a:prstClr val="white">
                    <a:lumMod val="85000"/>
                  </a:prstClr>
                </a:solidFill>
                <a:effectLst/>
                <a:uLnTx/>
                <a:uFillTx/>
                <a:latin typeface="Calibri"/>
                <a:ea typeface="+mn-ea"/>
                <a:cs typeface="+mn-cs"/>
              </a:rPr>
              <a:t>Digikoppeling</a:t>
            </a:r>
            <a:r>
              <a:rPr kumimoji="0" lang="nl-NL" sz="4000" b="0" i="0" u="none" strike="noStrike" kern="1200" cap="none" spc="-300" normalizeH="0" baseline="0" noProof="0" dirty="0">
                <a:ln>
                  <a:noFill/>
                </a:ln>
                <a:solidFill>
                  <a:prstClr val="white">
                    <a:lumMod val="85000"/>
                  </a:prstClr>
                </a:solidFill>
                <a:effectLst/>
                <a:uLnTx/>
                <a:uFillTx/>
                <a:latin typeface="Calibri"/>
                <a:ea typeface="+mn-ea"/>
                <a:cs typeface="+mn-cs"/>
              </a:rPr>
              <a:t> </a:t>
            </a:r>
            <a:r>
              <a:rPr kumimoji="0" lang="nl-NL" sz="4000" b="0" i="0" u="none" strike="noStrike" kern="1200" cap="none" spc="-300" normalizeH="0" baseline="0" noProof="0" dirty="0" err="1">
                <a:ln>
                  <a:noFill/>
                </a:ln>
                <a:solidFill>
                  <a:prstClr val="white">
                    <a:lumMod val="85000"/>
                  </a:prstClr>
                </a:solidFill>
                <a:effectLst/>
                <a:uLnTx/>
                <a:uFillTx/>
                <a:latin typeface="Calibri"/>
                <a:ea typeface="+mn-ea"/>
                <a:cs typeface="+mn-cs"/>
              </a:rPr>
              <a:t>ebMS</a:t>
            </a:r>
            <a:endParaRPr kumimoji="0" lang="nl-NL" sz="4000" b="0" i="0" u="none" strike="noStrike" kern="1200" cap="none" spc="-300" normalizeH="0" baseline="0" noProof="0" dirty="0">
              <a:ln>
                <a:noFill/>
              </a:ln>
              <a:solidFill>
                <a:prstClr val="white">
                  <a:lumMod val="85000"/>
                </a:prstClr>
              </a:solidFill>
              <a:effectLst/>
              <a:uLnTx/>
              <a:uFillTx/>
              <a:latin typeface="Calibri"/>
              <a:ea typeface="+mn-ea"/>
              <a:cs typeface="+mn-cs"/>
            </a:endParaRPr>
          </a:p>
        </p:txBody>
      </p:sp>
      <p:sp>
        <p:nvSpPr>
          <p:cNvPr id="14" name="Title 13">
            <a:extLst>
              <a:ext uri="{FF2B5EF4-FFF2-40B4-BE49-F238E27FC236}">
                <a16:creationId xmlns:a16="http://schemas.microsoft.com/office/drawing/2014/main" id="{46961A7B-1003-BF41-B0AF-CDAC76A57A38}"/>
              </a:ext>
            </a:extLst>
          </p:cNvPr>
          <p:cNvSpPr>
            <a:spLocks noGrp="1"/>
          </p:cNvSpPr>
          <p:nvPr>
            <p:ph type="title"/>
          </p:nvPr>
        </p:nvSpPr>
        <p:spPr/>
        <p:txBody>
          <a:bodyPr/>
          <a:lstStyle/>
          <a:p>
            <a:r>
              <a:rPr lang="nl-NL" dirty="0"/>
              <a:t>Wat doet het knooppunt</a:t>
            </a:r>
          </a:p>
        </p:txBody>
      </p:sp>
      <p:sp>
        <p:nvSpPr>
          <p:cNvPr id="3" name="Date Placeholder 2">
            <a:extLst>
              <a:ext uri="{FF2B5EF4-FFF2-40B4-BE49-F238E27FC236}">
                <a16:creationId xmlns:a16="http://schemas.microsoft.com/office/drawing/2014/main" id="{19E1FE5F-82E1-4E45-8192-23236B822A7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07E72-D634-B14E-8F42-930BB5C3EACA}" type="datetime3">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18/12/18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4" name="Footer Placeholder 3">
            <a:extLst>
              <a:ext uri="{FF2B5EF4-FFF2-40B4-BE49-F238E27FC236}">
                <a16:creationId xmlns:a16="http://schemas.microsoft.com/office/drawing/2014/main" id="{5C76AD00-C608-D845-93B9-59BC68301D4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6" name="Rounded Rectangle 5">
            <a:extLst>
              <a:ext uri="{FF2B5EF4-FFF2-40B4-BE49-F238E27FC236}">
                <a16:creationId xmlns:a16="http://schemas.microsoft.com/office/drawing/2014/main" id="{7C074AE8-C8F0-E542-BC7E-59A8F23335BD}"/>
              </a:ext>
            </a:extLst>
          </p:cNvPr>
          <p:cNvSpPr/>
          <p:nvPr/>
        </p:nvSpPr>
        <p:spPr>
          <a:xfrm>
            <a:off x="562708" y="1995727"/>
            <a:ext cx="8117742" cy="617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API-Afnemer</a:t>
            </a:r>
          </a:p>
        </p:txBody>
      </p:sp>
      <p:sp>
        <p:nvSpPr>
          <p:cNvPr id="7" name="Rounded Rectangle 6">
            <a:extLst>
              <a:ext uri="{FF2B5EF4-FFF2-40B4-BE49-F238E27FC236}">
                <a16:creationId xmlns:a16="http://schemas.microsoft.com/office/drawing/2014/main" id="{8EA2859B-AAA0-D948-94B7-CD1D34CC4E0E}"/>
              </a:ext>
            </a:extLst>
          </p:cNvPr>
          <p:cNvSpPr/>
          <p:nvPr/>
        </p:nvSpPr>
        <p:spPr>
          <a:xfrm>
            <a:off x="562708" y="3860093"/>
            <a:ext cx="8117742" cy="5969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Knooppunt</a:t>
            </a:r>
          </a:p>
        </p:txBody>
      </p:sp>
      <p:sp>
        <p:nvSpPr>
          <p:cNvPr id="28" name="Rounded Rectangle 27">
            <a:extLst>
              <a:ext uri="{FF2B5EF4-FFF2-40B4-BE49-F238E27FC236}">
                <a16:creationId xmlns:a16="http://schemas.microsoft.com/office/drawing/2014/main" id="{42AC7BE0-A62C-A841-A33C-F0EC055F1EC4}"/>
              </a:ext>
            </a:extLst>
          </p:cNvPr>
          <p:cNvSpPr/>
          <p:nvPr/>
        </p:nvSpPr>
        <p:spPr>
          <a:xfrm>
            <a:off x="562708" y="5718234"/>
            <a:ext cx="8117742" cy="617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API-Aanbieder</a:t>
            </a:r>
          </a:p>
        </p:txBody>
      </p:sp>
    </p:spTree>
    <p:extLst>
      <p:ext uri="{BB962C8B-B14F-4D97-AF65-F5344CB8AC3E}">
        <p14:creationId xmlns:p14="http://schemas.microsoft.com/office/powerpoint/2010/main" val="208044546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15BFEF5-8977-3F4E-BC62-F6F1B0FF4263}"/>
              </a:ext>
            </a:extLst>
          </p:cNvPr>
          <p:cNvSpPr/>
          <p:nvPr/>
        </p:nvSpPr>
        <p:spPr>
          <a:xfrm>
            <a:off x="0" y="1832514"/>
            <a:ext cx="6916615" cy="450340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lumMod val="85000"/>
                  </a:prstClr>
                </a:solidFill>
                <a:effectLst/>
                <a:uLnTx/>
                <a:uFillTx/>
                <a:latin typeface="Calibri"/>
                <a:ea typeface="+mn-ea"/>
                <a:cs typeface="+mn-cs"/>
              </a:rPr>
              <a:t>Beveiligd</a:t>
            </a:r>
          </a:p>
        </p:txBody>
      </p:sp>
      <p:sp>
        <p:nvSpPr>
          <p:cNvPr id="22" name="TextBox 21">
            <a:extLst>
              <a:ext uri="{FF2B5EF4-FFF2-40B4-BE49-F238E27FC236}">
                <a16:creationId xmlns:a16="http://schemas.microsoft.com/office/drawing/2014/main" id="{1B271FB1-BF44-1347-BB28-94082BF75639}"/>
              </a:ext>
            </a:extLst>
          </p:cNvPr>
          <p:cNvSpPr txBox="1"/>
          <p:nvPr/>
        </p:nvSpPr>
        <p:spPr>
          <a:xfrm>
            <a:off x="941831" y="2551153"/>
            <a:ext cx="28956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300" normalizeH="0" baseline="0" noProof="0" dirty="0" err="1">
                <a:ln>
                  <a:noFill/>
                </a:ln>
                <a:solidFill>
                  <a:prstClr val="white">
                    <a:lumMod val="85000"/>
                  </a:prstClr>
                </a:solidFill>
                <a:effectLst/>
                <a:uLnTx/>
                <a:uFillTx/>
                <a:latin typeface="Calibri"/>
                <a:ea typeface="+mn-ea"/>
                <a:cs typeface="+mn-cs"/>
              </a:rPr>
              <a:t>Digikoppeling</a:t>
            </a:r>
            <a:r>
              <a:rPr kumimoji="0" lang="nl-NL" sz="4000" b="0" i="0" u="none" strike="noStrike" kern="1200" cap="none" spc="-300" normalizeH="0" baseline="0" noProof="0" dirty="0">
                <a:ln>
                  <a:noFill/>
                </a:ln>
                <a:solidFill>
                  <a:prstClr val="white">
                    <a:lumMod val="85000"/>
                  </a:prstClr>
                </a:solidFill>
                <a:effectLst/>
                <a:uLnTx/>
                <a:uFillTx/>
                <a:latin typeface="Calibri"/>
                <a:ea typeface="+mn-ea"/>
                <a:cs typeface="+mn-cs"/>
              </a:rPr>
              <a:t> </a:t>
            </a:r>
            <a:r>
              <a:rPr kumimoji="0" lang="nl-NL" sz="4000" b="0" i="0" u="none" strike="noStrike" kern="1200" cap="none" spc="-300" normalizeH="0" baseline="0" noProof="0" dirty="0" err="1">
                <a:ln>
                  <a:noFill/>
                </a:ln>
                <a:solidFill>
                  <a:prstClr val="white">
                    <a:lumMod val="85000"/>
                  </a:prstClr>
                </a:solidFill>
                <a:effectLst/>
                <a:uLnTx/>
                <a:uFillTx/>
                <a:latin typeface="Calibri"/>
                <a:ea typeface="+mn-ea"/>
                <a:cs typeface="+mn-cs"/>
              </a:rPr>
              <a:t>ebMS</a:t>
            </a:r>
            <a:endParaRPr kumimoji="0" lang="nl-NL" sz="4000" b="0" i="0" u="none" strike="noStrike" kern="1200" cap="none" spc="-300" normalizeH="0" baseline="0" noProof="0" dirty="0">
              <a:ln>
                <a:noFill/>
              </a:ln>
              <a:solidFill>
                <a:prstClr val="white">
                  <a:lumMod val="85000"/>
                </a:prstClr>
              </a:solidFill>
              <a:effectLst/>
              <a:uLnTx/>
              <a:uFillTx/>
              <a:latin typeface="Calibri"/>
              <a:ea typeface="+mn-ea"/>
              <a:cs typeface="+mn-cs"/>
            </a:endParaRPr>
          </a:p>
        </p:txBody>
      </p:sp>
      <p:sp>
        <p:nvSpPr>
          <p:cNvPr id="14" name="Title 13">
            <a:extLst>
              <a:ext uri="{FF2B5EF4-FFF2-40B4-BE49-F238E27FC236}">
                <a16:creationId xmlns:a16="http://schemas.microsoft.com/office/drawing/2014/main" id="{46961A7B-1003-BF41-B0AF-CDAC76A57A38}"/>
              </a:ext>
            </a:extLst>
          </p:cNvPr>
          <p:cNvSpPr>
            <a:spLocks noGrp="1"/>
          </p:cNvSpPr>
          <p:nvPr>
            <p:ph type="title"/>
          </p:nvPr>
        </p:nvSpPr>
        <p:spPr/>
        <p:txBody>
          <a:bodyPr/>
          <a:lstStyle/>
          <a:p>
            <a:r>
              <a:rPr lang="nl-NL" dirty="0"/>
              <a:t>Wat doet het knooppunt</a:t>
            </a:r>
          </a:p>
        </p:txBody>
      </p:sp>
      <p:sp>
        <p:nvSpPr>
          <p:cNvPr id="3" name="Date Placeholder 2">
            <a:extLst>
              <a:ext uri="{FF2B5EF4-FFF2-40B4-BE49-F238E27FC236}">
                <a16:creationId xmlns:a16="http://schemas.microsoft.com/office/drawing/2014/main" id="{19E1FE5F-82E1-4E45-8192-23236B822A7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07E72-D634-B14E-8F42-930BB5C3EACA}" type="datetime3">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18/12/18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4" name="Footer Placeholder 3">
            <a:extLst>
              <a:ext uri="{FF2B5EF4-FFF2-40B4-BE49-F238E27FC236}">
                <a16:creationId xmlns:a16="http://schemas.microsoft.com/office/drawing/2014/main" id="{5C76AD00-C608-D845-93B9-59BC68301D4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6" name="Rounded Rectangle 5">
            <a:extLst>
              <a:ext uri="{FF2B5EF4-FFF2-40B4-BE49-F238E27FC236}">
                <a16:creationId xmlns:a16="http://schemas.microsoft.com/office/drawing/2014/main" id="{7C074AE8-C8F0-E542-BC7E-59A8F23335BD}"/>
              </a:ext>
            </a:extLst>
          </p:cNvPr>
          <p:cNvSpPr/>
          <p:nvPr/>
        </p:nvSpPr>
        <p:spPr>
          <a:xfrm>
            <a:off x="562708" y="1995727"/>
            <a:ext cx="8117742" cy="617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API-Afnemer</a:t>
            </a:r>
          </a:p>
        </p:txBody>
      </p:sp>
      <p:sp>
        <p:nvSpPr>
          <p:cNvPr id="7" name="Rounded Rectangle 6">
            <a:extLst>
              <a:ext uri="{FF2B5EF4-FFF2-40B4-BE49-F238E27FC236}">
                <a16:creationId xmlns:a16="http://schemas.microsoft.com/office/drawing/2014/main" id="{8EA2859B-AAA0-D948-94B7-CD1D34CC4E0E}"/>
              </a:ext>
            </a:extLst>
          </p:cNvPr>
          <p:cNvSpPr/>
          <p:nvPr/>
        </p:nvSpPr>
        <p:spPr>
          <a:xfrm>
            <a:off x="562708" y="3860093"/>
            <a:ext cx="8117742" cy="5969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Knooppunt</a:t>
            </a:r>
          </a:p>
        </p:txBody>
      </p:sp>
      <p:sp>
        <p:nvSpPr>
          <p:cNvPr id="28" name="Rounded Rectangle 27">
            <a:extLst>
              <a:ext uri="{FF2B5EF4-FFF2-40B4-BE49-F238E27FC236}">
                <a16:creationId xmlns:a16="http://schemas.microsoft.com/office/drawing/2014/main" id="{42AC7BE0-A62C-A841-A33C-F0EC055F1EC4}"/>
              </a:ext>
            </a:extLst>
          </p:cNvPr>
          <p:cNvSpPr/>
          <p:nvPr/>
        </p:nvSpPr>
        <p:spPr>
          <a:xfrm>
            <a:off x="562708" y="5718234"/>
            <a:ext cx="8117742" cy="617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API-Aanbieder</a:t>
            </a:r>
          </a:p>
        </p:txBody>
      </p:sp>
      <p:sp>
        <p:nvSpPr>
          <p:cNvPr id="21" name="TextBox 20">
            <a:extLst>
              <a:ext uri="{FF2B5EF4-FFF2-40B4-BE49-F238E27FC236}">
                <a16:creationId xmlns:a16="http://schemas.microsoft.com/office/drawing/2014/main" id="{ACB1E996-CFEA-CA4C-997C-D9E76326A47A}"/>
              </a:ext>
            </a:extLst>
          </p:cNvPr>
          <p:cNvSpPr txBox="1"/>
          <p:nvPr/>
        </p:nvSpPr>
        <p:spPr>
          <a:xfrm>
            <a:off x="4283070" y="2459172"/>
            <a:ext cx="433495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600" b="0" i="0" u="none" strike="noStrike" kern="1200" cap="none" spc="0" normalizeH="0" baseline="0" noProof="0" dirty="0">
                <a:ln>
                  <a:noFill/>
                </a:ln>
                <a:solidFill>
                  <a:prstClr val="white">
                    <a:lumMod val="85000"/>
                  </a:prstClr>
                </a:solidFill>
                <a:effectLst/>
                <a:uLnTx/>
                <a:uFillTx/>
                <a:latin typeface="Calibri"/>
                <a:ea typeface="+mn-ea"/>
                <a:cs typeface="+mn-cs"/>
              </a:rPr>
              <a:t>REST</a:t>
            </a:r>
          </a:p>
        </p:txBody>
      </p:sp>
      <p:sp>
        <p:nvSpPr>
          <p:cNvPr id="23" name="Left-Right Arrow 22">
            <a:extLst>
              <a:ext uri="{FF2B5EF4-FFF2-40B4-BE49-F238E27FC236}">
                <a16:creationId xmlns:a16="http://schemas.microsoft.com/office/drawing/2014/main" id="{54B68534-D371-1F40-B203-CBC4304AD81E}"/>
              </a:ext>
            </a:extLst>
          </p:cNvPr>
          <p:cNvSpPr/>
          <p:nvPr/>
        </p:nvSpPr>
        <p:spPr>
          <a:xfrm rot="16200000">
            <a:off x="855223" y="3786366"/>
            <a:ext cx="3068815" cy="722906"/>
          </a:xfrm>
          <a:prstGeom prst="leftRightArrow">
            <a:avLst/>
          </a:prstGeom>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Beveiligd</a:t>
            </a:r>
          </a:p>
        </p:txBody>
      </p:sp>
      <p:sp>
        <p:nvSpPr>
          <p:cNvPr id="27" name="Left-Right Arrow 26">
            <a:extLst>
              <a:ext uri="{FF2B5EF4-FFF2-40B4-BE49-F238E27FC236}">
                <a16:creationId xmlns:a16="http://schemas.microsoft.com/office/drawing/2014/main" id="{FBAC9317-B572-9741-B13C-A885A85298CD}"/>
              </a:ext>
            </a:extLst>
          </p:cNvPr>
          <p:cNvSpPr/>
          <p:nvPr/>
        </p:nvSpPr>
        <p:spPr>
          <a:xfrm rot="16200000">
            <a:off x="4116632" y="3797729"/>
            <a:ext cx="3070033" cy="722906"/>
          </a:xfrm>
          <a:prstGeom prst="leftRightArrow">
            <a:avLst/>
          </a:prstGeom>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Beveiligd</a:t>
            </a:r>
          </a:p>
        </p:txBody>
      </p:sp>
      <p:sp>
        <p:nvSpPr>
          <p:cNvPr id="30" name="Left-Right Arrow 29">
            <a:extLst>
              <a:ext uri="{FF2B5EF4-FFF2-40B4-BE49-F238E27FC236}">
                <a16:creationId xmlns:a16="http://schemas.microsoft.com/office/drawing/2014/main" id="{24AD9D7D-D006-8A46-B496-065027636CB8}"/>
              </a:ext>
            </a:extLst>
          </p:cNvPr>
          <p:cNvSpPr/>
          <p:nvPr/>
        </p:nvSpPr>
        <p:spPr>
          <a:xfrm rot="16200000">
            <a:off x="6066018" y="3783230"/>
            <a:ext cx="3041036" cy="722906"/>
          </a:xfrm>
          <a:prstGeom prst="leftRightArrow">
            <a:avLst/>
          </a:prstGeom>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Open</a:t>
            </a:r>
          </a:p>
        </p:txBody>
      </p:sp>
    </p:spTree>
    <p:extLst>
      <p:ext uri="{BB962C8B-B14F-4D97-AF65-F5344CB8AC3E}">
        <p14:creationId xmlns:p14="http://schemas.microsoft.com/office/powerpoint/2010/main" val="9881601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9FDC1A5-A2C4-D542-B49C-E0BDA0B74EDF}"/>
              </a:ext>
            </a:extLst>
          </p:cNvPr>
          <p:cNvSpPr/>
          <p:nvPr/>
        </p:nvSpPr>
        <p:spPr>
          <a:xfrm>
            <a:off x="0" y="1832514"/>
            <a:ext cx="6916615" cy="450340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white">
                    <a:lumMod val="85000"/>
                  </a:prstClr>
                </a:solidFill>
                <a:effectLst/>
                <a:uLnTx/>
                <a:uFillTx/>
                <a:latin typeface="Calibri"/>
                <a:ea typeface="+mn-ea"/>
                <a:cs typeface="+mn-cs"/>
              </a:rPr>
              <a:t>Beveiligd</a:t>
            </a:r>
            <a:endParaRPr kumimoji="0" lang="nl-NL" sz="28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F8344195-C957-8B44-ABA6-B854D973BC32}"/>
              </a:ext>
            </a:extLst>
          </p:cNvPr>
          <p:cNvSpPr txBox="1"/>
          <p:nvPr/>
        </p:nvSpPr>
        <p:spPr>
          <a:xfrm>
            <a:off x="4283070" y="2459172"/>
            <a:ext cx="433495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600" b="0" i="0" u="none" strike="noStrike" kern="1200" cap="none" spc="0" normalizeH="0" baseline="0" noProof="0" dirty="0">
                <a:ln>
                  <a:noFill/>
                </a:ln>
                <a:solidFill>
                  <a:prstClr val="white">
                    <a:lumMod val="85000"/>
                  </a:prstClr>
                </a:solidFill>
                <a:effectLst/>
                <a:uLnTx/>
                <a:uFillTx/>
                <a:latin typeface="Calibri"/>
                <a:ea typeface="+mn-ea"/>
                <a:cs typeface="+mn-cs"/>
              </a:rPr>
              <a:t>REST</a:t>
            </a:r>
          </a:p>
        </p:txBody>
      </p:sp>
      <p:sp>
        <p:nvSpPr>
          <p:cNvPr id="22" name="TextBox 21">
            <a:extLst>
              <a:ext uri="{FF2B5EF4-FFF2-40B4-BE49-F238E27FC236}">
                <a16:creationId xmlns:a16="http://schemas.microsoft.com/office/drawing/2014/main" id="{1B271FB1-BF44-1347-BB28-94082BF75639}"/>
              </a:ext>
            </a:extLst>
          </p:cNvPr>
          <p:cNvSpPr txBox="1"/>
          <p:nvPr/>
        </p:nvSpPr>
        <p:spPr>
          <a:xfrm>
            <a:off x="941831" y="2551153"/>
            <a:ext cx="28956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300" normalizeH="0" baseline="0" noProof="0" dirty="0" err="1">
                <a:ln>
                  <a:noFill/>
                </a:ln>
                <a:solidFill>
                  <a:prstClr val="white">
                    <a:lumMod val="85000"/>
                  </a:prstClr>
                </a:solidFill>
                <a:effectLst/>
                <a:uLnTx/>
                <a:uFillTx/>
                <a:latin typeface="Calibri"/>
                <a:ea typeface="+mn-ea"/>
                <a:cs typeface="+mn-cs"/>
              </a:rPr>
              <a:t>Digikoppeling</a:t>
            </a:r>
            <a:r>
              <a:rPr kumimoji="0" lang="nl-NL" sz="4000" b="0" i="0" u="none" strike="noStrike" kern="1200" cap="none" spc="-300" normalizeH="0" baseline="0" noProof="0" dirty="0">
                <a:ln>
                  <a:noFill/>
                </a:ln>
                <a:solidFill>
                  <a:prstClr val="white">
                    <a:lumMod val="85000"/>
                  </a:prstClr>
                </a:solidFill>
                <a:effectLst/>
                <a:uLnTx/>
                <a:uFillTx/>
                <a:latin typeface="Calibri"/>
                <a:ea typeface="+mn-ea"/>
                <a:cs typeface="+mn-cs"/>
              </a:rPr>
              <a:t> </a:t>
            </a:r>
            <a:r>
              <a:rPr kumimoji="0" lang="nl-NL" sz="4000" b="0" i="0" u="none" strike="noStrike" kern="1200" cap="none" spc="-300" normalizeH="0" baseline="0" noProof="0" dirty="0" err="1">
                <a:ln>
                  <a:noFill/>
                </a:ln>
                <a:solidFill>
                  <a:prstClr val="white">
                    <a:lumMod val="85000"/>
                  </a:prstClr>
                </a:solidFill>
                <a:effectLst/>
                <a:uLnTx/>
                <a:uFillTx/>
                <a:latin typeface="Calibri"/>
                <a:ea typeface="+mn-ea"/>
                <a:cs typeface="+mn-cs"/>
              </a:rPr>
              <a:t>ebMS</a:t>
            </a:r>
            <a:endParaRPr kumimoji="0" lang="nl-NL" sz="4000" b="0" i="0" u="none" strike="noStrike" kern="1200" cap="none" spc="-300" normalizeH="0" baseline="0" noProof="0" dirty="0">
              <a:ln>
                <a:noFill/>
              </a:ln>
              <a:solidFill>
                <a:prstClr val="white">
                  <a:lumMod val="85000"/>
                </a:prstClr>
              </a:solidFill>
              <a:effectLst/>
              <a:uLnTx/>
              <a:uFillTx/>
              <a:latin typeface="Calibri"/>
              <a:ea typeface="+mn-ea"/>
              <a:cs typeface="+mn-cs"/>
            </a:endParaRPr>
          </a:p>
        </p:txBody>
      </p:sp>
      <p:sp>
        <p:nvSpPr>
          <p:cNvPr id="14" name="Title 13">
            <a:extLst>
              <a:ext uri="{FF2B5EF4-FFF2-40B4-BE49-F238E27FC236}">
                <a16:creationId xmlns:a16="http://schemas.microsoft.com/office/drawing/2014/main" id="{46961A7B-1003-BF41-B0AF-CDAC76A57A38}"/>
              </a:ext>
            </a:extLst>
          </p:cNvPr>
          <p:cNvSpPr>
            <a:spLocks noGrp="1"/>
          </p:cNvSpPr>
          <p:nvPr>
            <p:ph type="title"/>
          </p:nvPr>
        </p:nvSpPr>
        <p:spPr/>
        <p:txBody>
          <a:bodyPr/>
          <a:lstStyle/>
          <a:p>
            <a:r>
              <a:rPr lang="nl-NL" dirty="0"/>
              <a:t>Wat doet het knooppunt</a:t>
            </a:r>
          </a:p>
        </p:txBody>
      </p:sp>
      <p:sp>
        <p:nvSpPr>
          <p:cNvPr id="3" name="Date Placeholder 2">
            <a:extLst>
              <a:ext uri="{FF2B5EF4-FFF2-40B4-BE49-F238E27FC236}">
                <a16:creationId xmlns:a16="http://schemas.microsoft.com/office/drawing/2014/main" id="{19E1FE5F-82E1-4E45-8192-23236B822A7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07E72-D634-B14E-8F42-930BB5C3EACA}" type="datetime3">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18/12/18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4" name="Footer Placeholder 3">
            <a:extLst>
              <a:ext uri="{FF2B5EF4-FFF2-40B4-BE49-F238E27FC236}">
                <a16:creationId xmlns:a16="http://schemas.microsoft.com/office/drawing/2014/main" id="{5C76AD00-C608-D845-93B9-59BC68301D4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6" name="Rounded Rectangle 5">
            <a:extLst>
              <a:ext uri="{FF2B5EF4-FFF2-40B4-BE49-F238E27FC236}">
                <a16:creationId xmlns:a16="http://schemas.microsoft.com/office/drawing/2014/main" id="{7C074AE8-C8F0-E542-BC7E-59A8F23335BD}"/>
              </a:ext>
            </a:extLst>
          </p:cNvPr>
          <p:cNvSpPr/>
          <p:nvPr/>
        </p:nvSpPr>
        <p:spPr>
          <a:xfrm>
            <a:off x="562708" y="1995727"/>
            <a:ext cx="8117742" cy="617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API-Afnemer</a:t>
            </a:r>
          </a:p>
        </p:txBody>
      </p:sp>
      <p:sp>
        <p:nvSpPr>
          <p:cNvPr id="7" name="Rounded Rectangle 6">
            <a:extLst>
              <a:ext uri="{FF2B5EF4-FFF2-40B4-BE49-F238E27FC236}">
                <a16:creationId xmlns:a16="http://schemas.microsoft.com/office/drawing/2014/main" id="{8EA2859B-AAA0-D948-94B7-CD1D34CC4E0E}"/>
              </a:ext>
            </a:extLst>
          </p:cNvPr>
          <p:cNvSpPr/>
          <p:nvPr/>
        </p:nvSpPr>
        <p:spPr>
          <a:xfrm>
            <a:off x="562708" y="3860093"/>
            <a:ext cx="8117742" cy="5969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Knooppunt</a:t>
            </a:r>
          </a:p>
        </p:txBody>
      </p:sp>
      <p:sp>
        <p:nvSpPr>
          <p:cNvPr id="10" name="Right Arrow 9">
            <a:extLst>
              <a:ext uri="{FF2B5EF4-FFF2-40B4-BE49-F238E27FC236}">
                <a16:creationId xmlns:a16="http://schemas.microsoft.com/office/drawing/2014/main" id="{63D32EAD-0C9F-384A-B4BA-13D685B1DB79}"/>
              </a:ext>
            </a:extLst>
          </p:cNvPr>
          <p:cNvSpPr/>
          <p:nvPr/>
        </p:nvSpPr>
        <p:spPr>
          <a:xfrm rot="16200000">
            <a:off x="1592122" y="2804514"/>
            <a:ext cx="1028046" cy="722906"/>
          </a:xfrm>
          <a:prstGeom prst="rightArrow">
            <a:avLst/>
          </a:prstGeom>
          <a:solidFill>
            <a:srgbClr val="FFFFFF"/>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Left Arrow 11">
            <a:extLst>
              <a:ext uri="{FF2B5EF4-FFF2-40B4-BE49-F238E27FC236}">
                <a16:creationId xmlns:a16="http://schemas.microsoft.com/office/drawing/2014/main" id="{E10E0288-E426-4541-BD57-0DA3BE83884A}"/>
              </a:ext>
            </a:extLst>
          </p:cNvPr>
          <p:cNvSpPr/>
          <p:nvPr/>
        </p:nvSpPr>
        <p:spPr>
          <a:xfrm rot="16200000">
            <a:off x="2180675" y="2946831"/>
            <a:ext cx="1107997" cy="722906"/>
          </a:xfrm>
          <a:prstGeom prst="leftArrow">
            <a:avLst/>
          </a:prstGeom>
          <a:solidFill>
            <a:srgbClr val="FFFFFF"/>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Left-Right Arrow 14">
            <a:extLst>
              <a:ext uri="{FF2B5EF4-FFF2-40B4-BE49-F238E27FC236}">
                <a16:creationId xmlns:a16="http://schemas.microsoft.com/office/drawing/2014/main" id="{A50FBEC5-F3E9-E649-A9FF-D435EB2269BC}"/>
              </a:ext>
            </a:extLst>
          </p:cNvPr>
          <p:cNvSpPr/>
          <p:nvPr/>
        </p:nvSpPr>
        <p:spPr>
          <a:xfrm rot="16200000">
            <a:off x="5059593" y="4740689"/>
            <a:ext cx="1184112" cy="722906"/>
          </a:xfrm>
          <a:prstGeom prst="leftRightArrow">
            <a:avLst/>
          </a:prstGeom>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ID</a:t>
            </a:r>
          </a:p>
        </p:txBody>
      </p:sp>
      <p:sp>
        <p:nvSpPr>
          <p:cNvPr id="16" name="Left-Right Arrow 15">
            <a:extLst>
              <a:ext uri="{FF2B5EF4-FFF2-40B4-BE49-F238E27FC236}">
                <a16:creationId xmlns:a16="http://schemas.microsoft.com/office/drawing/2014/main" id="{00C2C254-00F0-814D-A3D6-0A8AEE762250}"/>
              </a:ext>
            </a:extLst>
          </p:cNvPr>
          <p:cNvSpPr/>
          <p:nvPr/>
        </p:nvSpPr>
        <p:spPr>
          <a:xfrm rot="16200000">
            <a:off x="5466058" y="2811019"/>
            <a:ext cx="1208146" cy="836964"/>
          </a:xfrm>
          <a:prstGeom prst="leftRightArrow">
            <a:avLst>
              <a:gd name="adj1" fmla="val 56565"/>
              <a:gd name="adj2" fmla="val 42333"/>
            </a:avLst>
          </a:prstGeom>
          <a:solidFill>
            <a:srgbClr val="FFFFFF"/>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PKIO</a:t>
            </a:r>
          </a:p>
        </p:txBody>
      </p:sp>
      <p:sp>
        <p:nvSpPr>
          <p:cNvPr id="28" name="Rounded Rectangle 27">
            <a:extLst>
              <a:ext uri="{FF2B5EF4-FFF2-40B4-BE49-F238E27FC236}">
                <a16:creationId xmlns:a16="http://schemas.microsoft.com/office/drawing/2014/main" id="{42AC7BE0-A62C-A841-A33C-F0EC055F1EC4}"/>
              </a:ext>
            </a:extLst>
          </p:cNvPr>
          <p:cNvSpPr/>
          <p:nvPr/>
        </p:nvSpPr>
        <p:spPr>
          <a:xfrm>
            <a:off x="562708" y="5718234"/>
            <a:ext cx="8117742" cy="617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API-Aanbieder</a:t>
            </a:r>
          </a:p>
        </p:txBody>
      </p:sp>
      <p:sp>
        <p:nvSpPr>
          <p:cNvPr id="17" name="Left-Right Arrow 16">
            <a:extLst>
              <a:ext uri="{FF2B5EF4-FFF2-40B4-BE49-F238E27FC236}">
                <a16:creationId xmlns:a16="http://schemas.microsoft.com/office/drawing/2014/main" id="{4A767FB3-731F-2A46-AB19-E1F1B0E052D9}"/>
              </a:ext>
            </a:extLst>
          </p:cNvPr>
          <p:cNvSpPr/>
          <p:nvPr/>
        </p:nvSpPr>
        <p:spPr>
          <a:xfrm rot="16200000">
            <a:off x="6982462" y="2811022"/>
            <a:ext cx="1208146" cy="836964"/>
          </a:xfrm>
          <a:prstGeom prst="leftRightArrow">
            <a:avLst>
              <a:gd name="adj1" fmla="val 56565"/>
              <a:gd name="adj2" fmla="val 42333"/>
            </a:avLst>
          </a:prstGeom>
          <a:solidFill>
            <a:srgbClr val="FFFFFF"/>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API-</a:t>
            </a:r>
            <a:r>
              <a:rPr kumimoji="0" lang="nl-NL" sz="2000" b="0" i="0" u="none" strike="noStrike" kern="1200" cap="none" spc="0" normalizeH="0" baseline="0" noProof="0" dirty="0" err="1">
                <a:ln>
                  <a:noFill/>
                </a:ln>
                <a:solidFill>
                  <a:prstClr val="black"/>
                </a:solidFill>
                <a:effectLst/>
                <a:uLnTx/>
                <a:uFillTx/>
                <a:latin typeface="Calibri"/>
                <a:ea typeface="+mn-ea"/>
                <a:cs typeface="+mn-cs"/>
              </a:rPr>
              <a:t>key</a:t>
            </a: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Left-Right Arrow 18">
            <a:extLst>
              <a:ext uri="{FF2B5EF4-FFF2-40B4-BE49-F238E27FC236}">
                <a16:creationId xmlns:a16="http://schemas.microsoft.com/office/drawing/2014/main" id="{0C3BB3C0-40CC-4A44-8B7E-D2A78E0FF0E1}"/>
              </a:ext>
            </a:extLst>
          </p:cNvPr>
          <p:cNvSpPr/>
          <p:nvPr/>
        </p:nvSpPr>
        <p:spPr>
          <a:xfrm rot="16200000">
            <a:off x="6994480" y="4711692"/>
            <a:ext cx="1184112" cy="722906"/>
          </a:xfrm>
          <a:prstGeom prst="leftRightArrow">
            <a:avLst/>
          </a:prstGeom>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Left-Right Arrow 20">
            <a:extLst>
              <a:ext uri="{FF2B5EF4-FFF2-40B4-BE49-F238E27FC236}">
                <a16:creationId xmlns:a16="http://schemas.microsoft.com/office/drawing/2014/main" id="{600234EB-62AB-A14E-A200-9E232C9BA65B}"/>
              </a:ext>
            </a:extLst>
          </p:cNvPr>
          <p:cNvSpPr/>
          <p:nvPr/>
        </p:nvSpPr>
        <p:spPr>
          <a:xfrm rot="16200000">
            <a:off x="1797575" y="4728717"/>
            <a:ext cx="1184112" cy="722906"/>
          </a:xfrm>
          <a:prstGeom prst="leftRightArrow">
            <a:avLst/>
          </a:prstGeom>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ID</a:t>
            </a:r>
          </a:p>
        </p:txBody>
      </p:sp>
      <p:sp>
        <p:nvSpPr>
          <p:cNvPr id="25" name="Rectangle 24">
            <a:extLst>
              <a:ext uri="{FF2B5EF4-FFF2-40B4-BE49-F238E27FC236}">
                <a16:creationId xmlns:a16="http://schemas.microsoft.com/office/drawing/2014/main" id="{97AFCA64-5AFA-6448-B82A-9D876EB1C7F1}"/>
              </a:ext>
            </a:extLst>
          </p:cNvPr>
          <p:cNvSpPr/>
          <p:nvPr/>
        </p:nvSpPr>
        <p:spPr>
          <a:xfrm>
            <a:off x="4409251" y="2496207"/>
            <a:ext cx="1651632" cy="148491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Left-Right Arrow 26">
            <a:extLst>
              <a:ext uri="{FF2B5EF4-FFF2-40B4-BE49-F238E27FC236}">
                <a16:creationId xmlns:a16="http://schemas.microsoft.com/office/drawing/2014/main" id="{41E8EB36-0D9C-4949-88FB-5518EAA1B5E6}"/>
              </a:ext>
            </a:extLst>
          </p:cNvPr>
          <p:cNvSpPr/>
          <p:nvPr/>
        </p:nvSpPr>
        <p:spPr>
          <a:xfrm rot="16200000">
            <a:off x="4593671" y="2812650"/>
            <a:ext cx="1208146" cy="836964"/>
          </a:xfrm>
          <a:prstGeom prst="leftRightArrow">
            <a:avLst>
              <a:gd name="adj1" fmla="val 56565"/>
              <a:gd name="adj2" fmla="val 42333"/>
            </a:avLst>
          </a:prstGeom>
          <a:solidFill>
            <a:srgbClr val="FFFFFF"/>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User login</a:t>
            </a:r>
          </a:p>
        </p:txBody>
      </p:sp>
    </p:spTree>
    <p:extLst>
      <p:ext uri="{BB962C8B-B14F-4D97-AF65-F5344CB8AC3E}">
        <p14:creationId xmlns:p14="http://schemas.microsoft.com/office/powerpoint/2010/main" val="49557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3DE9CE-5CAE-B545-83C7-594C61928C64}"/>
              </a:ext>
            </a:extLst>
          </p:cNvPr>
          <p:cNvSpPr/>
          <p:nvPr/>
        </p:nvSpPr>
        <p:spPr>
          <a:xfrm>
            <a:off x="-1219200" y="1832514"/>
            <a:ext cx="11658600" cy="450340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lumMod val="85000"/>
                  </a:prstClr>
                </a:solidFill>
                <a:effectLst/>
                <a:uLnTx/>
                <a:uFillTx/>
                <a:latin typeface="Calibri"/>
                <a:ea typeface="+mn-ea"/>
                <a:cs typeface="+mn-cs"/>
              </a:rPr>
              <a:t>Beveiligd</a:t>
            </a:r>
          </a:p>
        </p:txBody>
      </p:sp>
      <p:sp>
        <p:nvSpPr>
          <p:cNvPr id="2" name="Title 1">
            <a:extLst>
              <a:ext uri="{FF2B5EF4-FFF2-40B4-BE49-F238E27FC236}">
                <a16:creationId xmlns:a16="http://schemas.microsoft.com/office/drawing/2014/main" id="{36A37230-629F-7D46-B3E4-3E539F423526}"/>
              </a:ext>
            </a:extLst>
          </p:cNvPr>
          <p:cNvSpPr>
            <a:spLocks noGrp="1"/>
          </p:cNvSpPr>
          <p:nvPr>
            <p:ph type="title"/>
          </p:nvPr>
        </p:nvSpPr>
        <p:spPr/>
        <p:txBody>
          <a:bodyPr/>
          <a:lstStyle/>
          <a:p>
            <a:r>
              <a:rPr lang="nl-NL" dirty="0"/>
              <a:t>Wat doet het knooppunt - detail</a:t>
            </a:r>
          </a:p>
        </p:txBody>
      </p:sp>
      <p:sp>
        <p:nvSpPr>
          <p:cNvPr id="3" name="Date Placeholder 2">
            <a:extLst>
              <a:ext uri="{FF2B5EF4-FFF2-40B4-BE49-F238E27FC236}">
                <a16:creationId xmlns:a16="http://schemas.microsoft.com/office/drawing/2014/main" id="{89027310-805D-5D47-887E-FD10531478C9}"/>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07E72-D634-B14E-8F42-930BB5C3EACA}" type="datetime3">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18/12/18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4" name="Footer Placeholder 3">
            <a:extLst>
              <a:ext uri="{FF2B5EF4-FFF2-40B4-BE49-F238E27FC236}">
                <a16:creationId xmlns:a16="http://schemas.microsoft.com/office/drawing/2014/main" id="{680EB23D-9518-B741-971E-193A2930F78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6" name="Rounded Rectangle 5">
            <a:extLst>
              <a:ext uri="{FF2B5EF4-FFF2-40B4-BE49-F238E27FC236}">
                <a16:creationId xmlns:a16="http://schemas.microsoft.com/office/drawing/2014/main" id="{0D8DB4A7-66C9-EB4C-9A7D-743689E82857}"/>
              </a:ext>
            </a:extLst>
          </p:cNvPr>
          <p:cNvSpPr/>
          <p:nvPr/>
        </p:nvSpPr>
        <p:spPr>
          <a:xfrm>
            <a:off x="-660400" y="1995726"/>
            <a:ext cx="10261600" cy="10521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prstClr val="white"/>
                </a:solidFill>
                <a:effectLst/>
                <a:uLnTx/>
                <a:uFillTx/>
                <a:latin typeface="Calibri"/>
                <a:ea typeface="+mn-ea"/>
                <a:cs typeface="+mn-cs"/>
              </a:rPr>
              <a:t>API-Afnemer</a:t>
            </a:r>
          </a:p>
        </p:txBody>
      </p:sp>
      <p:sp>
        <p:nvSpPr>
          <p:cNvPr id="7" name="Rounded Rectangle 6">
            <a:extLst>
              <a:ext uri="{FF2B5EF4-FFF2-40B4-BE49-F238E27FC236}">
                <a16:creationId xmlns:a16="http://schemas.microsoft.com/office/drawing/2014/main" id="{F9276647-1415-CE4A-9D5F-7C8422FC4C08}"/>
              </a:ext>
            </a:extLst>
          </p:cNvPr>
          <p:cNvSpPr/>
          <p:nvPr/>
        </p:nvSpPr>
        <p:spPr>
          <a:xfrm>
            <a:off x="-660400" y="5297686"/>
            <a:ext cx="10261600" cy="105218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prstClr val="white"/>
                </a:solidFill>
                <a:effectLst/>
                <a:uLnTx/>
                <a:uFillTx/>
                <a:latin typeface="Calibri"/>
                <a:ea typeface="+mn-ea"/>
                <a:cs typeface="+mn-cs"/>
              </a:rPr>
              <a:t>Knooppunt</a:t>
            </a:r>
          </a:p>
        </p:txBody>
      </p:sp>
      <p:sp>
        <p:nvSpPr>
          <p:cNvPr id="12" name="Left-Right Arrow 11">
            <a:extLst>
              <a:ext uri="{FF2B5EF4-FFF2-40B4-BE49-F238E27FC236}">
                <a16:creationId xmlns:a16="http://schemas.microsoft.com/office/drawing/2014/main" id="{4DC9B6AF-112C-4C48-8954-E5396649D185}"/>
              </a:ext>
            </a:extLst>
          </p:cNvPr>
          <p:cNvSpPr/>
          <p:nvPr/>
        </p:nvSpPr>
        <p:spPr>
          <a:xfrm rot="16200000">
            <a:off x="3447111" y="2684221"/>
            <a:ext cx="2249777" cy="2977153"/>
          </a:xfrm>
          <a:prstGeom prst="leftRightArrow">
            <a:avLst>
              <a:gd name="adj1" fmla="val 44881"/>
              <a:gd name="adj2" fmla="val 27420"/>
            </a:avLst>
          </a:prstGeom>
          <a:solidFill>
            <a:srgbClr val="FFFFFF">
              <a:alpha val="50980"/>
            </a:srgbClr>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User Login</a:t>
            </a:r>
          </a:p>
        </p:txBody>
      </p:sp>
    </p:spTree>
    <p:extLst>
      <p:ext uri="{BB962C8B-B14F-4D97-AF65-F5344CB8AC3E}">
        <p14:creationId xmlns:p14="http://schemas.microsoft.com/office/powerpoint/2010/main" val="36817045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E1B73E4-D5C3-CF43-85F7-332012D87A83}"/>
              </a:ext>
            </a:extLst>
          </p:cNvPr>
          <p:cNvSpPr/>
          <p:nvPr/>
        </p:nvSpPr>
        <p:spPr>
          <a:xfrm>
            <a:off x="-1219200" y="1832514"/>
            <a:ext cx="11658600" cy="450340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lumMod val="85000"/>
                  </a:prstClr>
                </a:solidFill>
                <a:effectLst/>
                <a:uLnTx/>
                <a:uFillTx/>
                <a:latin typeface="Calibri"/>
                <a:ea typeface="+mn-ea"/>
                <a:cs typeface="+mn-cs"/>
              </a:rPr>
              <a:t>Beveiligd</a:t>
            </a:r>
          </a:p>
        </p:txBody>
      </p:sp>
      <p:sp>
        <p:nvSpPr>
          <p:cNvPr id="2" name="Title 1">
            <a:extLst>
              <a:ext uri="{FF2B5EF4-FFF2-40B4-BE49-F238E27FC236}">
                <a16:creationId xmlns:a16="http://schemas.microsoft.com/office/drawing/2014/main" id="{36A37230-629F-7D46-B3E4-3E539F423526}"/>
              </a:ext>
            </a:extLst>
          </p:cNvPr>
          <p:cNvSpPr>
            <a:spLocks noGrp="1"/>
          </p:cNvSpPr>
          <p:nvPr>
            <p:ph type="title"/>
          </p:nvPr>
        </p:nvSpPr>
        <p:spPr/>
        <p:txBody>
          <a:bodyPr/>
          <a:lstStyle/>
          <a:p>
            <a:r>
              <a:rPr lang="nl-NL" dirty="0"/>
              <a:t>Wat doet het knooppunt - detail</a:t>
            </a:r>
          </a:p>
        </p:txBody>
      </p:sp>
      <p:sp>
        <p:nvSpPr>
          <p:cNvPr id="3" name="Date Placeholder 2">
            <a:extLst>
              <a:ext uri="{FF2B5EF4-FFF2-40B4-BE49-F238E27FC236}">
                <a16:creationId xmlns:a16="http://schemas.microsoft.com/office/drawing/2014/main" id="{89027310-805D-5D47-887E-FD10531478C9}"/>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07E72-D634-B14E-8F42-930BB5C3EACA}" type="datetime3">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18/12/18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4" name="Footer Placeholder 3">
            <a:extLst>
              <a:ext uri="{FF2B5EF4-FFF2-40B4-BE49-F238E27FC236}">
                <a16:creationId xmlns:a16="http://schemas.microsoft.com/office/drawing/2014/main" id="{680EB23D-9518-B741-971E-193A2930F78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grpSp>
        <p:nvGrpSpPr>
          <p:cNvPr id="11" name="Group 10">
            <a:extLst>
              <a:ext uri="{FF2B5EF4-FFF2-40B4-BE49-F238E27FC236}">
                <a16:creationId xmlns:a16="http://schemas.microsoft.com/office/drawing/2014/main" id="{6F39551A-A184-7546-B42A-04AD58F416A3}"/>
              </a:ext>
            </a:extLst>
          </p:cNvPr>
          <p:cNvGrpSpPr/>
          <p:nvPr/>
        </p:nvGrpSpPr>
        <p:grpSpPr>
          <a:xfrm>
            <a:off x="1219201" y="3047909"/>
            <a:ext cx="6320588" cy="2249778"/>
            <a:chOff x="3352800" y="2644696"/>
            <a:chExt cx="2467680" cy="1184112"/>
          </a:xfrm>
        </p:grpSpPr>
        <p:sp>
          <p:nvSpPr>
            <p:cNvPr id="8" name="Left Arrow 7">
              <a:extLst>
                <a:ext uri="{FF2B5EF4-FFF2-40B4-BE49-F238E27FC236}">
                  <a16:creationId xmlns:a16="http://schemas.microsoft.com/office/drawing/2014/main" id="{A28E176A-6DFD-E24D-A673-632BE33F5CD2}"/>
                </a:ext>
              </a:extLst>
            </p:cNvPr>
            <p:cNvSpPr/>
            <p:nvPr/>
          </p:nvSpPr>
          <p:spPr>
            <a:xfrm rot="16200000">
              <a:off x="4875295" y="2869123"/>
              <a:ext cx="1167464" cy="722906"/>
            </a:xfrm>
            <a:prstGeom prst="leftArrow">
              <a:avLst/>
            </a:prstGeom>
            <a:solidFill>
              <a:srgbClr val="FFFFFF">
                <a:alpha val="50980"/>
              </a:srgbClr>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Sleutel</a:t>
              </a:r>
            </a:p>
          </p:txBody>
        </p:sp>
        <p:sp>
          <p:nvSpPr>
            <p:cNvPr id="9" name="Right Arrow 8">
              <a:extLst>
                <a:ext uri="{FF2B5EF4-FFF2-40B4-BE49-F238E27FC236}">
                  <a16:creationId xmlns:a16="http://schemas.microsoft.com/office/drawing/2014/main" id="{B4C7B2F5-86BF-E548-BE54-4789B12EE0D5}"/>
                </a:ext>
              </a:extLst>
            </p:cNvPr>
            <p:cNvSpPr/>
            <p:nvPr/>
          </p:nvSpPr>
          <p:spPr>
            <a:xfrm rot="16200000">
              <a:off x="4002908" y="2869124"/>
              <a:ext cx="1167464" cy="722906"/>
            </a:xfrm>
            <a:prstGeom prst="rightArrow">
              <a:avLst/>
            </a:prstGeom>
            <a:solidFill>
              <a:srgbClr val="FFFFFF">
                <a:alpha val="50980"/>
              </a:srgbClr>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Sleutel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&amp; ID</a:t>
              </a:r>
            </a:p>
          </p:txBody>
        </p:sp>
        <p:sp>
          <p:nvSpPr>
            <p:cNvPr id="10" name="Left Arrow 9">
              <a:extLst>
                <a:ext uri="{FF2B5EF4-FFF2-40B4-BE49-F238E27FC236}">
                  <a16:creationId xmlns:a16="http://schemas.microsoft.com/office/drawing/2014/main" id="{9A092AB8-747F-744D-A3BB-79187CF4B8F4}"/>
                </a:ext>
              </a:extLst>
            </p:cNvPr>
            <p:cNvSpPr/>
            <p:nvPr/>
          </p:nvSpPr>
          <p:spPr>
            <a:xfrm rot="16200000">
              <a:off x="3122197" y="2875299"/>
              <a:ext cx="1184112" cy="722906"/>
            </a:xfrm>
            <a:prstGeom prst="leftArrow">
              <a:avLst/>
            </a:prstGeom>
            <a:solidFill>
              <a:srgbClr val="FFFFFF">
                <a:alpha val="50980"/>
              </a:srgbClr>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Laat user inloggen</a:t>
              </a:r>
            </a:p>
          </p:txBody>
        </p:sp>
      </p:grpSp>
      <p:sp>
        <p:nvSpPr>
          <p:cNvPr id="12" name="Rounded Rectangle 11">
            <a:extLst>
              <a:ext uri="{FF2B5EF4-FFF2-40B4-BE49-F238E27FC236}">
                <a16:creationId xmlns:a16="http://schemas.microsoft.com/office/drawing/2014/main" id="{B6B2C20B-0D4C-F647-9908-E0D42109B4B4}"/>
              </a:ext>
            </a:extLst>
          </p:cNvPr>
          <p:cNvSpPr/>
          <p:nvPr/>
        </p:nvSpPr>
        <p:spPr>
          <a:xfrm>
            <a:off x="-660400" y="1995726"/>
            <a:ext cx="10261600" cy="10521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prstClr val="white"/>
                </a:solidFill>
                <a:effectLst/>
                <a:uLnTx/>
                <a:uFillTx/>
                <a:latin typeface="Calibri"/>
                <a:ea typeface="+mn-ea"/>
                <a:cs typeface="+mn-cs"/>
              </a:rPr>
              <a:t>API-Afnemer</a:t>
            </a:r>
          </a:p>
        </p:txBody>
      </p:sp>
      <p:sp>
        <p:nvSpPr>
          <p:cNvPr id="13" name="Rounded Rectangle 12">
            <a:extLst>
              <a:ext uri="{FF2B5EF4-FFF2-40B4-BE49-F238E27FC236}">
                <a16:creationId xmlns:a16="http://schemas.microsoft.com/office/drawing/2014/main" id="{EC3B9273-B243-FF4B-96B1-EEBEB1927387}"/>
              </a:ext>
            </a:extLst>
          </p:cNvPr>
          <p:cNvSpPr/>
          <p:nvPr/>
        </p:nvSpPr>
        <p:spPr>
          <a:xfrm>
            <a:off x="-660400" y="5297686"/>
            <a:ext cx="10261600" cy="105218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prstClr val="white"/>
                </a:solidFill>
                <a:effectLst/>
                <a:uLnTx/>
                <a:uFillTx/>
                <a:latin typeface="Calibri"/>
                <a:ea typeface="+mn-ea"/>
                <a:cs typeface="+mn-cs"/>
              </a:rPr>
              <a:t>Knooppunt</a:t>
            </a:r>
          </a:p>
        </p:txBody>
      </p:sp>
    </p:spTree>
    <p:extLst>
      <p:ext uri="{BB962C8B-B14F-4D97-AF65-F5344CB8AC3E}">
        <p14:creationId xmlns:p14="http://schemas.microsoft.com/office/powerpoint/2010/main" val="211816585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9FDC1A5-A2C4-D542-B49C-E0BDA0B74EDF}"/>
              </a:ext>
            </a:extLst>
          </p:cNvPr>
          <p:cNvSpPr/>
          <p:nvPr/>
        </p:nvSpPr>
        <p:spPr>
          <a:xfrm>
            <a:off x="0" y="1832514"/>
            <a:ext cx="6916615" cy="450340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white">
                    <a:lumMod val="85000"/>
                  </a:prstClr>
                </a:solidFill>
                <a:effectLst/>
                <a:uLnTx/>
                <a:uFillTx/>
                <a:latin typeface="Calibri"/>
                <a:ea typeface="+mn-ea"/>
                <a:cs typeface="+mn-cs"/>
              </a:rPr>
              <a:t>Beveiligd</a:t>
            </a:r>
            <a:endParaRPr kumimoji="0" lang="nl-NL" sz="28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F8344195-C957-8B44-ABA6-B854D973BC32}"/>
              </a:ext>
            </a:extLst>
          </p:cNvPr>
          <p:cNvSpPr txBox="1"/>
          <p:nvPr/>
        </p:nvSpPr>
        <p:spPr>
          <a:xfrm>
            <a:off x="4283070" y="2459172"/>
            <a:ext cx="433495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600" b="0" i="0" u="none" strike="noStrike" kern="1200" cap="none" spc="0" normalizeH="0" baseline="0" noProof="0" dirty="0">
                <a:ln>
                  <a:noFill/>
                </a:ln>
                <a:solidFill>
                  <a:prstClr val="white">
                    <a:lumMod val="85000"/>
                  </a:prstClr>
                </a:solidFill>
                <a:effectLst/>
                <a:uLnTx/>
                <a:uFillTx/>
                <a:latin typeface="Calibri"/>
                <a:ea typeface="+mn-ea"/>
                <a:cs typeface="+mn-cs"/>
              </a:rPr>
              <a:t>REST</a:t>
            </a:r>
          </a:p>
        </p:txBody>
      </p:sp>
      <p:sp>
        <p:nvSpPr>
          <p:cNvPr id="22" name="TextBox 21">
            <a:extLst>
              <a:ext uri="{FF2B5EF4-FFF2-40B4-BE49-F238E27FC236}">
                <a16:creationId xmlns:a16="http://schemas.microsoft.com/office/drawing/2014/main" id="{1B271FB1-BF44-1347-BB28-94082BF75639}"/>
              </a:ext>
            </a:extLst>
          </p:cNvPr>
          <p:cNvSpPr txBox="1"/>
          <p:nvPr/>
        </p:nvSpPr>
        <p:spPr>
          <a:xfrm>
            <a:off x="941831" y="2551153"/>
            <a:ext cx="28956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300" normalizeH="0" baseline="0" noProof="0" dirty="0" err="1">
                <a:ln>
                  <a:noFill/>
                </a:ln>
                <a:solidFill>
                  <a:prstClr val="white">
                    <a:lumMod val="85000"/>
                  </a:prstClr>
                </a:solidFill>
                <a:effectLst/>
                <a:uLnTx/>
                <a:uFillTx/>
                <a:latin typeface="Calibri"/>
                <a:ea typeface="+mn-ea"/>
                <a:cs typeface="+mn-cs"/>
              </a:rPr>
              <a:t>Digikoppeling</a:t>
            </a:r>
            <a:r>
              <a:rPr kumimoji="0" lang="nl-NL" sz="4000" b="0" i="0" u="none" strike="noStrike" kern="1200" cap="none" spc="-300" normalizeH="0" baseline="0" noProof="0" dirty="0">
                <a:ln>
                  <a:noFill/>
                </a:ln>
                <a:solidFill>
                  <a:prstClr val="white">
                    <a:lumMod val="85000"/>
                  </a:prstClr>
                </a:solidFill>
                <a:effectLst/>
                <a:uLnTx/>
                <a:uFillTx/>
                <a:latin typeface="Calibri"/>
                <a:ea typeface="+mn-ea"/>
                <a:cs typeface="+mn-cs"/>
              </a:rPr>
              <a:t> </a:t>
            </a:r>
            <a:r>
              <a:rPr kumimoji="0" lang="nl-NL" sz="4000" b="0" i="0" u="none" strike="noStrike" kern="1200" cap="none" spc="-300" normalizeH="0" baseline="0" noProof="0" dirty="0" err="1">
                <a:ln>
                  <a:noFill/>
                </a:ln>
                <a:solidFill>
                  <a:prstClr val="white">
                    <a:lumMod val="85000"/>
                  </a:prstClr>
                </a:solidFill>
                <a:effectLst/>
                <a:uLnTx/>
                <a:uFillTx/>
                <a:latin typeface="Calibri"/>
                <a:ea typeface="+mn-ea"/>
                <a:cs typeface="+mn-cs"/>
              </a:rPr>
              <a:t>ebMS</a:t>
            </a:r>
            <a:endParaRPr kumimoji="0" lang="nl-NL" sz="4000" b="0" i="0" u="none" strike="noStrike" kern="1200" cap="none" spc="-300" normalizeH="0" baseline="0" noProof="0" dirty="0">
              <a:ln>
                <a:noFill/>
              </a:ln>
              <a:solidFill>
                <a:prstClr val="white">
                  <a:lumMod val="85000"/>
                </a:prstClr>
              </a:solidFill>
              <a:effectLst/>
              <a:uLnTx/>
              <a:uFillTx/>
              <a:latin typeface="Calibri"/>
              <a:ea typeface="+mn-ea"/>
              <a:cs typeface="+mn-cs"/>
            </a:endParaRPr>
          </a:p>
        </p:txBody>
      </p:sp>
      <p:sp>
        <p:nvSpPr>
          <p:cNvPr id="14" name="Title 13">
            <a:extLst>
              <a:ext uri="{FF2B5EF4-FFF2-40B4-BE49-F238E27FC236}">
                <a16:creationId xmlns:a16="http://schemas.microsoft.com/office/drawing/2014/main" id="{46961A7B-1003-BF41-B0AF-CDAC76A57A38}"/>
              </a:ext>
            </a:extLst>
          </p:cNvPr>
          <p:cNvSpPr>
            <a:spLocks noGrp="1"/>
          </p:cNvSpPr>
          <p:nvPr>
            <p:ph type="title"/>
          </p:nvPr>
        </p:nvSpPr>
        <p:spPr/>
        <p:txBody>
          <a:bodyPr/>
          <a:lstStyle/>
          <a:p>
            <a:r>
              <a:rPr lang="nl-NL" dirty="0"/>
              <a:t>Wat doet het knooppunt</a:t>
            </a:r>
          </a:p>
        </p:txBody>
      </p:sp>
      <p:sp>
        <p:nvSpPr>
          <p:cNvPr id="3" name="Date Placeholder 2">
            <a:extLst>
              <a:ext uri="{FF2B5EF4-FFF2-40B4-BE49-F238E27FC236}">
                <a16:creationId xmlns:a16="http://schemas.microsoft.com/office/drawing/2014/main" id="{19E1FE5F-82E1-4E45-8192-23236B822A7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07E72-D634-B14E-8F42-930BB5C3EACA}" type="datetime3">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18/12/18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4" name="Footer Placeholder 3">
            <a:extLst>
              <a:ext uri="{FF2B5EF4-FFF2-40B4-BE49-F238E27FC236}">
                <a16:creationId xmlns:a16="http://schemas.microsoft.com/office/drawing/2014/main" id="{5C76AD00-C608-D845-93B9-59BC68301D4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6" name="Rounded Rectangle 5">
            <a:extLst>
              <a:ext uri="{FF2B5EF4-FFF2-40B4-BE49-F238E27FC236}">
                <a16:creationId xmlns:a16="http://schemas.microsoft.com/office/drawing/2014/main" id="{7C074AE8-C8F0-E542-BC7E-59A8F23335BD}"/>
              </a:ext>
            </a:extLst>
          </p:cNvPr>
          <p:cNvSpPr/>
          <p:nvPr/>
        </p:nvSpPr>
        <p:spPr>
          <a:xfrm>
            <a:off x="562708" y="1995727"/>
            <a:ext cx="8117742" cy="617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API-Afnemer</a:t>
            </a:r>
          </a:p>
        </p:txBody>
      </p:sp>
      <p:sp>
        <p:nvSpPr>
          <p:cNvPr id="7" name="Rounded Rectangle 6">
            <a:extLst>
              <a:ext uri="{FF2B5EF4-FFF2-40B4-BE49-F238E27FC236}">
                <a16:creationId xmlns:a16="http://schemas.microsoft.com/office/drawing/2014/main" id="{8EA2859B-AAA0-D948-94B7-CD1D34CC4E0E}"/>
              </a:ext>
            </a:extLst>
          </p:cNvPr>
          <p:cNvSpPr/>
          <p:nvPr/>
        </p:nvSpPr>
        <p:spPr>
          <a:xfrm>
            <a:off x="562708" y="3860093"/>
            <a:ext cx="8117742" cy="5969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Knooppunt</a:t>
            </a:r>
          </a:p>
        </p:txBody>
      </p:sp>
      <p:sp>
        <p:nvSpPr>
          <p:cNvPr id="10" name="Right Arrow 9">
            <a:extLst>
              <a:ext uri="{FF2B5EF4-FFF2-40B4-BE49-F238E27FC236}">
                <a16:creationId xmlns:a16="http://schemas.microsoft.com/office/drawing/2014/main" id="{63D32EAD-0C9F-384A-B4BA-13D685B1DB79}"/>
              </a:ext>
            </a:extLst>
          </p:cNvPr>
          <p:cNvSpPr/>
          <p:nvPr/>
        </p:nvSpPr>
        <p:spPr>
          <a:xfrm rot="16200000">
            <a:off x="1592122" y="2804514"/>
            <a:ext cx="1028046" cy="722906"/>
          </a:xfrm>
          <a:prstGeom prst="rightArrow">
            <a:avLst/>
          </a:prstGeom>
          <a:solidFill>
            <a:srgbClr val="FFFFFF"/>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Left Arrow 11">
            <a:extLst>
              <a:ext uri="{FF2B5EF4-FFF2-40B4-BE49-F238E27FC236}">
                <a16:creationId xmlns:a16="http://schemas.microsoft.com/office/drawing/2014/main" id="{E10E0288-E426-4541-BD57-0DA3BE83884A}"/>
              </a:ext>
            </a:extLst>
          </p:cNvPr>
          <p:cNvSpPr/>
          <p:nvPr/>
        </p:nvSpPr>
        <p:spPr>
          <a:xfrm rot="16200000">
            <a:off x="2180675" y="2946831"/>
            <a:ext cx="1107997" cy="722906"/>
          </a:xfrm>
          <a:prstGeom prst="leftArrow">
            <a:avLst/>
          </a:prstGeom>
          <a:solidFill>
            <a:srgbClr val="FFFFFF"/>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Left-Right Arrow 14">
            <a:extLst>
              <a:ext uri="{FF2B5EF4-FFF2-40B4-BE49-F238E27FC236}">
                <a16:creationId xmlns:a16="http://schemas.microsoft.com/office/drawing/2014/main" id="{A50FBEC5-F3E9-E649-A9FF-D435EB2269BC}"/>
              </a:ext>
            </a:extLst>
          </p:cNvPr>
          <p:cNvSpPr/>
          <p:nvPr/>
        </p:nvSpPr>
        <p:spPr>
          <a:xfrm rot="16200000">
            <a:off x="5059593" y="4740689"/>
            <a:ext cx="1184112" cy="722906"/>
          </a:xfrm>
          <a:prstGeom prst="leftRightArrow">
            <a:avLst/>
          </a:prstGeom>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ID</a:t>
            </a:r>
          </a:p>
        </p:txBody>
      </p:sp>
      <p:sp>
        <p:nvSpPr>
          <p:cNvPr id="16" name="Left-Right Arrow 15">
            <a:extLst>
              <a:ext uri="{FF2B5EF4-FFF2-40B4-BE49-F238E27FC236}">
                <a16:creationId xmlns:a16="http://schemas.microsoft.com/office/drawing/2014/main" id="{00C2C254-00F0-814D-A3D6-0A8AEE762250}"/>
              </a:ext>
            </a:extLst>
          </p:cNvPr>
          <p:cNvSpPr/>
          <p:nvPr/>
        </p:nvSpPr>
        <p:spPr>
          <a:xfrm rot="16200000">
            <a:off x="5466058" y="2811019"/>
            <a:ext cx="1208146" cy="836964"/>
          </a:xfrm>
          <a:prstGeom prst="leftRightArrow">
            <a:avLst>
              <a:gd name="adj1" fmla="val 56565"/>
              <a:gd name="adj2" fmla="val 42333"/>
            </a:avLst>
          </a:prstGeom>
          <a:solidFill>
            <a:srgbClr val="FFFFFF"/>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PKIO</a:t>
            </a:r>
          </a:p>
        </p:txBody>
      </p:sp>
      <p:sp>
        <p:nvSpPr>
          <p:cNvPr id="28" name="Rounded Rectangle 27">
            <a:extLst>
              <a:ext uri="{FF2B5EF4-FFF2-40B4-BE49-F238E27FC236}">
                <a16:creationId xmlns:a16="http://schemas.microsoft.com/office/drawing/2014/main" id="{42AC7BE0-A62C-A841-A33C-F0EC055F1EC4}"/>
              </a:ext>
            </a:extLst>
          </p:cNvPr>
          <p:cNvSpPr/>
          <p:nvPr/>
        </p:nvSpPr>
        <p:spPr>
          <a:xfrm>
            <a:off x="562708" y="5718234"/>
            <a:ext cx="8117742" cy="617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API-Aanbieder</a:t>
            </a:r>
          </a:p>
        </p:txBody>
      </p:sp>
      <p:sp>
        <p:nvSpPr>
          <p:cNvPr id="17" name="Left-Right Arrow 16">
            <a:extLst>
              <a:ext uri="{FF2B5EF4-FFF2-40B4-BE49-F238E27FC236}">
                <a16:creationId xmlns:a16="http://schemas.microsoft.com/office/drawing/2014/main" id="{4A767FB3-731F-2A46-AB19-E1F1B0E052D9}"/>
              </a:ext>
            </a:extLst>
          </p:cNvPr>
          <p:cNvSpPr/>
          <p:nvPr/>
        </p:nvSpPr>
        <p:spPr>
          <a:xfrm rot="16200000">
            <a:off x="6982462" y="2811022"/>
            <a:ext cx="1208146" cy="836964"/>
          </a:xfrm>
          <a:prstGeom prst="leftRightArrow">
            <a:avLst>
              <a:gd name="adj1" fmla="val 56565"/>
              <a:gd name="adj2" fmla="val 42333"/>
            </a:avLst>
          </a:prstGeom>
          <a:solidFill>
            <a:srgbClr val="FFFFFF"/>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API-</a:t>
            </a:r>
            <a:r>
              <a:rPr kumimoji="0" lang="nl-NL" sz="2000" b="0" i="0" u="none" strike="noStrike" kern="1200" cap="none" spc="0" normalizeH="0" baseline="0" noProof="0" dirty="0" err="1">
                <a:ln>
                  <a:noFill/>
                </a:ln>
                <a:solidFill>
                  <a:prstClr val="black"/>
                </a:solidFill>
                <a:effectLst/>
                <a:uLnTx/>
                <a:uFillTx/>
                <a:latin typeface="Calibri"/>
                <a:ea typeface="+mn-ea"/>
                <a:cs typeface="+mn-cs"/>
              </a:rPr>
              <a:t>key</a:t>
            </a: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Left-Right Arrow 18">
            <a:extLst>
              <a:ext uri="{FF2B5EF4-FFF2-40B4-BE49-F238E27FC236}">
                <a16:creationId xmlns:a16="http://schemas.microsoft.com/office/drawing/2014/main" id="{0C3BB3C0-40CC-4A44-8B7E-D2A78E0FF0E1}"/>
              </a:ext>
            </a:extLst>
          </p:cNvPr>
          <p:cNvSpPr/>
          <p:nvPr/>
        </p:nvSpPr>
        <p:spPr>
          <a:xfrm rot="16200000">
            <a:off x="6994480" y="4711692"/>
            <a:ext cx="1184112" cy="722906"/>
          </a:xfrm>
          <a:prstGeom prst="leftRightArrow">
            <a:avLst/>
          </a:prstGeom>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Left-Right Arrow 20">
            <a:extLst>
              <a:ext uri="{FF2B5EF4-FFF2-40B4-BE49-F238E27FC236}">
                <a16:creationId xmlns:a16="http://schemas.microsoft.com/office/drawing/2014/main" id="{600234EB-62AB-A14E-A200-9E232C9BA65B}"/>
              </a:ext>
            </a:extLst>
          </p:cNvPr>
          <p:cNvSpPr/>
          <p:nvPr/>
        </p:nvSpPr>
        <p:spPr>
          <a:xfrm rot="16200000">
            <a:off x="1797575" y="4728717"/>
            <a:ext cx="1184112" cy="722906"/>
          </a:xfrm>
          <a:prstGeom prst="leftRightArrow">
            <a:avLst/>
          </a:prstGeom>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ID</a:t>
            </a:r>
          </a:p>
        </p:txBody>
      </p:sp>
      <p:sp>
        <p:nvSpPr>
          <p:cNvPr id="20" name="Rectangle 19">
            <a:extLst>
              <a:ext uri="{FF2B5EF4-FFF2-40B4-BE49-F238E27FC236}">
                <a16:creationId xmlns:a16="http://schemas.microsoft.com/office/drawing/2014/main" id="{3E1B84A7-FB10-3144-9B38-64645227FE15}"/>
              </a:ext>
            </a:extLst>
          </p:cNvPr>
          <p:cNvSpPr/>
          <p:nvPr/>
        </p:nvSpPr>
        <p:spPr>
          <a:xfrm>
            <a:off x="4409251" y="2496207"/>
            <a:ext cx="1651632" cy="148491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Left-Right Arrow 26">
            <a:extLst>
              <a:ext uri="{FF2B5EF4-FFF2-40B4-BE49-F238E27FC236}">
                <a16:creationId xmlns:a16="http://schemas.microsoft.com/office/drawing/2014/main" id="{C90AB270-683C-D245-B758-34A125189927}"/>
              </a:ext>
            </a:extLst>
          </p:cNvPr>
          <p:cNvSpPr/>
          <p:nvPr/>
        </p:nvSpPr>
        <p:spPr>
          <a:xfrm rot="16200000">
            <a:off x="4593671" y="2812650"/>
            <a:ext cx="1208146" cy="836964"/>
          </a:xfrm>
          <a:prstGeom prst="leftRightArrow">
            <a:avLst>
              <a:gd name="adj1" fmla="val 56565"/>
              <a:gd name="adj2" fmla="val 42333"/>
            </a:avLst>
          </a:prstGeom>
          <a:solidFill>
            <a:srgbClr val="FFFFFF"/>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User login</a:t>
            </a:r>
          </a:p>
        </p:txBody>
      </p:sp>
    </p:spTree>
    <p:extLst>
      <p:ext uri="{BB962C8B-B14F-4D97-AF65-F5344CB8AC3E}">
        <p14:creationId xmlns:p14="http://schemas.microsoft.com/office/powerpoint/2010/main" val="159202135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9FDC1A5-A2C4-D542-B49C-E0BDA0B74EDF}"/>
              </a:ext>
            </a:extLst>
          </p:cNvPr>
          <p:cNvSpPr/>
          <p:nvPr/>
        </p:nvSpPr>
        <p:spPr>
          <a:xfrm>
            <a:off x="0" y="1832514"/>
            <a:ext cx="6916615" cy="450340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prstClr val="white">
                    <a:lumMod val="85000"/>
                  </a:prstClr>
                </a:solidFill>
                <a:effectLst/>
                <a:uLnTx/>
                <a:uFillTx/>
                <a:latin typeface="Calibri"/>
                <a:ea typeface="+mn-ea"/>
                <a:cs typeface="+mn-cs"/>
              </a:rPr>
              <a:t>Beveiligd</a:t>
            </a:r>
            <a:endParaRPr kumimoji="0" lang="nl-NL" sz="2800" b="0" i="0" u="none" strike="noStrike" kern="1200" cap="none" spc="0" normalizeH="0" baseline="0" noProof="0" dirty="0">
              <a:ln>
                <a:noFill/>
              </a:ln>
              <a:solidFill>
                <a:prstClr val="white">
                  <a:lumMod val="85000"/>
                </a:prstClr>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F8344195-C957-8B44-ABA6-B854D973BC32}"/>
              </a:ext>
            </a:extLst>
          </p:cNvPr>
          <p:cNvSpPr txBox="1"/>
          <p:nvPr/>
        </p:nvSpPr>
        <p:spPr>
          <a:xfrm>
            <a:off x="4283070" y="2459172"/>
            <a:ext cx="433495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9600" b="0" i="0" u="none" strike="noStrike" kern="1200" cap="none" spc="0" normalizeH="0" baseline="0" noProof="0" dirty="0">
                <a:ln>
                  <a:noFill/>
                </a:ln>
                <a:solidFill>
                  <a:prstClr val="white">
                    <a:lumMod val="85000"/>
                  </a:prstClr>
                </a:solidFill>
                <a:effectLst/>
                <a:uLnTx/>
                <a:uFillTx/>
                <a:latin typeface="Calibri"/>
                <a:ea typeface="+mn-ea"/>
                <a:cs typeface="+mn-cs"/>
              </a:rPr>
              <a:t>REST</a:t>
            </a:r>
          </a:p>
        </p:txBody>
      </p:sp>
      <p:sp>
        <p:nvSpPr>
          <p:cNvPr id="22" name="TextBox 21">
            <a:extLst>
              <a:ext uri="{FF2B5EF4-FFF2-40B4-BE49-F238E27FC236}">
                <a16:creationId xmlns:a16="http://schemas.microsoft.com/office/drawing/2014/main" id="{1B271FB1-BF44-1347-BB28-94082BF75639}"/>
              </a:ext>
            </a:extLst>
          </p:cNvPr>
          <p:cNvSpPr txBox="1"/>
          <p:nvPr/>
        </p:nvSpPr>
        <p:spPr>
          <a:xfrm>
            <a:off x="941831" y="2551153"/>
            <a:ext cx="28956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300" normalizeH="0" baseline="0" noProof="0" dirty="0" err="1">
                <a:ln>
                  <a:noFill/>
                </a:ln>
                <a:solidFill>
                  <a:prstClr val="white">
                    <a:lumMod val="85000"/>
                  </a:prstClr>
                </a:solidFill>
                <a:effectLst/>
                <a:uLnTx/>
                <a:uFillTx/>
                <a:latin typeface="Calibri"/>
                <a:ea typeface="+mn-ea"/>
                <a:cs typeface="+mn-cs"/>
              </a:rPr>
              <a:t>Digikoppeling</a:t>
            </a:r>
            <a:r>
              <a:rPr kumimoji="0" lang="nl-NL" sz="4000" b="0" i="0" u="none" strike="noStrike" kern="1200" cap="none" spc="-300" normalizeH="0" baseline="0" noProof="0" dirty="0">
                <a:ln>
                  <a:noFill/>
                </a:ln>
                <a:solidFill>
                  <a:prstClr val="white">
                    <a:lumMod val="85000"/>
                  </a:prstClr>
                </a:solidFill>
                <a:effectLst/>
                <a:uLnTx/>
                <a:uFillTx/>
                <a:latin typeface="Calibri"/>
                <a:ea typeface="+mn-ea"/>
                <a:cs typeface="+mn-cs"/>
              </a:rPr>
              <a:t> </a:t>
            </a:r>
            <a:r>
              <a:rPr kumimoji="0" lang="nl-NL" sz="4000" b="0" i="0" u="none" strike="noStrike" kern="1200" cap="none" spc="-300" normalizeH="0" baseline="0" noProof="0" dirty="0" err="1">
                <a:ln>
                  <a:noFill/>
                </a:ln>
                <a:solidFill>
                  <a:prstClr val="white">
                    <a:lumMod val="85000"/>
                  </a:prstClr>
                </a:solidFill>
                <a:effectLst/>
                <a:uLnTx/>
                <a:uFillTx/>
                <a:latin typeface="Calibri"/>
                <a:ea typeface="+mn-ea"/>
                <a:cs typeface="+mn-cs"/>
              </a:rPr>
              <a:t>ebMS</a:t>
            </a:r>
            <a:endParaRPr kumimoji="0" lang="nl-NL" sz="4000" b="0" i="0" u="none" strike="noStrike" kern="1200" cap="none" spc="-300" normalizeH="0" baseline="0" noProof="0" dirty="0">
              <a:ln>
                <a:noFill/>
              </a:ln>
              <a:solidFill>
                <a:prstClr val="white">
                  <a:lumMod val="85000"/>
                </a:prstClr>
              </a:solidFill>
              <a:effectLst/>
              <a:uLnTx/>
              <a:uFillTx/>
              <a:latin typeface="Calibri"/>
              <a:ea typeface="+mn-ea"/>
              <a:cs typeface="+mn-cs"/>
            </a:endParaRPr>
          </a:p>
        </p:txBody>
      </p:sp>
      <p:sp>
        <p:nvSpPr>
          <p:cNvPr id="14" name="Title 13">
            <a:extLst>
              <a:ext uri="{FF2B5EF4-FFF2-40B4-BE49-F238E27FC236}">
                <a16:creationId xmlns:a16="http://schemas.microsoft.com/office/drawing/2014/main" id="{46961A7B-1003-BF41-B0AF-CDAC76A57A38}"/>
              </a:ext>
            </a:extLst>
          </p:cNvPr>
          <p:cNvSpPr>
            <a:spLocks noGrp="1"/>
          </p:cNvSpPr>
          <p:nvPr>
            <p:ph type="title"/>
          </p:nvPr>
        </p:nvSpPr>
        <p:spPr/>
        <p:txBody>
          <a:bodyPr/>
          <a:lstStyle/>
          <a:p>
            <a:r>
              <a:rPr lang="nl-NL" dirty="0"/>
              <a:t>Wat doet het knooppunt</a:t>
            </a:r>
          </a:p>
        </p:txBody>
      </p:sp>
      <p:sp>
        <p:nvSpPr>
          <p:cNvPr id="3" name="Date Placeholder 2">
            <a:extLst>
              <a:ext uri="{FF2B5EF4-FFF2-40B4-BE49-F238E27FC236}">
                <a16:creationId xmlns:a16="http://schemas.microsoft.com/office/drawing/2014/main" id="{19E1FE5F-82E1-4E45-8192-23236B822A7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07E72-D634-B14E-8F42-930BB5C3EACA}" type="datetime3">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18/12/18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4" name="Footer Placeholder 3">
            <a:extLst>
              <a:ext uri="{FF2B5EF4-FFF2-40B4-BE49-F238E27FC236}">
                <a16:creationId xmlns:a16="http://schemas.microsoft.com/office/drawing/2014/main" id="{5C76AD00-C608-D845-93B9-59BC68301D4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6" name="Rounded Rectangle 5">
            <a:extLst>
              <a:ext uri="{FF2B5EF4-FFF2-40B4-BE49-F238E27FC236}">
                <a16:creationId xmlns:a16="http://schemas.microsoft.com/office/drawing/2014/main" id="{7C074AE8-C8F0-E542-BC7E-59A8F23335BD}"/>
              </a:ext>
            </a:extLst>
          </p:cNvPr>
          <p:cNvSpPr/>
          <p:nvPr/>
        </p:nvSpPr>
        <p:spPr>
          <a:xfrm>
            <a:off x="562708" y="1995727"/>
            <a:ext cx="8117742" cy="617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API-Afnemer</a:t>
            </a:r>
          </a:p>
        </p:txBody>
      </p:sp>
      <p:sp>
        <p:nvSpPr>
          <p:cNvPr id="7" name="Rounded Rectangle 6">
            <a:extLst>
              <a:ext uri="{FF2B5EF4-FFF2-40B4-BE49-F238E27FC236}">
                <a16:creationId xmlns:a16="http://schemas.microsoft.com/office/drawing/2014/main" id="{8EA2859B-AAA0-D948-94B7-CD1D34CC4E0E}"/>
              </a:ext>
            </a:extLst>
          </p:cNvPr>
          <p:cNvSpPr/>
          <p:nvPr/>
        </p:nvSpPr>
        <p:spPr>
          <a:xfrm>
            <a:off x="562708" y="3860093"/>
            <a:ext cx="8117742" cy="5969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Knooppunt</a:t>
            </a:r>
          </a:p>
        </p:txBody>
      </p:sp>
      <p:sp>
        <p:nvSpPr>
          <p:cNvPr id="10" name="Right Arrow 9">
            <a:extLst>
              <a:ext uri="{FF2B5EF4-FFF2-40B4-BE49-F238E27FC236}">
                <a16:creationId xmlns:a16="http://schemas.microsoft.com/office/drawing/2014/main" id="{63D32EAD-0C9F-384A-B4BA-13D685B1DB79}"/>
              </a:ext>
            </a:extLst>
          </p:cNvPr>
          <p:cNvSpPr/>
          <p:nvPr/>
        </p:nvSpPr>
        <p:spPr>
          <a:xfrm rot="16200000">
            <a:off x="1592122" y="2804514"/>
            <a:ext cx="1028046" cy="722906"/>
          </a:xfrm>
          <a:prstGeom prst="rightArrow">
            <a:avLst/>
          </a:prstGeom>
          <a:solidFill>
            <a:srgbClr val="FFFFFF"/>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Left Arrow 11">
            <a:extLst>
              <a:ext uri="{FF2B5EF4-FFF2-40B4-BE49-F238E27FC236}">
                <a16:creationId xmlns:a16="http://schemas.microsoft.com/office/drawing/2014/main" id="{E10E0288-E426-4541-BD57-0DA3BE83884A}"/>
              </a:ext>
            </a:extLst>
          </p:cNvPr>
          <p:cNvSpPr/>
          <p:nvPr/>
        </p:nvSpPr>
        <p:spPr>
          <a:xfrm rot="16200000">
            <a:off x="2180675" y="2946831"/>
            <a:ext cx="1107997" cy="722906"/>
          </a:xfrm>
          <a:prstGeom prst="leftArrow">
            <a:avLst/>
          </a:prstGeom>
          <a:solidFill>
            <a:srgbClr val="FFFFFF"/>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Left-Right Arrow 14">
            <a:extLst>
              <a:ext uri="{FF2B5EF4-FFF2-40B4-BE49-F238E27FC236}">
                <a16:creationId xmlns:a16="http://schemas.microsoft.com/office/drawing/2014/main" id="{A50FBEC5-F3E9-E649-A9FF-D435EB2269BC}"/>
              </a:ext>
            </a:extLst>
          </p:cNvPr>
          <p:cNvSpPr/>
          <p:nvPr/>
        </p:nvSpPr>
        <p:spPr>
          <a:xfrm rot="16200000">
            <a:off x="5059593" y="4740689"/>
            <a:ext cx="1184112" cy="722906"/>
          </a:xfrm>
          <a:prstGeom prst="leftRightArrow">
            <a:avLst/>
          </a:prstGeom>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ID</a:t>
            </a:r>
          </a:p>
        </p:txBody>
      </p:sp>
      <p:sp>
        <p:nvSpPr>
          <p:cNvPr id="16" name="Left-Right Arrow 15">
            <a:extLst>
              <a:ext uri="{FF2B5EF4-FFF2-40B4-BE49-F238E27FC236}">
                <a16:creationId xmlns:a16="http://schemas.microsoft.com/office/drawing/2014/main" id="{00C2C254-00F0-814D-A3D6-0A8AEE762250}"/>
              </a:ext>
            </a:extLst>
          </p:cNvPr>
          <p:cNvSpPr/>
          <p:nvPr/>
        </p:nvSpPr>
        <p:spPr>
          <a:xfrm rot="16200000">
            <a:off x="5466058" y="2811019"/>
            <a:ext cx="1208146" cy="836964"/>
          </a:xfrm>
          <a:prstGeom prst="leftRightArrow">
            <a:avLst>
              <a:gd name="adj1" fmla="val 56565"/>
              <a:gd name="adj2" fmla="val 42333"/>
            </a:avLst>
          </a:prstGeom>
          <a:solidFill>
            <a:srgbClr val="FFFFFF"/>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PKIO</a:t>
            </a:r>
          </a:p>
        </p:txBody>
      </p:sp>
      <p:sp>
        <p:nvSpPr>
          <p:cNvPr id="28" name="Rounded Rectangle 27">
            <a:extLst>
              <a:ext uri="{FF2B5EF4-FFF2-40B4-BE49-F238E27FC236}">
                <a16:creationId xmlns:a16="http://schemas.microsoft.com/office/drawing/2014/main" id="{42AC7BE0-A62C-A841-A33C-F0EC055F1EC4}"/>
              </a:ext>
            </a:extLst>
          </p:cNvPr>
          <p:cNvSpPr/>
          <p:nvPr/>
        </p:nvSpPr>
        <p:spPr>
          <a:xfrm>
            <a:off x="562708" y="5718234"/>
            <a:ext cx="8117742" cy="617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API-Aanbieder</a:t>
            </a:r>
          </a:p>
        </p:txBody>
      </p:sp>
      <p:sp>
        <p:nvSpPr>
          <p:cNvPr id="17" name="Left-Right Arrow 16">
            <a:extLst>
              <a:ext uri="{FF2B5EF4-FFF2-40B4-BE49-F238E27FC236}">
                <a16:creationId xmlns:a16="http://schemas.microsoft.com/office/drawing/2014/main" id="{4A767FB3-731F-2A46-AB19-E1F1B0E052D9}"/>
              </a:ext>
            </a:extLst>
          </p:cNvPr>
          <p:cNvSpPr/>
          <p:nvPr/>
        </p:nvSpPr>
        <p:spPr>
          <a:xfrm rot="16200000">
            <a:off x="6982462" y="2811022"/>
            <a:ext cx="1208146" cy="836964"/>
          </a:xfrm>
          <a:prstGeom prst="leftRightArrow">
            <a:avLst>
              <a:gd name="adj1" fmla="val 56565"/>
              <a:gd name="adj2" fmla="val 42333"/>
            </a:avLst>
          </a:prstGeom>
          <a:solidFill>
            <a:srgbClr val="FFFFFF"/>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API-</a:t>
            </a:r>
            <a:r>
              <a:rPr kumimoji="0" lang="nl-NL" sz="2000" b="0" i="0" u="none" strike="noStrike" kern="1200" cap="none" spc="0" normalizeH="0" baseline="0" noProof="0" dirty="0" err="1">
                <a:ln>
                  <a:noFill/>
                </a:ln>
                <a:solidFill>
                  <a:prstClr val="black"/>
                </a:solidFill>
                <a:effectLst/>
                <a:uLnTx/>
                <a:uFillTx/>
                <a:latin typeface="Calibri"/>
                <a:ea typeface="+mn-ea"/>
                <a:cs typeface="+mn-cs"/>
              </a:rPr>
              <a:t>key</a:t>
            </a: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Left-Right Arrow 18">
            <a:extLst>
              <a:ext uri="{FF2B5EF4-FFF2-40B4-BE49-F238E27FC236}">
                <a16:creationId xmlns:a16="http://schemas.microsoft.com/office/drawing/2014/main" id="{0C3BB3C0-40CC-4A44-8B7E-D2A78E0FF0E1}"/>
              </a:ext>
            </a:extLst>
          </p:cNvPr>
          <p:cNvSpPr/>
          <p:nvPr/>
        </p:nvSpPr>
        <p:spPr>
          <a:xfrm rot="16200000">
            <a:off x="6994480" y="4711692"/>
            <a:ext cx="1184112" cy="722906"/>
          </a:xfrm>
          <a:prstGeom prst="leftRightArrow">
            <a:avLst/>
          </a:prstGeom>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Left-Right Arrow 20">
            <a:extLst>
              <a:ext uri="{FF2B5EF4-FFF2-40B4-BE49-F238E27FC236}">
                <a16:creationId xmlns:a16="http://schemas.microsoft.com/office/drawing/2014/main" id="{600234EB-62AB-A14E-A200-9E232C9BA65B}"/>
              </a:ext>
            </a:extLst>
          </p:cNvPr>
          <p:cNvSpPr/>
          <p:nvPr/>
        </p:nvSpPr>
        <p:spPr>
          <a:xfrm rot="16200000">
            <a:off x="1797575" y="4728717"/>
            <a:ext cx="1184112" cy="722906"/>
          </a:xfrm>
          <a:prstGeom prst="leftRightArrow">
            <a:avLst/>
          </a:prstGeom>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ID</a:t>
            </a:r>
          </a:p>
        </p:txBody>
      </p:sp>
      <p:sp>
        <p:nvSpPr>
          <p:cNvPr id="20" name="Rectangle 19">
            <a:extLst>
              <a:ext uri="{FF2B5EF4-FFF2-40B4-BE49-F238E27FC236}">
                <a16:creationId xmlns:a16="http://schemas.microsoft.com/office/drawing/2014/main" id="{9F21929E-F122-F049-B64D-B3D0301D9838}"/>
              </a:ext>
            </a:extLst>
          </p:cNvPr>
          <p:cNvSpPr/>
          <p:nvPr/>
        </p:nvSpPr>
        <p:spPr>
          <a:xfrm>
            <a:off x="4507866" y="4741582"/>
            <a:ext cx="2244813" cy="663123"/>
          </a:xfrm>
          <a:prstGeom prst="rect">
            <a:avLst/>
          </a:prstGeom>
          <a:solidFill>
            <a:schemeClr val="accent6">
              <a:lumMod val="20000"/>
              <a:lumOff val="80000"/>
            </a:schemeClr>
          </a:solidFill>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Nieuw: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ID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propagation</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E55CB834-758D-ED4B-82ED-DEBE53408D22}"/>
              </a:ext>
            </a:extLst>
          </p:cNvPr>
          <p:cNvSpPr/>
          <p:nvPr/>
        </p:nvSpPr>
        <p:spPr>
          <a:xfrm>
            <a:off x="4409251" y="2496207"/>
            <a:ext cx="1651632" cy="148491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Left-Right Arrow 29">
            <a:extLst>
              <a:ext uri="{FF2B5EF4-FFF2-40B4-BE49-F238E27FC236}">
                <a16:creationId xmlns:a16="http://schemas.microsoft.com/office/drawing/2014/main" id="{69CF84E3-A208-A240-ABA5-F7BCFB77B480}"/>
              </a:ext>
            </a:extLst>
          </p:cNvPr>
          <p:cNvSpPr/>
          <p:nvPr/>
        </p:nvSpPr>
        <p:spPr>
          <a:xfrm rot="16200000">
            <a:off x="4593671" y="2812650"/>
            <a:ext cx="1208146" cy="836964"/>
          </a:xfrm>
          <a:prstGeom prst="leftRightArrow">
            <a:avLst>
              <a:gd name="adj1" fmla="val 56565"/>
              <a:gd name="adj2" fmla="val 42333"/>
            </a:avLst>
          </a:prstGeom>
          <a:solidFill>
            <a:srgbClr val="FFFFFF"/>
          </a:solidFill>
        </p:spPr>
        <p:style>
          <a:lnRef idx="2">
            <a:schemeClr val="dk1"/>
          </a:lnRef>
          <a:fillRef idx="1">
            <a:schemeClr val="lt1"/>
          </a:fillRef>
          <a:effectRef idx="0">
            <a:schemeClr val="dk1"/>
          </a:effectRef>
          <a:fontRef idx="minor">
            <a:schemeClr val="dk1"/>
          </a:fontRef>
        </p:style>
        <p:txBody>
          <a:bodyPr lIns="0" tIns="4680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User login</a:t>
            </a:r>
          </a:p>
        </p:txBody>
      </p:sp>
    </p:spTree>
    <p:extLst>
      <p:ext uri="{BB962C8B-B14F-4D97-AF65-F5344CB8AC3E}">
        <p14:creationId xmlns:p14="http://schemas.microsoft.com/office/powerpoint/2010/main" val="286793083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3806-FAD0-BF48-8DAC-E13BC4992CE0}"/>
              </a:ext>
            </a:extLst>
          </p:cNvPr>
          <p:cNvSpPr>
            <a:spLocks noGrp="1"/>
          </p:cNvSpPr>
          <p:nvPr>
            <p:ph type="title"/>
          </p:nvPr>
        </p:nvSpPr>
        <p:spPr/>
        <p:txBody>
          <a:bodyPr/>
          <a:lstStyle/>
          <a:p>
            <a:r>
              <a:rPr lang="nl-NL" dirty="0"/>
              <a:t>Wat doet het Knooppunt - Aansluiten</a:t>
            </a:r>
          </a:p>
        </p:txBody>
      </p:sp>
      <p:sp>
        <p:nvSpPr>
          <p:cNvPr id="3" name="Date Placeholder 2">
            <a:extLst>
              <a:ext uri="{FF2B5EF4-FFF2-40B4-BE49-F238E27FC236}">
                <a16:creationId xmlns:a16="http://schemas.microsoft.com/office/drawing/2014/main" id="{E2E212F0-E4D4-3549-A13F-7BFB7A8545E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07E72-D634-B14E-8F42-930BB5C3EACA}" type="datetime3">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18/12/18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4" name="Footer Placeholder 3">
            <a:extLst>
              <a:ext uri="{FF2B5EF4-FFF2-40B4-BE49-F238E27FC236}">
                <a16:creationId xmlns:a16="http://schemas.microsoft.com/office/drawing/2014/main" id="{A5CF7044-202C-D644-B681-472E240998A4}"/>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6" name="Right Arrow 5">
            <a:extLst>
              <a:ext uri="{FF2B5EF4-FFF2-40B4-BE49-F238E27FC236}">
                <a16:creationId xmlns:a16="http://schemas.microsoft.com/office/drawing/2014/main" id="{57445319-B343-C740-82BF-2438E39A1CC1}"/>
              </a:ext>
            </a:extLst>
          </p:cNvPr>
          <p:cNvSpPr/>
          <p:nvPr/>
        </p:nvSpPr>
        <p:spPr>
          <a:xfrm>
            <a:off x="457202" y="2565502"/>
            <a:ext cx="2055811" cy="656493"/>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API-</a:t>
            </a:r>
            <a:r>
              <a:rPr kumimoji="0" lang="nl-NL" sz="1800" b="0" i="0" u="none" strike="noStrike" kern="1200" cap="none" spc="0" normalizeH="0" baseline="0" noProof="0" dirty="0" err="1">
                <a:ln>
                  <a:noFill/>
                </a:ln>
                <a:solidFill>
                  <a:prstClr val="white"/>
                </a:solidFill>
                <a:effectLst/>
                <a:uLnTx/>
                <a:uFillTx/>
                <a:latin typeface="Calibri"/>
                <a:ea typeface="+mn-ea"/>
                <a:cs typeface="+mn-cs"/>
              </a:rPr>
              <a:t>key</a:t>
            </a:r>
            <a:r>
              <a:rPr kumimoji="0" lang="nl-NL" sz="1800" b="0" i="0" u="none" strike="noStrike" kern="1200" cap="none" spc="0" normalizeH="0" baseline="0" noProof="0" dirty="0">
                <a:ln>
                  <a:noFill/>
                </a:ln>
                <a:solidFill>
                  <a:prstClr val="white"/>
                </a:solidFill>
                <a:effectLst/>
                <a:uLnTx/>
                <a:uFillTx/>
                <a:latin typeface="Calibri"/>
                <a:ea typeface="+mn-ea"/>
                <a:cs typeface="+mn-cs"/>
              </a:rPr>
              <a:t> aanvragen</a:t>
            </a:r>
          </a:p>
        </p:txBody>
      </p:sp>
      <p:sp>
        <p:nvSpPr>
          <p:cNvPr id="8" name="Right Arrow 7">
            <a:extLst>
              <a:ext uri="{FF2B5EF4-FFF2-40B4-BE49-F238E27FC236}">
                <a16:creationId xmlns:a16="http://schemas.microsoft.com/office/drawing/2014/main" id="{499053E9-8B86-754B-90BB-B98523FC608E}"/>
              </a:ext>
            </a:extLst>
          </p:cNvPr>
          <p:cNvSpPr/>
          <p:nvPr/>
        </p:nvSpPr>
        <p:spPr>
          <a:xfrm>
            <a:off x="457202" y="3931198"/>
            <a:ext cx="2055812" cy="656493"/>
          </a:xfrm>
          <a:prstGeom prst="rightArrow">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PKIO regelen</a:t>
            </a:r>
          </a:p>
        </p:txBody>
      </p:sp>
      <p:sp>
        <p:nvSpPr>
          <p:cNvPr id="10" name="Right Arrow 9">
            <a:extLst>
              <a:ext uri="{FF2B5EF4-FFF2-40B4-BE49-F238E27FC236}">
                <a16:creationId xmlns:a16="http://schemas.microsoft.com/office/drawing/2014/main" id="{87B26CD8-BC1E-8C41-9149-36DF5D19B141}"/>
              </a:ext>
            </a:extLst>
          </p:cNvPr>
          <p:cNvSpPr/>
          <p:nvPr/>
        </p:nvSpPr>
        <p:spPr>
          <a:xfrm>
            <a:off x="2513013" y="3905453"/>
            <a:ext cx="2055812" cy="656493"/>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PKIO registreren</a:t>
            </a:r>
          </a:p>
        </p:txBody>
      </p:sp>
      <p:sp>
        <p:nvSpPr>
          <p:cNvPr id="11" name="Right Arrow 10">
            <a:extLst>
              <a:ext uri="{FF2B5EF4-FFF2-40B4-BE49-F238E27FC236}">
                <a16:creationId xmlns:a16="http://schemas.microsoft.com/office/drawing/2014/main" id="{ECC634E0-9751-1342-9B24-7C9871092C35}"/>
              </a:ext>
            </a:extLst>
          </p:cNvPr>
          <p:cNvSpPr/>
          <p:nvPr/>
        </p:nvSpPr>
        <p:spPr>
          <a:xfrm>
            <a:off x="457200" y="5296893"/>
            <a:ext cx="2055813" cy="656493"/>
          </a:xfrm>
          <a:prstGeom prst="rightArrow">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PKIO regelen</a:t>
            </a:r>
          </a:p>
        </p:txBody>
      </p:sp>
      <p:sp>
        <p:nvSpPr>
          <p:cNvPr id="12" name="Right Arrow 11">
            <a:extLst>
              <a:ext uri="{FF2B5EF4-FFF2-40B4-BE49-F238E27FC236}">
                <a16:creationId xmlns:a16="http://schemas.microsoft.com/office/drawing/2014/main" id="{9F1E49CE-BDBC-4E4E-8AD9-E2B6115E3EB6}"/>
              </a:ext>
            </a:extLst>
          </p:cNvPr>
          <p:cNvSpPr/>
          <p:nvPr/>
        </p:nvSpPr>
        <p:spPr>
          <a:xfrm>
            <a:off x="2519363" y="5296893"/>
            <a:ext cx="2055813" cy="656493"/>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PKIO registreren</a:t>
            </a:r>
          </a:p>
        </p:txBody>
      </p:sp>
      <p:sp>
        <p:nvSpPr>
          <p:cNvPr id="13" name="Right Arrow 12">
            <a:extLst>
              <a:ext uri="{FF2B5EF4-FFF2-40B4-BE49-F238E27FC236}">
                <a16:creationId xmlns:a16="http://schemas.microsoft.com/office/drawing/2014/main" id="{A5B9228D-2967-9B40-860E-2FCE4D79CA69}"/>
              </a:ext>
            </a:extLst>
          </p:cNvPr>
          <p:cNvSpPr/>
          <p:nvPr/>
        </p:nvSpPr>
        <p:spPr>
          <a:xfrm>
            <a:off x="4575176" y="5322638"/>
            <a:ext cx="2055813" cy="65649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CPA aanmaken</a:t>
            </a:r>
          </a:p>
        </p:txBody>
      </p:sp>
      <p:sp>
        <p:nvSpPr>
          <p:cNvPr id="17" name="TextBox 16">
            <a:extLst>
              <a:ext uri="{FF2B5EF4-FFF2-40B4-BE49-F238E27FC236}">
                <a16:creationId xmlns:a16="http://schemas.microsoft.com/office/drawing/2014/main" id="{FC24A0BC-03BE-0F40-97F6-450D7DCE03E2}"/>
              </a:ext>
            </a:extLst>
          </p:cNvPr>
          <p:cNvSpPr txBox="1"/>
          <p:nvPr/>
        </p:nvSpPr>
        <p:spPr>
          <a:xfrm>
            <a:off x="457200" y="2203511"/>
            <a:ext cx="121571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REST Open</a:t>
            </a:r>
          </a:p>
        </p:txBody>
      </p:sp>
      <p:sp>
        <p:nvSpPr>
          <p:cNvPr id="18" name="TextBox 17">
            <a:extLst>
              <a:ext uri="{FF2B5EF4-FFF2-40B4-BE49-F238E27FC236}">
                <a16:creationId xmlns:a16="http://schemas.microsoft.com/office/drawing/2014/main" id="{DEF1DFA2-5858-854D-B479-51B49A9ABC41}"/>
              </a:ext>
            </a:extLst>
          </p:cNvPr>
          <p:cNvSpPr txBox="1"/>
          <p:nvPr/>
        </p:nvSpPr>
        <p:spPr>
          <a:xfrm>
            <a:off x="450850" y="3567280"/>
            <a:ext cx="116442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REST PKIO</a:t>
            </a:r>
          </a:p>
        </p:txBody>
      </p:sp>
      <p:sp>
        <p:nvSpPr>
          <p:cNvPr id="19" name="TextBox 18">
            <a:extLst>
              <a:ext uri="{FF2B5EF4-FFF2-40B4-BE49-F238E27FC236}">
                <a16:creationId xmlns:a16="http://schemas.microsoft.com/office/drawing/2014/main" id="{91B6F608-338B-CD42-B512-B97825A84E6D}"/>
              </a:ext>
            </a:extLst>
          </p:cNvPr>
          <p:cNvSpPr txBox="1"/>
          <p:nvPr/>
        </p:nvSpPr>
        <p:spPr>
          <a:xfrm>
            <a:off x="450850" y="4938388"/>
            <a:ext cx="20889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prstClr val="black"/>
                </a:solidFill>
                <a:effectLst/>
                <a:uLnTx/>
                <a:uFillTx/>
                <a:latin typeface="Calibri"/>
                <a:ea typeface="+mn-ea"/>
                <a:cs typeface="+mn-cs"/>
              </a:rPr>
              <a:t>Digikoppeling</a:t>
            </a:r>
            <a:r>
              <a:rPr kumimoji="0" lang="nl-NL" sz="1800" b="1" i="0" u="none" strike="noStrike" kern="1200" cap="none" spc="0" normalizeH="0" baseline="0" noProof="0" dirty="0">
                <a:ln>
                  <a:noFill/>
                </a:ln>
                <a:solidFill>
                  <a:prstClr val="black"/>
                </a:solidFill>
                <a:effectLst/>
                <a:uLnTx/>
                <a:uFillTx/>
                <a:latin typeface="Calibri"/>
                <a:ea typeface="+mn-ea"/>
                <a:cs typeface="+mn-cs"/>
              </a:rPr>
              <a:t>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ebMS</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ight Arrow 14">
            <a:extLst>
              <a:ext uri="{FF2B5EF4-FFF2-40B4-BE49-F238E27FC236}">
                <a16:creationId xmlns:a16="http://schemas.microsoft.com/office/drawing/2014/main" id="{C2AE8C37-C88F-924B-9C3F-AA07C665FFB8}"/>
              </a:ext>
            </a:extLst>
          </p:cNvPr>
          <p:cNvSpPr/>
          <p:nvPr/>
        </p:nvSpPr>
        <p:spPr>
          <a:xfrm>
            <a:off x="6630987" y="5322638"/>
            <a:ext cx="2055813" cy="65649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CPA verwerken</a:t>
            </a:r>
          </a:p>
        </p:txBody>
      </p:sp>
    </p:spTree>
    <p:extLst>
      <p:ext uri="{BB962C8B-B14F-4D97-AF65-F5344CB8AC3E}">
        <p14:creationId xmlns:p14="http://schemas.microsoft.com/office/powerpoint/2010/main" val="4124588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2A04-09DE-4AFB-BE67-DFFB30E65FB6}"/>
              </a:ext>
            </a:extLst>
          </p:cNvPr>
          <p:cNvSpPr>
            <a:spLocks noGrp="1"/>
          </p:cNvSpPr>
          <p:nvPr>
            <p:ph type="ctrTitle"/>
          </p:nvPr>
        </p:nvSpPr>
        <p:spPr/>
        <p:txBody>
          <a:bodyPr/>
          <a:lstStyle/>
          <a:p>
            <a:r>
              <a:rPr lang="en-US" b="1" dirty="0"/>
              <a:t>DSO </a:t>
            </a:r>
            <a:r>
              <a:rPr lang="en-US" b="1" dirty="0" err="1"/>
              <a:t>Praktijkproef</a:t>
            </a:r>
            <a:r>
              <a:rPr lang="en-US" b="1" dirty="0"/>
              <a:t> 3B</a:t>
            </a:r>
            <a:endParaRPr lang="nl-NL" b="1" dirty="0"/>
          </a:p>
        </p:txBody>
      </p:sp>
      <p:pic>
        <p:nvPicPr>
          <p:cNvPr id="1026" name="Picture 2" descr="Afbeeldingsresultaat voor hoogheemraadschap delfland">
            <a:extLst>
              <a:ext uri="{FF2B5EF4-FFF2-40B4-BE49-F238E27FC236}">
                <a16:creationId xmlns:a16="http://schemas.microsoft.com/office/drawing/2014/main" id="{D6C3AFB1-2358-43BA-BBC0-29A0908A61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6082" y="4054978"/>
            <a:ext cx="1893970" cy="6271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able U">
            <a:extLst>
              <a:ext uri="{FF2B5EF4-FFF2-40B4-BE49-F238E27FC236}">
                <a16:creationId xmlns:a16="http://schemas.microsoft.com/office/drawing/2014/main" id="{CC5094A1-ADF7-417E-B827-20AE9148E2E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34781" y="4080040"/>
            <a:ext cx="2243138" cy="5286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xio">
            <a:extLst>
              <a:ext uri="{FF2B5EF4-FFF2-40B4-BE49-F238E27FC236}">
                <a16:creationId xmlns:a16="http://schemas.microsoft.com/office/drawing/2014/main" id="{37499B85-322B-4F1F-9414-AA8D5654A7E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8360" y="4923004"/>
            <a:ext cx="1893969" cy="473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9951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3806-FAD0-BF48-8DAC-E13BC4992CE0}"/>
              </a:ext>
            </a:extLst>
          </p:cNvPr>
          <p:cNvSpPr>
            <a:spLocks noGrp="1"/>
          </p:cNvSpPr>
          <p:nvPr>
            <p:ph type="title"/>
          </p:nvPr>
        </p:nvSpPr>
        <p:spPr/>
        <p:txBody>
          <a:bodyPr/>
          <a:lstStyle/>
          <a:p>
            <a:r>
              <a:rPr lang="nl-NL" dirty="0"/>
              <a:t>Wat doet het Knooppunt - Aansluiten</a:t>
            </a:r>
          </a:p>
        </p:txBody>
      </p:sp>
      <p:sp>
        <p:nvSpPr>
          <p:cNvPr id="3" name="Date Placeholder 2">
            <a:extLst>
              <a:ext uri="{FF2B5EF4-FFF2-40B4-BE49-F238E27FC236}">
                <a16:creationId xmlns:a16="http://schemas.microsoft.com/office/drawing/2014/main" id="{E2E212F0-E4D4-3549-A13F-7BFB7A8545E1}"/>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07E72-D634-B14E-8F42-930BB5C3EACA}" type="datetime3">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18/12/18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4" name="Footer Placeholder 3">
            <a:extLst>
              <a:ext uri="{FF2B5EF4-FFF2-40B4-BE49-F238E27FC236}">
                <a16:creationId xmlns:a16="http://schemas.microsoft.com/office/drawing/2014/main" id="{A5CF7044-202C-D644-B681-472E240998A4}"/>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6" name="Right Arrow 5">
            <a:extLst>
              <a:ext uri="{FF2B5EF4-FFF2-40B4-BE49-F238E27FC236}">
                <a16:creationId xmlns:a16="http://schemas.microsoft.com/office/drawing/2014/main" id="{57445319-B343-C740-82BF-2438E39A1CC1}"/>
              </a:ext>
            </a:extLst>
          </p:cNvPr>
          <p:cNvSpPr/>
          <p:nvPr/>
        </p:nvSpPr>
        <p:spPr>
          <a:xfrm>
            <a:off x="457202" y="2565502"/>
            <a:ext cx="2055811" cy="656493"/>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API-</a:t>
            </a:r>
            <a:r>
              <a:rPr kumimoji="0" lang="nl-NL" sz="1800" b="0" i="0" u="none" strike="noStrike" kern="1200" cap="none" spc="0" normalizeH="0" baseline="0" noProof="0" dirty="0" err="1">
                <a:ln>
                  <a:noFill/>
                </a:ln>
                <a:solidFill>
                  <a:prstClr val="white"/>
                </a:solidFill>
                <a:effectLst/>
                <a:uLnTx/>
                <a:uFillTx/>
                <a:latin typeface="Calibri"/>
                <a:ea typeface="+mn-ea"/>
                <a:cs typeface="+mn-cs"/>
              </a:rPr>
              <a:t>key</a:t>
            </a:r>
            <a:r>
              <a:rPr kumimoji="0" lang="nl-NL" sz="1800" b="0" i="0" u="none" strike="noStrike" kern="1200" cap="none" spc="0" normalizeH="0" baseline="0" noProof="0" dirty="0">
                <a:ln>
                  <a:noFill/>
                </a:ln>
                <a:solidFill>
                  <a:prstClr val="white"/>
                </a:solidFill>
                <a:effectLst/>
                <a:uLnTx/>
                <a:uFillTx/>
                <a:latin typeface="Calibri"/>
                <a:ea typeface="+mn-ea"/>
                <a:cs typeface="+mn-cs"/>
              </a:rPr>
              <a:t> aanvragen</a:t>
            </a:r>
          </a:p>
        </p:txBody>
      </p:sp>
      <p:sp>
        <p:nvSpPr>
          <p:cNvPr id="8" name="Right Arrow 7">
            <a:extLst>
              <a:ext uri="{FF2B5EF4-FFF2-40B4-BE49-F238E27FC236}">
                <a16:creationId xmlns:a16="http://schemas.microsoft.com/office/drawing/2014/main" id="{499053E9-8B86-754B-90BB-B98523FC608E}"/>
              </a:ext>
            </a:extLst>
          </p:cNvPr>
          <p:cNvSpPr/>
          <p:nvPr/>
        </p:nvSpPr>
        <p:spPr>
          <a:xfrm>
            <a:off x="457202" y="3931198"/>
            <a:ext cx="2055812" cy="656493"/>
          </a:xfrm>
          <a:prstGeom prst="rightArrow">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PKIO regelen</a:t>
            </a:r>
          </a:p>
        </p:txBody>
      </p:sp>
      <p:sp>
        <p:nvSpPr>
          <p:cNvPr id="10" name="Right Arrow 9">
            <a:extLst>
              <a:ext uri="{FF2B5EF4-FFF2-40B4-BE49-F238E27FC236}">
                <a16:creationId xmlns:a16="http://schemas.microsoft.com/office/drawing/2014/main" id="{87B26CD8-BC1E-8C41-9149-36DF5D19B141}"/>
              </a:ext>
            </a:extLst>
          </p:cNvPr>
          <p:cNvSpPr/>
          <p:nvPr/>
        </p:nvSpPr>
        <p:spPr>
          <a:xfrm>
            <a:off x="2513013" y="3905453"/>
            <a:ext cx="2055812" cy="656493"/>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PKIO registreren</a:t>
            </a:r>
          </a:p>
        </p:txBody>
      </p:sp>
      <p:sp>
        <p:nvSpPr>
          <p:cNvPr id="11" name="Right Arrow 10">
            <a:extLst>
              <a:ext uri="{FF2B5EF4-FFF2-40B4-BE49-F238E27FC236}">
                <a16:creationId xmlns:a16="http://schemas.microsoft.com/office/drawing/2014/main" id="{ECC634E0-9751-1342-9B24-7C9871092C35}"/>
              </a:ext>
            </a:extLst>
          </p:cNvPr>
          <p:cNvSpPr/>
          <p:nvPr/>
        </p:nvSpPr>
        <p:spPr>
          <a:xfrm>
            <a:off x="457200" y="5296893"/>
            <a:ext cx="2055813" cy="656493"/>
          </a:xfrm>
          <a:prstGeom prst="rightArrow">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PKIO regelen</a:t>
            </a:r>
          </a:p>
        </p:txBody>
      </p:sp>
      <p:sp>
        <p:nvSpPr>
          <p:cNvPr id="12" name="Right Arrow 11">
            <a:extLst>
              <a:ext uri="{FF2B5EF4-FFF2-40B4-BE49-F238E27FC236}">
                <a16:creationId xmlns:a16="http://schemas.microsoft.com/office/drawing/2014/main" id="{9F1E49CE-BDBC-4E4E-8AD9-E2B6115E3EB6}"/>
              </a:ext>
            </a:extLst>
          </p:cNvPr>
          <p:cNvSpPr/>
          <p:nvPr/>
        </p:nvSpPr>
        <p:spPr>
          <a:xfrm>
            <a:off x="2519363" y="5296893"/>
            <a:ext cx="2055813" cy="656493"/>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PKIO registreren</a:t>
            </a:r>
          </a:p>
        </p:txBody>
      </p:sp>
      <p:sp>
        <p:nvSpPr>
          <p:cNvPr id="13" name="Right Arrow 12">
            <a:extLst>
              <a:ext uri="{FF2B5EF4-FFF2-40B4-BE49-F238E27FC236}">
                <a16:creationId xmlns:a16="http://schemas.microsoft.com/office/drawing/2014/main" id="{A5B9228D-2967-9B40-860E-2FCE4D79CA69}"/>
              </a:ext>
            </a:extLst>
          </p:cNvPr>
          <p:cNvSpPr/>
          <p:nvPr/>
        </p:nvSpPr>
        <p:spPr>
          <a:xfrm>
            <a:off x="4575176" y="5322638"/>
            <a:ext cx="2055813" cy="65649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CPA aanmaken</a:t>
            </a:r>
          </a:p>
        </p:txBody>
      </p:sp>
      <p:sp>
        <p:nvSpPr>
          <p:cNvPr id="14" name="Right Arrow 13">
            <a:extLst>
              <a:ext uri="{FF2B5EF4-FFF2-40B4-BE49-F238E27FC236}">
                <a16:creationId xmlns:a16="http://schemas.microsoft.com/office/drawing/2014/main" id="{90B70C7E-2058-9A41-B351-5F6C387752DA}"/>
              </a:ext>
            </a:extLst>
          </p:cNvPr>
          <p:cNvSpPr/>
          <p:nvPr/>
        </p:nvSpPr>
        <p:spPr>
          <a:xfrm>
            <a:off x="6630987" y="5322638"/>
            <a:ext cx="2055813" cy="65649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CPA verwerken</a:t>
            </a:r>
          </a:p>
        </p:txBody>
      </p:sp>
      <p:sp>
        <p:nvSpPr>
          <p:cNvPr id="17" name="TextBox 16">
            <a:extLst>
              <a:ext uri="{FF2B5EF4-FFF2-40B4-BE49-F238E27FC236}">
                <a16:creationId xmlns:a16="http://schemas.microsoft.com/office/drawing/2014/main" id="{FC24A0BC-03BE-0F40-97F6-450D7DCE03E2}"/>
              </a:ext>
            </a:extLst>
          </p:cNvPr>
          <p:cNvSpPr txBox="1"/>
          <p:nvPr/>
        </p:nvSpPr>
        <p:spPr>
          <a:xfrm>
            <a:off x="457200" y="2203511"/>
            <a:ext cx="121571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REST Open</a:t>
            </a:r>
          </a:p>
        </p:txBody>
      </p:sp>
      <p:sp>
        <p:nvSpPr>
          <p:cNvPr id="18" name="TextBox 17">
            <a:extLst>
              <a:ext uri="{FF2B5EF4-FFF2-40B4-BE49-F238E27FC236}">
                <a16:creationId xmlns:a16="http://schemas.microsoft.com/office/drawing/2014/main" id="{DEF1DFA2-5858-854D-B479-51B49A9ABC41}"/>
              </a:ext>
            </a:extLst>
          </p:cNvPr>
          <p:cNvSpPr txBox="1"/>
          <p:nvPr/>
        </p:nvSpPr>
        <p:spPr>
          <a:xfrm>
            <a:off x="450850" y="3567280"/>
            <a:ext cx="116442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REST PKIO</a:t>
            </a:r>
          </a:p>
        </p:txBody>
      </p:sp>
      <p:sp>
        <p:nvSpPr>
          <p:cNvPr id="19" name="TextBox 18">
            <a:extLst>
              <a:ext uri="{FF2B5EF4-FFF2-40B4-BE49-F238E27FC236}">
                <a16:creationId xmlns:a16="http://schemas.microsoft.com/office/drawing/2014/main" id="{91B6F608-338B-CD42-B512-B97825A84E6D}"/>
              </a:ext>
            </a:extLst>
          </p:cNvPr>
          <p:cNvSpPr txBox="1"/>
          <p:nvPr/>
        </p:nvSpPr>
        <p:spPr>
          <a:xfrm>
            <a:off x="450850" y="4938388"/>
            <a:ext cx="20889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prstClr val="black"/>
                </a:solidFill>
                <a:effectLst/>
                <a:uLnTx/>
                <a:uFillTx/>
                <a:latin typeface="Calibri"/>
                <a:ea typeface="+mn-ea"/>
                <a:cs typeface="+mn-cs"/>
              </a:rPr>
              <a:t>Digikoppeling</a:t>
            </a:r>
            <a:r>
              <a:rPr kumimoji="0" lang="nl-NL" sz="1800" b="1" i="0" u="none" strike="noStrike" kern="1200" cap="none" spc="0" normalizeH="0" baseline="0" noProof="0" dirty="0">
                <a:ln>
                  <a:noFill/>
                </a:ln>
                <a:solidFill>
                  <a:prstClr val="black"/>
                </a:solidFill>
                <a:effectLst/>
                <a:uLnTx/>
                <a:uFillTx/>
                <a:latin typeface="Calibri"/>
                <a:ea typeface="+mn-ea"/>
                <a:cs typeface="+mn-cs"/>
              </a:rPr>
              <a:t>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ebMS</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EAB0E11E-6E54-AA40-B925-838B057A35AD}"/>
              </a:ext>
            </a:extLst>
          </p:cNvPr>
          <p:cNvSpPr/>
          <p:nvPr/>
        </p:nvSpPr>
        <p:spPr>
          <a:xfrm>
            <a:off x="5481956" y="4661426"/>
            <a:ext cx="2129482" cy="795448"/>
          </a:xfrm>
          <a:prstGeom prst="rect">
            <a:avLst/>
          </a:prstGeom>
          <a:solidFill>
            <a:schemeClr val="accent6">
              <a:lumMod val="20000"/>
              <a:lumOff val="80000"/>
            </a:schemeClr>
          </a:solidFill>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Nieuw: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a:ea typeface="+mn-ea"/>
                <a:cs typeface="+mn-cs"/>
              </a:rPr>
              <a:t>Semi-automatisch</a:t>
            </a:r>
            <a:r>
              <a:rPr kumimoji="0" lang="nl-NL" sz="1800" b="0" i="0" u="none" strike="noStrike" kern="1200" cap="none" spc="0" normalizeH="0" baseline="0" noProof="0" dirty="0">
                <a:ln>
                  <a:noFill/>
                </a:ln>
                <a:solidFill>
                  <a:prstClr val="black"/>
                </a:solidFill>
                <a:effectLst/>
                <a:uLnTx/>
                <a:uFillTx/>
                <a:latin typeface="Calibri"/>
                <a:ea typeface="+mn-ea"/>
                <a:cs typeface="+mn-cs"/>
              </a:rPr>
              <a:t> aansluiten</a:t>
            </a:r>
          </a:p>
        </p:txBody>
      </p:sp>
    </p:spTree>
    <p:extLst>
      <p:ext uri="{BB962C8B-B14F-4D97-AF65-F5344CB8AC3E}">
        <p14:creationId xmlns:p14="http://schemas.microsoft.com/office/powerpoint/2010/main" val="205811084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6961A7B-1003-BF41-B0AF-CDAC76A57A38}"/>
              </a:ext>
            </a:extLst>
          </p:cNvPr>
          <p:cNvSpPr>
            <a:spLocks noGrp="1"/>
          </p:cNvSpPr>
          <p:nvPr>
            <p:ph type="title"/>
          </p:nvPr>
        </p:nvSpPr>
        <p:spPr>
          <a:xfrm>
            <a:off x="450850" y="1169390"/>
            <a:ext cx="8229600" cy="663123"/>
          </a:xfrm>
        </p:spPr>
        <p:txBody>
          <a:bodyPr/>
          <a:lstStyle/>
          <a:p>
            <a:r>
              <a:rPr lang="nl-NL" dirty="0"/>
              <a:t>Wat doet het knooppunt – IAM services</a:t>
            </a:r>
          </a:p>
        </p:txBody>
      </p:sp>
      <p:sp>
        <p:nvSpPr>
          <p:cNvPr id="3" name="Date Placeholder 2">
            <a:extLst>
              <a:ext uri="{FF2B5EF4-FFF2-40B4-BE49-F238E27FC236}">
                <a16:creationId xmlns:a16="http://schemas.microsoft.com/office/drawing/2014/main" id="{19E1FE5F-82E1-4E45-8192-23236B822A7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07E72-D634-B14E-8F42-930BB5C3EACA}" type="datetime3">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18/12/18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4" name="Footer Placeholder 3">
            <a:extLst>
              <a:ext uri="{FF2B5EF4-FFF2-40B4-BE49-F238E27FC236}">
                <a16:creationId xmlns:a16="http://schemas.microsoft.com/office/drawing/2014/main" id="{5C76AD00-C608-D845-93B9-59BC68301D4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7" name="Rounded Rectangle 6">
            <a:extLst>
              <a:ext uri="{FF2B5EF4-FFF2-40B4-BE49-F238E27FC236}">
                <a16:creationId xmlns:a16="http://schemas.microsoft.com/office/drawing/2014/main" id="{8EA2859B-AAA0-D948-94B7-CD1D34CC4E0E}"/>
              </a:ext>
            </a:extLst>
          </p:cNvPr>
          <p:cNvSpPr/>
          <p:nvPr/>
        </p:nvSpPr>
        <p:spPr>
          <a:xfrm>
            <a:off x="2949146" y="3868823"/>
            <a:ext cx="3245708" cy="594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Knooppunt</a:t>
            </a:r>
          </a:p>
        </p:txBody>
      </p:sp>
      <p:sp>
        <p:nvSpPr>
          <p:cNvPr id="8" name="Rounded Rectangle 7">
            <a:extLst>
              <a:ext uri="{FF2B5EF4-FFF2-40B4-BE49-F238E27FC236}">
                <a16:creationId xmlns:a16="http://schemas.microsoft.com/office/drawing/2014/main" id="{FBEB4DC5-7526-A348-8188-A0B257108B81}"/>
              </a:ext>
            </a:extLst>
          </p:cNvPr>
          <p:cNvSpPr/>
          <p:nvPr/>
        </p:nvSpPr>
        <p:spPr>
          <a:xfrm>
            <a:off x="2949145" y="4608166"/>
            <a:ext cx="1010619"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prstClr val="white"/>
                </a:solidFill>
                <a:effectLst/>
                <a:uLnTx/>
                <a:uFillTx/>
                <a:latin typeface="Calibri"/>
                <a:ea typeface="+mn-ea"/>
                <a:cs typeface="+mn-cs"/>
              </a:rPr>
              <a:t>ebMS</a:t>
            </a:r>
            <a:r>
              <a:rPr kumimoji="0" lang="nl-NL" sz="1400" b="0" i="0" u="none" strike="noStrike" kern="1200" cap="none" spc="0" normalizeH="0" baseline="0" noProof="0" dirty="0">
                <a:ln>
                  <a:noFill/>
                </a:ln>
                <a:solidFill>
                  <a:prstClr val="white"/>
                </a:solidFill>
                <a:effectLst/>
                <a:uLnTx/>
                <a:uFillTx/>
                <a:latin typeface="Calibri"/>
                <a:ea typeface="+mn-ea"/>
                <a:cs typeface="+mn-cs"/>
              </a:rPr>
              <a:t> Toevoegen TR</a:t>
            </a:r>
          </a:p>
        </p:txBody>
      </p:sp>
      <p:sp>
        <p:nvSpPr>
          <p:cNvPr id="6" name="Rounded Rectangle 5">
            <a:extLst>
              <a:ext uri="{FF2B5EF4-FFF2-40B4-BE49-F238E27FC236}">
                <a16:creationId xmlns:a16="http://schemas.microsoft.com/office/drawing/2014/main" id="{7C074AE8-C8F0-E542-BC7E-59A8F23335BD}"/>
              </a:ext>
            </a:extLst>
          </p:cNvPr>
          <p:cNvSpPr/>
          <p:nvPr/>
        </p:nvSpPr>
        <p:spPr>
          <a:xfrm>
            <a:off x="2949146" y="3129480"/>
            <a:ext cx="1010618"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a:ea typeface="+mn-ea"/>
                <a:cs typeface="+mn-cs"/>
              </a:rPr>
              <a:t>Loket</a:t>
            </a:r>
          </a:p>
        </p:txBody>
      </p:sp>
      <p:sp>
        <p:nvSpPr>
          <p:cNvPr id="9" name="Rounded Rectangle 8">
            <a:extLst>
              <a:ext uri="{FF2B5EF4-FFF2-40B4-BE49-F238E27FC236}">
                <a16:creationId xmlns:a16="http://schemas.microsoft.com/office/drawing/2014/main" id="{91E9F5D6-6AC6-444F-A03F-EDC68827D155}"/>
              </a:ext>
            </a:extLst>
          </p:cNvPr>
          <p:cNvSpPr/>
          <p:nvPr/>
        </p:nvSpPr>
        <p:spPr>
          <a:xfrm>
            <a:off x="4061379" y="3129480"/>
            <a:ext cx="1010618"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a:ea typeface="+mn-ea"/>
                <a:cs typeface="+mn-cs"/>
              </a:rPr>
              <a:t>VTH</a:t>
            </a:r>
          </a:p>
        </p:txBody>
      </p:sp>
      <p:sp>
        <p:nvSpPr>
          <p:cNvPr id="11" name="Rounded Rectangle 10">
            <a:extLst>
              <a:ext uri="{FF2B5EF4-FFF2-40B4-BE49-F238E27FC236}">
                <a16:creationId xmlns:a16="http://schemas.microsoft.com/office/drawing/2014/main" id="{9DD5E8C3-4792-2045-B57F-38721204DC0F}"/>
              </a:ext>
            </a:extLst>
          </p:cNvPr>
          <p:cNvSpPr/>
          <p:nvPr/>
        </p:nvSpPr>
        <p:spPr>
          <a:xfrm>
            <a:off x="5184234" y="3129480"/>
            <a:ext cx="1010618"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a:ea typeface="+mn-ea"/>
                <a:cs typeface="+mn-cs"/>
              </a:rPr>
              <a:t>Plan</a:t>
            </a:r>
          </a:p>
        </p:txBody>
      </p:sp>
      <p:sp>
        <p:nvSpPr>
          <p:cNvPr id="13" name="Rounded Rectangle 12">
            <a:extLst>
              <a:ext uri="{FF2B5EF4-FFF2-40B4-BE49-F238E27FC236}">
                <a16:creationId xmlns:a16="http://schemas.microsoft.com/office/drawing/2014/main" id="{CB1C28A7-591E-8346-A7B7-D3906348D719}"/>
              </a:ext>
            </a:extLst>
          </p:cNvPr>
          <p:cNvSpPr/>
          <p:nvPr/>
        </p:nvSpPr>
        <p:spPr>
          <a:xfrm>
            <a:off x="4060340" y="4608166"/>
            <a:ext cx="1010619"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a:ea typeface="+mn-ea"/>
                <a:cs typeface="+mn-cs"/>
              </a:rPr>
              <a:t>REST Catalogus opvragen</a:t>
            </a:r>
          </a:p>
        </p:txBody>
      </p:sp>
      <p:sp>
        <p:nvSpPr>
          <p:cNvPr id="15" name="Rounded Rectangle 14">
            <a:extLst>
              <a:ext uri="{FF2B5EF4-FFF2-40B4-BE49-F238E27FC236}">
                <a16:creationId xmlns:a16="http://schemas.microsoft.com/office/drawing/2014/main" id="{F973B64B-EDE6-A346-A2F3-ED974C15EA0E}"/>
              </a:ext>
            </a:extLst>
          </p:cNvPr>
          <p:cNvSpPr/>
          <p:nvPr/>
        </p:nvSpPr>
        <p:spPr>
          <a:xfrm>
            <a:off x="5504207" y="4608166"/>
            <a:ext cx="690646"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a:t>
            </a:r>
          </a:p>
        </p:txBody>
      </p:sp>
      <p:sp>
        <p:nvSpPr>
          <p:cNvPr id="18" name="Down Arrow 17">
            <a:extLst>
              <a:ext uri="{FF2B5EF4-FFF2-40B4-BE49-F238E27FC236}">
                <a16:creationId xmlns:a16="http://schemas.microsoft.com/office/drawing/2014/main" id="{A6F1FB79-024C-0746-9F80-15EFC4702169}"/>
              </a:ext>
            </a:extLst>
          </p:cNvPr>
          <p:cNvSpPr/>
          <p:nvPr/>
        </p:nvSpPr>
        <p:spPr>
          <a:xfrm>
            <a:off x="1957138" y="3160465"/>
            <a:ext cx="723600" cy="2041701"/>
          </a:xfrm>
          <a:prstGeom prst="downArrow">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680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Calibri"/>
              <a:ea typeface="+mn-ea"/>
              <a:cs typeface="+mn-cs"/>
            </a:endParaRPr>
          </a:p>
        </p:txBody>
      </p:sp>
      <p:sp>
        <p:nvSpPr>
          <p:cNvPr id="19" name="Up Arrow 18">
            <a:extLst>
              <a:ext uri="{FF2B5EF4-FFF2-40B4-BE49-F238E27FC236}">
                <a16:creationId xmlns:a16="http://schemas.microsoft.com/office/drawing/2014/main" id="{8CABF9BB-E3A4-A340-AE0A-346BA57A9229}"/>
              </a:ext>
            </a:extLst>
          </p:cNvPr>
          <p:cNvSpPr/>
          <p:nvPr/>
        </p:nvSpPr>
        <p:spPr>
          <a:xfrm>
            <a:off x="6527526" y="3160465"/>
            <a:ext cx="723600" cy="2041701"/>
          </a:xfrm>
          <a:prstGeom prst="upArrow">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680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Calibri"/>
              <a:ea typeface="+mn-ea"/>
              <a:cs typeface="+mn-cs"/>
            </a:endParaRPr>
          </a:p>
        </p:txBody>
      </p:sp>
      <p:sp>
        <p:nvSpPr>
          <p:cNvPr id="24" name="Rounded Rectangle 23">
            <a:extLst>
              <a:ext uri="{FF2B5EF4-FFF2-40B4-BE49-F238E27FC236}">
                <a16:creationId xmlns:a16="http://schemas.microsoft.com/office/drawing/2014/main" id="{DF0DD2F3-3C28-224B-9A32-10BF4E900FDB}"/>
              </a:ext>
            </a:extLst>
          </p:cNvPr>
          <p:cNvSpPr/>
          <p:nvPr/>
        </p:nvSpPr>
        <p:spPr>
          <a:xfrm>
            <a:off x="5171535" y="4608166"/>
            <a:ext cx="232096" cy="594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0278570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6961A7B-1003-BF41-B0AF-CDAC76A57A38}"/>
              </a:ext>
            </a:extLst>
          </p:cNvPr>
          <p:cNvSpPr>
            <a:spLocks noGrp="1"/>
          </p:cNvSpPr>
          <p:nvPr>
            <p:ph type="title"/>
          </p:nvPr>
        </p:nvSpPr>
        <p:spPr>
          <a:xfrm>
            <a:off x="450850" y="1169390"/>
            <a:ext cx="8229600" cy="663123"/>
          </a:xfrm>
        </p:spPr>
        <p:txBody>
          <a:bodyPr>
            <a:normAutofit/>
          </a:bodyPr>
          <a:lstStyle/>
          <a:p>
            <a:r>
              <a:rPr lang="nl-NL" dirty="0"/>
              <a:t>Wat doet het knooppunt – IAM services</a:t>
            </a:r>
          </a:p>
        </p:txBody>
      </p:sp>
      <p:sp>
        <p:nvSpPr>
          <p:cNvPr id="3" name="Date Placeholder 2">
            <a:extLst>
              <a:ext uri="{FF2B5EF4-FFF2-40B4-BE49-F238E27FC236}">
                <a16:creationId xmlns:a16="http://schemas.microsoft.com/office/drawing/2014/main" id="{19E1FE5F-82E1-4E45-8192-23236B822A7D}"/>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07E72-D634-B14E-8F42-930BB5C3EACA}" type="datetime3">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18/12/18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4" name="Footer Placeholder 3">
            <a:extLst>
              <a:ext uri="{FF2B5EF4-FFF2-40B4-BE49-F238E27FC236}">
                <a16:creationId xmlns:a16="http://schemas.microsoft.com/office/drawing/2014/main" id="{5C76AD00-C608-D845-93B9-59BC68301D4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7" name="Rounded Rectangle 6">
            <a:extLst>
              <a:ext uri="{FF2B5EF4-FFF2-40B4-BE49-F238E27FC236}">
                <a16:creationId xmlns:a16="http://schemas.microsoft.com/office/drawing/2014/main" id="{8EA2859B-AAA0-D948-94B7-CD1D34CC4E0E}"/>
              </a:ext>
            </a:extLst>
          </p:cNvPr>
          <p:cNvSpPr/>
          <p:nvPr/>
        </p:nvSpPr>
        <p:spPr>
          <a:xfrm>
            <a:off x="2949146" y="3868823"/>
            <a:ext cx="3245708" cy="594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a:ea typeface="+mn-ea"/>
                <a:cs typeface="+mn-cs"/>
              </a:rPr>
              <a:t>Knooppunt</a:t>
            </a:r>
          </a:p>
        </p:txBody>
      </p:sp>
      <p:sp>
        <p:nvSpPr>
          <p:cNvPr id="8" name="Rounded Rectangle 7">
            <a:extLst>
              <a:ext uri="{FF2B5EF4-FFF2-40B4-BE49-F238E27FC236}">
                <a16:creationId xmlns:a16="http://schemas.microsoft.com/office/drawing/2014/main" id="{FBEB4DC5-7526-A348-8188-A0B257108B81}"/>
              </a:ext>
            </a:extLst>
          </p:cNvPr>
          <p:cNvSpPr/>
          <p:nvPr/>
        </p:nvSpPr>
        <p:spPr>
          <a:xfrm>
            <a:off x="2949145" y="4608166"/>
            <a:ext cx="1010619"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prstClr val="white"/>
                </a:solidFill>
                <a:effectLst/>
                <a:uLnTx/>
                <a:uFillTx/>
                <a:latin typeface="Calibri"/>
                <a:ea typeface="+mn-ea"/>
                <a:cs typeface="+mn-cs"/>
              </a:rPr>
              <a:t>ebMS</a:t>
            </a:r>
            <a:r>
              <a:rPr kumimoji="0" lang="nl-NL" sz="1400" b="0" i="0" u="none" strike="noStrike" kern="1200" cap="none" spc="0" normalizeH="0" baseline="0" noProof="0" dirty="0">
                <a:ln>
                  <a:noFill/>
                </a:ln>
                <a:solidFill>
                  <a:prstClr val="white"/>
                </a:solidFill>
                <a:effectLst/>
                <a:uLnTx/>
                <a:uFillTx/>
                <a:latin typeface="Calibri"/>
                <a:ea typeface="+mn-ea"/>
                <a:cs typeface="+mn-cs"/>
              </a:rPr>
              <a:t> Toevoegen TR</a:t>
            </a:r>
          </a:p>
        </p:txBody>
      </p:sp>
      <p:sp>
        <p:nvSpPr>
          <p:cNvPr id="6" name="Rounded Rectangle 5">
            <a:extLst>
              <a:ext uri="{FF2B5EF4-FFF2-40B4-BE49-F238E27FC236}">
                <a16:creationId xmlns:a16="http://schemas.microsoft.com/office/drawing/2014/main" id="{7C074AE8-C8F0-E542-BC7E-59A8F23335BD}"/>
              </a:ext>
            </a:extLst>
          </p:cNvPr>
          <p:cNvSpPr/>
          <p:nvPr/>
        </p:nvSpPr>
        <p:spPr>
          <a:xfrm>
            <a:off x="2949146" y="3129480"/>
            <a:ext cx="1010618"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a:ea typeface="+mn-ea"/>
                <a:cs typeface="+mn-cs"/>
              </a:rPr>
              <a:t>Loket</a:t>
            </a:r>
          </a:p>
        </p:txBody>
      </p:sp>
      <p:sp>
        <p:nvSpPr>
          <p:cNvPr id="9" name="Rounded Rectangle 8">
            <a:extLst>
              <a:ext uri="{FF2B5EF4-FFF2-40B4-BE49-F238E27FC236}">
                <a16:creationId xmlns:a16="http://schemas.microsoft.com/office/drawing/2014/main" id="{91E9F5D6-6AC6-444F-A03F-EDC68827D155}"/>
              </a:ext>
            </a:extLst>
          </p:cNvPr>
          <p:cNvSpPr/>
          <p:nvPr/>
        </p:nvSpPr>
        <p:spPr>
          <a:xfrm>
            <a:off x="4061379" y="3129480"/>
            <a:ext cx="1010618"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a:ea typeface="+mn-ea"/>
                <a:cs typeface="+mn-cs"/>
              </a:rPr>
              <a:t>VTH</a:t>
            </a:r>
          </a:p>
        </p:txBody>
      </p:sp>
      <p:sp>
        <p:nvSpPr>
          <p:cNvPr id="11" name="Rounded Rectangle 10">
            <a:extLst>
              <a:ext uri="{FF2B5EF4-FFF2-40B4-BE49-F238E27FC236}">
                <a16:creationId xmlns:a16="http://schemas.microsoft.com/office/drawing/2014/main" id="{9DD5E8C3-4792-2045-B57F-38721204DC0F}"/>
              </a:ext>
            </a:extLst>
          </p:cNvPr>
          <p:cNvSpPr/>
          <p:nvPr/>
        </p:nvSpPr>
        <p:spPr>
          <a:xfrm>
            <a:off x="5184234" y="3129480"/>
            <a:ext cx="1010618"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a:ea typeface="+mn-ea"/>
                <a:cs typeface="+mn-cs"/>
              </a:rPr>
              <a:t>Plan</a:t>
            </a:r>
          </a:p>
        </p:txBody>
      </p:sp>
      <p:sp>
        <p:nvSpPr>
          <p:cNvPr id="13" name="Rounded Rectangle 12">
            <a:extLst>
              <a:ext uri="{FF2B5EF4-FFF2-40B4-BE49-F238E27FC236}">
                <a16:creationId xmlns:a16="http://schemas.microsoft.com/office/drawing/2014/main" id="{CB1C28A7-591E-8346-A7B7-D3906348D719}"/>
              </a:ext>
            </a:extLst>
          </p:cNvPr>
          <p:cNvSpPr/>
          <p:nvPr/>
        </p:nvSpPr>
        <p:spPr>
          <a:xfrm>
            <a:off x="4060340" y="4608166"/>
            <a:ext cx="1010619"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a:ea typeface="+mn-ea"/>
                <a:cs typeface="+mn-cs"/>
              </a:rPr>
              <a:t>REST Catalogus opvragen</a:t>
            </a:r>
          </a:p>
        </p:txBody>
      </p:sp>
      <p:sp>
        <p:nvSpPr>
          <p:cNvPr id="15" name="Rounded Rectangle 14">
            <a:extLst>
              <a:ext uri="{FF2B5EF4-FFF2-40B4-BE49-F238E27FC236}">
                <a16:creationId xmlns:a16="http://schemas.microsoft.com/office/drawing/2014/main" id="{F973B64B-EDE6-A346-A2F3-ED974C15EA0E}"/>
              </a:ext>
            </a:extLst>
          </p:cNvPr>
          <p:cNvSpPr/>
          <p:nvPr/>
        </p:nvSpPr>
        <p:spPr>
          <a:xfrm>
            <a:off x="5504207" y="4608166"/>
            <a:ext cx="690646" cy="59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a:t>
            </a:r>
          </a:p>
        </p:txBody>
      </p:sp>
      <p:sp>
        <p:nvSpPr>
          <p:cNvPr id="18" name="Down Arrow 17">
            <a:extLst>
              <a:ext uri="{FF2B5EF4-FFF2-40B4-BE49-F238E27FC236}">
                <a16:creationId xmlns:a16="http://schemas.microsoft.com/office/drawing/2014/main" id="{A6F1FB79-024C-0746-9F80-15EFC4702169}"/>
              </a:ext>
            </a:extLst>
          </p:cNvPr>
          <p:cNvSpPr/>
          <p:nvPr/>
        </p:nvSpPr>
        <p:spPr>
          <a:xfrm>
            <a:off x="1957138" y="3160465"/>
            <a:ext cx="723600" cy="2041701"/>
          </a:xfrm>
          <a:prstGeom prst="downArrow">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680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Calibri"/>
              <a:ea typeface="+mn-ea"/>
              <a:cs typeface="+mn-cs"/>
            </a:endParaRPr>
          </a:p>
        </p:txBody>
      </p:sp>
      <p:sp>
        <p:nvSpPr>
          <p:cNvPr id="19" name="Up Arrow 18">
            <a:extLst>
              <a:ext uri="{FF2B5EF4-FFF2-40B4-BE49-F238E27FC236}">
                <a16:creationId xmlns:a16="http://schemas.microsoft.com/office/drawing/2014/main" id="{8CABF9BB-E3A4-A340-AE0A-346BA57A9229}"/>
              </a:ext>
            </a:extLst>
          </p:cNvPr>
          <p:cNvSpPr/>
          <p:nvPr/>
        </p:nvSpPr>
        <p:spPr>
          <a:xfrm>
            <a:off x="6527526" y="3160465"/>
            <a:ext cx="723600" cy="2041701"/>
          </a:xfrm>
          <a:prstGeom prst="upArrow">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6800" rIns="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Calibri"/>
              <a:ea typeface="+mn-ea"/>
              <a:cs typeface="+mn-cs"/>
            </a:endParaRPr>
          </a:p>
        </p:txBody>
      </p:sp>
      <p:sp>
        <p:nvSpPr>
          <p:cNvPr id="24" name="Rounded Rectangle 23">
            <a:extLst>
              <a:ext uri="{FF2B5EF4-FFF2-40B4-BE49-F238E27FC236}">
                <a16:creationId xmlns:a16="http://schemas.microsoft.com/office/drawing/2014/main" id="{DF0DD2F3-3C28-224B-9A32-10BF4E900FDB}"/>
              </a:ext>
            </a:extLst>
          </p:cNvPr>
          <p:cNvSpPr/>
          <p:nvPr/>
        </p:nvSpPr>
        <p:spPr>
          <a:xfrm>
            <a:off x="5171535" y="4608166"/>
            <a:ext cx="232096" cy="594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3A028397-44F2-9A45-B454-C2B872746111}"/>
              </a:ext>
            </a:extLst>
          </p:cNvPr>
          <p:cNvSpPr/>
          <p:nvPr/>
        </p:nvSpPr>
        <p:spPr>
          <a:xfrm>
            <a:off x="5287583" y="4910828"/>
            <a:ext cx="2244813" cy="855937"/>
          </a:xfrm>
          <a:prstGeom prst="rect">
            <a:avLst/>
          </a:prstGeom>
          <a:solidFill>
            <a:schemeClr val="accent6">
              <a:lumMod val="20000"/>
              <a:lumOff val="80000"/>
            </a:schemeClr>
          </a:solidFill>
          <a:ln>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Nieuw: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Auditlogging API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Virusscanning API</a:t>
            </a:r>
          </a:p>
        </p:txBody>
      </p:sp>
    </p:spTree>
    <p:extLst>
      <p:ext uri="{BB962C8B-B14F-4D97-AF65-F5344CB8AC3E}">
        <p14:creationId xmlns:p14="http://schemas.microsoft.com/office/powerpoint/2010/main" val="14543567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Vooruitblik PI-9 (eerste voornemens)</a:t>
            </a:r>
          </a:p>
        </p:txBody>
      </p:sp>
      <p:sp>
        <p:nvSpPr>
          <p:cNvPr id="3" name="Tijdelijke aanduiding voor tekst 2"/>
          <p:cNvSpPr>
            <a:spLocks noGrp="1"/>
          </p:cNvSpPr>
          <p:nvPr>
            <p:ph type="body" sz="quarter" idx="12"/>
          </p:nvPr>
        </p:nvSpPr>
        <p:spPr/>
        <p:txBody>
          <a:bodyPr>
            <a:normAutofit/>
          </a:bodyPr>
          <a:lstStyle/>
          <a:p>
            <a:pPr marL="285750" indent="-285750">
              <a:lnSpc>
                <a:spcPct val="150000"/>
              </a:lnSpc>
              <a:buFontTx/>
              <a:buChar char="-"/>
            </a:pPr>
            <a:endParaRPr lang="nl-NL" sz="1800" dirty="0"/>
          </a:p>
          <a:p>
            <a:pPr>
              <a:lnSpc>
                <a:spcPct val="150000"/>
              </a:lnSpc>
            </a:pPr>
            <a:endParaRPr lang="nl-NL" sz="1800" dirty="0"/>
          </a:p>
        </p:txBody>
      </p:sp>
      <p:sp>
        <p:nvSpPr>
          <p:cNvPr id="4" name="Tijdelijke aanduiding voor tekst 2"/>
          <p:cNvSpPr txBox="1">
            <a:spLocks/>
          </p:cNvSpPr>
          <p:nvPr/>
        </p:nvSpPr>
        <p:spPr>
          <a:xfrm>
            <a:off x="450850" y="2009552"/>
            <a:ext cx="8409685" cy="4199223"/>
          </a:xfrm>
          <a:prstGeom prst="rect">
            <a:avLst/>
          </a:prstGeom>
        </p:spPr>
        <p:txBody>
          <a:bodyPr vert="horz" lIns="91440" tIns="45720" rIns="91440" bIns="45720" rtlCol="0">
            <a:normAutofit fontScale="92500" lnSpcReduction="10000"/>
          </a:bodyPr>
          <a:lstStyle>
            <a:lvl1pPr marL="0" indent="0" algn="l" defTabSz="457200" rtl="0" eaLnBrk="1" latinLnBrk="0" hangingPunct="1">
              <a:lnSpc>
                <a:spcPts val="2400"/>
              </a:lnSpc>
              <a:spcBef>
                <a:spcPct val="20000"/>
              </a:spcBef>
              <a:buFontTx/>
              <a:buNone/>
              <a:defRPr sz="1600" b="0" i="0" kern="1200">
                <a:solidFill>
                  <a:srgbClr val="000000"/>
                </a:solidFill>
                <a:latin typeface="Verdana"/>
                <a:ea typeface="+mn-ea"/>
                <a:cs typeface="Verdana"/>
              </a:defRPr>
            </a:lvl1pPr>
            <a:lvl2pPr marL="457200" indent="0" algn="l" defTabSz="457200" rtl="0" eaLnBrk="1" latinLnBrk="0" hangingPunct="1">
              <a:lnSpc>
                <a:spcPts val="2400"/>
              </a:lnSpc>
              <a:spcBef>
                <a:spcPct val="20000"/>
              </a:spcBef>
              <a:buFontTx/>
              <a:buNone/>
              <a:defRPr sz="1600" b="0" i="0" kern="1200">
                <a:solidFill>
                  <a:srgbClr val="000000"/>
                </a:solidFill>
                <a:latin typeface="Verdana"/>
                <a:ea typeface="+mn-ea"/>
                <a:cs typeface="Verdana"/>
              </a:defRPr>
            </a:lvl2pPr>
            <a:lvl3pPr marL="914400" indent="0" algn="l" defTabSz="457200" rtl="0" eaLnBrk="1" latinLnBrk="0" hangingPunct="1">
              <a:lnSpc>
                <a:spcPts val="2400"/>
              </a:lnSpc>
              <a:spcBef>
                <a:spcPct val="20000"/>
              </a:spcBef>
              <a:buFontTx/>
              <a:buNone/>
              <a:defRPr sz="1600" b="0" i="0" kern="1200">
                <a:solidFill>
                  <a:srgbClr val="000000"/>
                </a:solidFill>
                <a:latin typeface="Verdana"/>
                <a:ea typeface="+mn-ea"/>
                <a:cs typeface="Verdana"/>
              </a:defRPr>
            </a:lvl3pPr>
            <a:lvl4pPr marL="1371600" indent="0" algn="l" defTabSz="457200" rtl="0" eaLnBrk="1" latinLnBrk="0" hangingPunct="1">
              <a:lnSpc>
                <a:spcPts val="2400"/>
              </a:lnSpc>
              <a:spcBef>
                <a:spcPct val="20000"/>
              </a:spcBef>
              <a:buFontTx/>
              <a:buNone/>
              <a:defRPr sz="1600" b="0" i="0" kern="1200">
                <a:solidFill>
                  <a:srgbClr val="000000"/>
                </a:solidFill>
                <a:latin typeface="Verdana"/>
                <a:ea typeface="+mn-ea"/>
                <a:cs typeface="Verdana"/>
              </a:defRPr>
            </a:lvl4pPr>
            <a:lvl5pPr marL="1828800" indent="0" algn="l" defTabSz="457200" rtl="0" eaLnBrk="1" latinLnBrk="0" hangingPunct="1">
              <a:lnSpc>
                <a:spcPts val="2400"/>
              </a:lnSpc>
              <a:spcBef>
                <a:spcPct val="20000"/>
              </a:spcBef>
              <a:buFontTx/>
              <a:buNone/>
              <a:defRPr sz="1600" b="0" i="0" kern="1200">
                <a:solidFill>
                  <a:srgbClr val="000000"/>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0" indent="-285750">
              <a:lnSpc>
                <a:spcPct val="120000"/>
              </a:lnSpc>
              <a:buFont typeface="Arial" panose="020B0604020202020204" pitchFamily="34" charset="0"/>
              <a:buChar char="•"/>
              <a:defRPr/>
            </a:pPr>
            <a:r>
              <a:rPr lang="nl-NL" dirty="0">
                <a:solidFill>
                  <a:prstClr val="black"/>
                </a:solidFill>
                <a:latin typeface="Calibri"/>
              </a:rPr>
              <a:t>STOP v0.97 </a:t>
            </a:r>
          </a:p>
          <a:p>
            <a:pPr marL="285750" lvl="0" indent="-285750">
              <a:lnSpc>
                <a:spcPct val="120000"/>
              </a:lnSpc>
              <a:buFont typeface="Arial" panose="020B0604020202020204" pitchFamily="34" charset="0"/>
              <a:buChar char="•"/>
            </a:pPr>
            <a:r>
              <a:rPr lang="nl-NL" dirty="0">
                <a:solidFill>
                  <a:prstClr val="black"/>
                </a:solidFill>
                <a:latin typeface="Calibri"/>
              </a:rPr>
              <a:t>Eerste implementatie </a:t>
            </a:r>
            <a:r>
              <a:rPr lang="nl-NL" dirty="0" err="1">
                <a:solidFill>
                  <a:prstClr val="black"/>
                </a:solidFill>
                <a:latin typeface="Calibri"/>
              </a:rPr>
              <a:t>TPODs</a:t>
            </a:r>
            <a:r>
              <a:rPr lang="nl-NL" dirty="0">
                <a:solidFill>
                  <a:prstClr val="black"/>
                </a:solidFill>
                <a:latin typeface="Calibri"/>
              </a:rPr>
              <a:t> projectbesluit en omgevingsvisie </a:t>
            </a:r>
          </a:p>
          <a:p>
            <a:pPr marL="285750" lvl="0" indent="-285750">
              <a:lnSpc>
                <a:spcPct val="120000"/>
              </a:lnSpc>
              <a:buFont typeface="Arial" panose="020B0604020202020204" pitchFamily="34" charset="0"/>
              <a:buChar char="•"/>
            </a:pPr>
            <a:r>
              <a:rPr lang="nl-NL" dirty="0">
                <a:solidFill>
                  <a:prstClr val="black"/>
                </a:solidFill>
                <a:latin typeface="Calibri"/>
              </a:rPr>
              <a:t>Ontwikkelen </a:t>
            </a:r>
            <a:r>
              <a:rPr lang="nl-NL" dirty="0" err="1">
                <a:solidFill>
                  <a:prstClr val="black"/>
                </a:solidFill>
                <a:latin typeface="Calibri"/>
              </a:rPr>
              <a:t>TPODs</a:t>
            </a:r>
            <a:r>
              <a:rPr lang="nl-NL" dirty="0">
                <a:solidFill>
                  <a:prstClr val="black"/>
                </a:solidFill>
                <a:latin typeface="Calibri"/>
              </a:rPr>
              <a:t> Voorbereidingsbesluit, Instructie &amp; Reactieve aanwijzing </a:t>
            </a:r>
          </a:p>
          <a:p>
            <a:pPr marL="285750" lvl="0" indent="-285750">
              <a:lnSpc>
                <a:spcPct val="120000"/>
              </a:lnSpc>
              <a:buFont typeface="Arial" panose="020B0604020202020204" pitchFamily="34" charset="0"/>
              <a:buChar char="•"/>
              <a:defRPr/>
            </a:pPr>
            <a:r>
              <a:rPr lang="nl-NL" dirty="0">
                <a:solidFill>
                  <a:prstClr val="black"/>
                </a:solidFill>
                <a:latin typeface="Calibri"/>
              </a:rPr>
              <a:t>Authenticatie via E-herkenning</a:t>
            </a:r>
          </a:p>
          <a:p>
            <a:pPr marL="285750" indent="-285750">
              <a:lnSpc>
                <a:spcPct val="120000"/>
              </a:lnSpc>
              <a:buFont typeface="Arial" panose="020B0604020202020204" pitchFamily="34" charset="0"/>
              <a:buChar char="•"/>
            </a:pPr>
            <a:r>
              <a:rPr lang="nl-NL" dirty="0">
                <a:solidFill>
                  <a:prstClr val="black"/>
                </a:solidFill>
                <a:latin typeface="Calibri"/>
              </a:rPr>
              <a:t>Tonen/Gebruiken van Afleiding bevoegd gezag</a:t>
            </a:r>
          </a:p>
          <a:p>
            <a:pPr marL="285750" indent="-285750">
              <a:lnSpc>
                <a:spcPct val="120000"/>
              </a:lnSpc>
              <a:buFont typeface="Arial" panose="020B0604020202020204" pitchFamily="34" charset="0"/>
              <a:buChar char="•"/>
            </a:pPr>
            <a:r>
              <a:rPr lang="nl-NL" dirty="0">
                <a:solidFill>
                  <a:prstClr val="black"/>
                </a:solidFill>
                <a:latin typeface="Calibri"/>
              </a:rPr>
              <a:t>Architectuurschets Samenwerkingsfunctionaliteit</a:t>
            </a:r>
          </a:p>
          <a:p>
            <a:pPr marL="285750" indent="-285750">
              <a:lnSpc>
                <a:spcPct val="120000"/>
              </a:lnSpc>
              <a:buFont typeface="Arial" panose="020B0604020202020204" pitchFamily="34" charset="0"/>
              <a:buChar char="•"/>
            </a:pPr>
            <a:r>
              <a:rPr lang="nl-NL" dirty="0" err="1">
                <a:solidFill>
                  <a:prstClr val="black"/>
                </a:solidFill>
                <a:latin typeface="Calibri"/>
              </a:rPr>
              <a:t>Digitoegankelijkheid</a:t>
            </a:r>
            <a:r>
              <a:rPr lang="nl-NL" dirty="0">
                <a:solidFill>
                  <a:prstClr val="black"/>
                </a:solidFill>
                <a:latin typeface="Calibri"/>
              </a:rPr>
              <a:t>: stijlgids aanpassen aan eisen en ‘low </a:t>
            </a:r>
            <a:r>
              <a:rPr lang="nl-NL" dirty="0" err="1">
                <a:solidFill>
                  <a:prstClr val="black"/>
                </a:solidFill>
                <a:latin typeface="Calibri"/>
              </a:rPr>
              <a:t>hanging</a:t>
            </a:r>
            <a:r>
              <a:rPr lang="nl-NL" dirty="0">
                <a:solidFill>
                  <a:prstClr val="black"/>
                </a:solidFill>
                <a:latin typeface="Calibri"/>
              </a:rPr>
              <a:t> fruit’ implementeren </a:t>
            </a:r>
          </a:p>
          <a:p>
            <a:pPr marL="285750" lvl="0" indent="-285750">
              <a:lnSpc>
                <a:spcPct val="120000"/>
              </a:lnSpc>
              <a:buFont typeface="Arial" panose="020B0604020202020204" pitchFamily="34" charset="0"/>
              <a:buChar char="•"/>
              <a:defRPr/>
            </a:pPr>
            <a:r>
              <a:rPr lang="nl-NL" dirty="0">
                <a:solidFill>
                  <a:prstClr val="black"/>
                </a:solidFill>
                <a:latin typeface="Calibri"/>
              </a:rPr>
              <a:t>Onderzoek/ontwerp/klikmodel overkoepelende conclusie na check, omslag naar activiteiten</a:t>
            </a:r>
          </a:p>
          <a:p>
            <a:pPr marL="285750" lvl="0" indent="-285750">
              <a:lnSpc>
                <a:spcPct val="120000"/>
              </a:lnSpc>
              <a:buFont typeface="Arial" panose="020B0604020202020204" pitchFamily="34" charset="0"/>
              <a:buChar char="•"/>
              <a:defRPr/>
            </a:pPr>
            <a:r>
              <a:rPr lang="nl-NL" dirty="0">
                <a:solidFill>
                  <a:prstClr val="black"/>
                </a:solidFill>
                <a:latin typeface="Calibri"/>
              </a:rPr>
              <a:t>Onderzoek/ontwerp afronden vooronderzoek en eerste stap  ‘voorschriften en maatregelen ‘</a:t>
            </a:r>
          </a:p>
          <a:p>
            <a:pPr marL="285750" indent="-285750">
              <a:lnSpc>
                <a:spcPct val="120000"/>
              </a:lnSpc>
              <a:buFont typeface="Arial" panose="020B0604020202020204" pitchFamily="34" charset="0"/>
              <a:buChar char="•"/>
            </a:pPr>
            <a:r>
              <a:rPr lang="nl-NL" dirty="0">
                <a:solidFill>
                  <a:prstClr val="black"/>
                </a:solidFill>
                <a:latin typeface="Calibri"/>
              </a:rPr>
              <a:t>Onderzoek/ontwerp: Gebruiken vlak bij kiezen locatie</a:t>
            </a:r>
          </a:p>
          <a:p>
            <a:pPr marL="285750" lvl="0" indent="-285750">
              <a:lnSpc>
                <a:spcPct val="120000"/>
              </a:lnSpc>
              <a:buFont typeface="Arial" panose="020B0604020202020204" pitchFamily="34" charset="0"/>
              <a:buChar char="•"/>
            </a:pPr>
            <a:r>
              <a:rPr lang="nl-NL" dirty="0">
                <a:solidFill>
                  <a:prstClr val="black"/>
                </a:solidFill>
                <a:latin typeface="Calibri"/>
              </a:rPr>
              <a:t>Onderzoek/ontwerp: Vooroverleg</a:t>
            </a:r>
          </a:p>
          <a:p>
            <a:pPr marL="285750" indent="-285750">
              <a:lnSpc>
                <a:spcPct val="120000"/>
              </a:lnSpc>
              <a:buFont typeface="Arial" panose="020B0604020202020204" pitchFamily="34" charset="0"/>
              <a:buChar char="•"/>
            </a:pPr>
            <a:r>
              <a:rPr lang="nl-NL" dirty="0">
                <a:solidFill>
                  <a:prstClr val="black"/>
                </a:solidFill>
                <a:latin typeface="Calibri"/>
              </a:rPr>
              <a:t>Onderzoek/ontwerp Leidend Plan dan wel Keuzehulp (als in RP.nl)</a:t>
            </a:r>
          </a:p>
          <a:p>
            <a:pPr marL="285750" lvl="0" indent="-285750">
              <a:lnSpc>
                <a:spcPct val="120000"/>
              </a:lnSpc>
              <a:buFont typeface="Arial" panose="020B0604020202020204" pitchFamily="34" charset="0"/>
              <a:buChar char="•"/>
              <a:defRPr/>
            </a:pPr>
            <a:r>
              <a:rPr lang="nl-NL" dirty="0">
                <a:solidFill>
                  <a:prstClr val="black"/>
                </a:solidFill>
                <a:latin typeface="Calibri"/>
              </a:rPr>
              <a:t>Catalogus: opvoeren begrippen (gebruikersvoorziening)</a:t>
            </a:r>
          </a:p>
          <a:p>
            <a:pPr marL="457200" lvl="0" indent="-457200">
              <a:lnSpc>
                <a:spcPct val="120000"/>
              </a:lnSpc>
              <a:buFont typeface="+mj-lt"/>
              <a:buAutoNum type="arabicPeriod"/>
            </a:pPr>
            <a:endParaRPr lang="nl-NL" dirty="0">
              <a:solidFill>
                <a:prstClr val="black"/>
              </a:solidFill>
              <a:latin typeface="Calibri"/>
            </a:endParaRPr>
          </a:p>
          <a:p>
            <a:pPr marL="342900" indent="-342900">
              <a:lnSpc>
                <a:spcPct val="120000"/>
              </a:lnSpc>
              <a:spcBef>
                <a:spcPts val="0"/>
              </a:spcBef>
              <a:spcAft>
                <a:spcPts val="600"/>
              </a:spcAft>
              <a:buFont typeface="+mj-lt"/>
              <a:buAutoNum type="arabicPeriod"/>
            </a:pPr>
            <a:endParaRPr lang="nl-NL" dirty="0"/>
          </a:p>
        </p:txBody>
      </p:sp>
      <p:pic>
        <p:nvPicPr>
          <p:cNvPr id="5" name="Afbeelding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79298" y="4534370"/>
            <a:ext cx="2162473" cy="2653969"/>
          </a:xfrm>
          <a:prstGeom prst="rect">
            <a:avLst/>
          </a:prstGeom>
          <a:effectLst>
            <a:glow>
              <a:schemeClr val="accent1"/>
            </a:glow>
          </a:effectLst>
        </p:spPr>
      </p:pic>
    </p:spTree>
    <p:extLst>
      <p:ext uri="{BB962C8B-B14F-4D97-AF65-F5344CB8AC3E}">
        <p14:creationId xmlns:p14="http://schemas.microsoft.com/office/powerpoint/2010/main" val="356560781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Conclusies</a:t>
            </a:r>
          </a:p>
        </p:txBody>
      </p:sp>
      <p:sp>
        <p:nvSpPr>
          <p:cNvPr id="3" name="Tijdelijke aanduiding voor tekst 2"/>
          <p:cNvSpPr>
            <a:spLocks noGrp="1"/>
          </p:cNvSpPr>
          <p:nvPr>
            <p:ph type="body" sz="quarter" idx="12"/>
          </p:nvPr>
        </p:nvSpPr>
        <p:spPr>
          <a:xfrm>
            <a:off x="450850" y="2009552"/>
            <a:ext cx="8409685" cy="4199223"/>
          </a:xfrm>
        </p:spPr>
        <p:txBody>
          <a:bodyPr>
            <a:normAutofit/>
          </a:bodyPr>
          <a:lstStyle/>
          <a:p>
            <a:pPr marL="342900" indent="-342900">
              <a:buFont typeface="+mj-lt"/>
              <a:buAutoNum type="arabicPeriod"/>
            </a:pPr>
            <a:r>
              <a:rPr lang="nl-NL" dirty="0"/>
              <a:t>Alle DSO componenten vormen een </a:t>
            </a:r>
            <a:r>
              <a:rPr lang="nl-NL" b="1" dirty="0"/>
              <a:t>geïntegreerd</a:t>
            </a:r>
            <a:r>
              <a:rPr lang="nl-NL" dirty="0"/>
              <a:t> werkende keten:</a:t>
            </a:r>
          </a:p>
          <a:p>
            <a:pPr marL="742950" lvl="1" indent="-285750">
              <a:buFont typeface="Arial" panose="020B0604020202020204" pitchFamily="34" charset="0"/>
              <a:buChar char="•"/>
            </a:pPr>
            <a:r>
              <a:rPr lang="nl-NL" dirty="0"/>
              <a:t>Aanleveren omgevingsdocumenten</a:t>
            </a:r>
          </a:p>
          <a:p>
            <a:pPr marL="742950" lvl="1" indent="-285750">
              <a:buFont typeface="Arial" panose="020B0604020202020204" pitchFamily="34" charset="0"/>
              <a:buChar char="•"/>
            </a:pPr>
            <a:r>
              <a:rPr lang="nl-NL" dirty="0"/>
              <a:t>Aanleveren toepasbare regels </a:t>
            </a:r>
          </a:p>
          <a:p>
            <a:pPr marL="742950" lvl="1" indent="-285750">
              <a:buFont typeface="Arial" panose="020B0604020202020204" pitchFamily="34" charset="0"/>
              <a:buChar char="•"/>
            </a:pPr>
            <a:r>
              <a:rPr lang="nl-NL" dirty="0"/>
              <a:t>Ontvangen Vergunningsaanvragen/meldingen</a:t>
            </a:r>
          </a:p>
          <a:p>
            <a:pPr lvl="1"/>
            <a:endParaRPr lang="nl-NL" dirty="0"/>
          </a:p>
          <a:p>
            <a:pPr marL="342900" indent="-342900">
              <a:buFont typeface="+mj-lt"/>
              <a:buAutoNum type="arabicPeriod"/>
            </a:pPr>
            <a:r>
              <a:rPr lang="nl-NL" dirty="0"/>
              <a:t>De drie </a:t>
            </a:r>
            <a:r>
              <a:rPr lang="nl-NL" b="1" dirty="0"/>
              <a:t>standaarden</a:t>
            </a:r>
            <a:r>
              <a:rPr lang="nl-NL" dirty="0"/>
              <a:t> zijn beschikbaar. De volgende stap is de keten robuust te maken en de koppelvlakken te verbeteren naar aanleiding van praktijkgebruik. Bijvoorbeeld STOP v0.97</a:t>
            </a:r>
          </a:p>
          <a:p>
            <a:pPr marL="342900" indent="-342900">
              <a:buFont typeface="+mj-lt"/>
              <a:buAutoNum type="arabicPeriod"/>
            </a:pPr>
            <a:endParaRPr lang="nl-NL" dirty="0"/>
          </a:p>
          <a:p>
            <a:pPr marL="342900" indent="-342900">
              <a:buFont typeface="+mj-lt"/>
              <a:buAutoNum type="arabicPeriod"/>
            </a:pPr>
            <a:r>
              <a:rPr lang="nl-NL" b="1" dirty="0"/>
              <a:t>Try-out</a:t>
            </a:r>
            <a:r>
              <a:rPr lang="nl-NL" dirty="0"/>
              <a:t>: de huidige status van DSO maakt het mogelijk om aan te sluiten, te gebruiken en te vullen, met alle vraagstukken van dien (cultuur, standaardisatie, processen, samenwerking)</a:t>
            </a:r>
          </a:p>
          <a:p>
            <a:pPr marL="342900" indent="-342900">
              <a:spcBef>
                <a:spcPts val="0"/>
              </a:spcBef>
              <a:spcAft>
                <a:spcPts val="600"/>
              </a:spcAft>
              <a:buFont typeface="+mj-lt"/>
              <a:buAutoNum type="arabicPeriod"/>
            </a:pPr>
            <a:endParaRPr lang="nl-NL" dirty="0"/>
          </a:p>
        </p:txBody>
      </p:sp>
    </p:spTree>
    <p:extLst>
      <p:ext uri="{BB962C8B-B14F-4D97-AF65-F5344CB8AC3E}">
        <p14:creationId xmlns:p14="http://schemas.microsoft.com/office/powerpoint/2010/main" val="102424181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2"/>
          </p:nvPr>
        </p:nvSpPr>
        <p:spPr>
          <a:xfrm>
            <a:off x="450851" y="2009553"/>
            <a:ext cx="8223250" cy="4107470"/>
          </a:xfrm>
        </p:spPr>
        <p:txBody>
          <a:bodyPr/>
          <a:lstStyle/>
          <a:p>
            <a:pPr marL="285750" indent="-285750">
              <a:buFontTx/>
              <a:buChar char="-"/>
            </a:pPr>
            <a:endParaRPr lang="nl-NL" dirty="0"/>
          </a:p>
          <a:p>
            <a:pPr marL="285750" indent="-285750">
              <a:buFontTx/>
              <a:buChar char="-"/>
            </a:pPr>
            <a:endParaRPr lang="nl-NL" dirty="0"/>
          </a:p>
          <a:p>
            <a:endParaRPr lang="nl-NL" dirty="0"/>
          </a:p>
        </p:txBody>
      </p:sp>
      <p:sp>
        <p:nvSpPr>
          <p:cNvPr id="6" name="Titel 1">
            <a:extLst>
              <a:ext uri="{FF2B5EF4-FFF2-40B4-BE49-F238E27FC236}">
                <a16:creationId xmlns:a16="http://schemas.microsoft.com/office/drawing/2014/main" id="{7EA5A122-667B-40E6-88BC-8835B8C5CBDA}"/>
              </a:ext>
            </a:extLst>
          </p:cNvPr>
          <p:cNvSpPr>
            <a:spLocks noGrp="1"/>
          </p:cNvSpPr>
          <p:nvPr>
            <p:ph type="title"/>
          </p:nvPr>
        </p:nvSpPr>
        <p:spPr>
          <a:xfrm>
            <a:off x="450850" y="1169394"/>
            <a:ext cx="3736302" cy="663123"/>
          </a:xfrm>
        </p:spPr>
        <p:txBody>
          <a:bodyPr>
            <a:normAutofit/>
          </a:bodyPr>
          <a:lstStyle/>
          <a:p>
            <a:r>
              <a:rPr lang="nl-NL" dirty="0"/>
              <a:t>Met dank aan</a:t>
            </a:r>
          </a:p>
        </p:txBody>
      </p:sp>
      <p:sp>
        <p:nvSpPr>
          <p:cNvPr id="7" name="Tijdelijke aanduiding voor tekst 4">
            <a:extLst>
              <a:ext uri="{FF2B5EF4-FFF2-40B4-BE49-F238E27FC236}">
                <a16:creationId xmlns:a16="http://schemas.microsoft.com/office/drawing/2014/main" id="{21016796-2090-4D22-AE8D-6EF111C5F5CF}"/>
              </a:ext>
            </a:extLst>
          </p:cNvPr>
          <p:cNvSpPr txBox="1">
            <a:spLocks/>
          </p:cNvSpPr>
          <p:nvPr/>
        </p:nvSpPr>
        <p:spPr>
          <a:xfrm>
            <a:off x="3703573" y="772951"/>
            <a:ext cx="5189112" cy="5344072"/>
          </a:xfrm>
          <a:prstGeom prst="rect">
            <a:avLst/>
          </a:prstGeom>
        </p:spPr>
        <p:txBody>
          <a:bodyPr numCol="2">
            <a:normAutofit/>
          </a:bodyPr>
          <a:lst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1200" b="1" dirty="0">
                <a:solidFill>
                  <a:schemeClr val="tx1"/>
                </a:solidFill>
                <a:latin typeface="Calibri" panose="020F0502020204030204" pitchFamily="34" charset="0"/>
                <a:cs typeface="Calibri" panose="020F0502020204030204" pitchFamily="34" charset="0"/>
              </a:rPr>
              <a:t>Gemeente Den Haag</a:t>
            </a:r>
          </a:p>
          <a:p>
            <a:r>
              <a:rPr lang="nl-NL" sz="1200" b="1" dirty="0">
                <a:solidFill>
                  <a:schemeClr val="tx1"/>
                </a:solidFill>
                <a:latin typeface="Calibri" panose="020F0502020204030204" pitchFamily="34" charset="0"/>
                <a:cs typeface="Calibri" panose="020F0502020204030204" pitchFamily="34" charset="0"/>
              </a:rPr>
              <a:t>Gemeente Westland</a:t>
            </a:r>
          </a:p>
          <a:p>
            <a:r>
              <a:rPr lang="nl-NL" sz="1200" b="1" dirty="0">
                <a:solidFill>
                  <a:schemeClr val="tx1"/>
                </a:solidFill>
                <a:latin typeface="Calibri" panose="020F0502020204030204" pitchFamily="34" charset="0"/>
                <a:cs typeface="Calibri" panose="020F0502020204030204" pitchFamily="34" charset="0"/>
              </a:rPr>
              <a:t>Gemeente Rotterdam</a:t>
            </a:r>
          </a:p>
          <a:p>
            <a:r>
              <a:rPr lang="nl-NL" sz="1200" b="1" dirty="0">
                <a:solidFill>
                  <a:schemeClr val="tx1"/>
                </a:solidFill>
                <a:latin typeface="Calibri" panose="020F0502020204030204" pitchFamily="34" charset="0"/>
                <a:cs typeface="Calibri" panose="020F0502020204030204" pitchFamily="34" charset="0"/>
              </a:rPr>
              <a:t>Gemeente Emmen</a:t>
            </a:r>
          </a:p>
          <a:p>
            <a:r>
              <a:rPr lang="nl-NL" sz="1200" b="1" dirty="0">
                <a:solidFill>
                  <a:schemeClr val="tx1"/>
                </a:solidFill>
                <a:latin typeface="Calibri" panose="020F0502020204030204" pitchFamily="34" charset="0"/>
                <a:cs typeface="Calibri" panose="020F0502020204030204" pitchFamily="34" charset="0"/>
              </a:rPr>
              <a:t>Gemeente Bergen op Zoom</a:t>
            </a:r>
          </a:p>
          <a:p>
            <a:r>
              <a:rPr lang="nl-NL" sz="1200" b="1" dirty="0">
                <a:solidFill>
                  <a:schemeClr val="tx1"/>
                </a:solidFill>
                <a:latin typeface="Calibri" panose="020F0502020204030204" pitchFamily="34" charset="0"/>
                <a:cs typeface="Calibri" panose="020F0502020204030204" pitchFamily="34" charset="0"/>
              </a:rPr>
              <a:t>Hoogheemraadschap Delfland</a:t>
            </a:r>
          </a:p>
          <a:p>
            <a:r>
              <a:rPr lang="nl-NL" sz="1200" b="1" dirty="0" err="1">
                <a:solidFill>
                  <a:schemeClr val="tx1"/>
                </a:solidFill>
                <a:latin typeface="Calibri" panose="020F0502020204030204" pitchFamily="34" charset="0"/>
                <a:cs typeface="Calibri" panose="020F0502020204030204" pitchFamily="34" charset="0"/>
              </a:rPr>
              <a:t>Moxio</a:t>
            </a:r>
            <a:endParaRPr lang="nl-NL" sz="1200" b="1" dirty="0">
              <a:solidFill>
                <a:schemeClr val="tx1"/>
              </a:solidFill>
              <a:latin typeface="Calibri" panose="020F0502020204030204" pitchFamily="34" charset="0"/>
              <a:cs typeface="Calibri" panose="020F0502020204030204" pitchFamily="34" charset="0"/>
            </a:endParaRPr>
          </a:p>
          <a:p>
            <a:r>
              <a:rPr lang="nl-NL" sz="1200" b="1" dirty="0" err="1">
                <a:solidFill>
                  <a:schemeClr val="tx1"/>
                </a:solidFill>
                <a:latin typeface="Calibri" panose="020F0502020204030204" pitchFamily="34" charset="0"/>
                <a:cs typeface="Calibri" panose="020F0502020204030204" pitchFamily="34" charset="0"/>
              </a:rPr>
              <a:t>Enable</a:t>
            </a:r>
            <a:r>
              <a:rPr lang="nl-NL" sz="1200" b="1" dirty="0">
                <a:solidFill>
                  <a:schemeClr val="tx1"/>
                </a:solidFill>
                <a:latin typeface="Calibri" panose="020F0502020204030204" pitchFamily="34" charset="0"/>
                <a:cs typeface="Calibri" panose="020F0502020204030204" pitchFamily="34" charset="0"/>
              </a:rPr>
              <a:t>-U</a:t>
            </a:r>
          </a:p>
          <a:p>
            <a:r>
              <a:rPr lang="nl-NL" sz="1200" b="1" dirty="0">
                <a:solidFill>
                  <a:schemeClr val="tx1"/>
                </a:solidFill>
                <a:latin typeface="Calibri" panose="020F0502020204030204" pitchFamily="34" charset="0"/>
                <a:cs typeface="Calibri" panose="020F0502020204030204" pitchFamily="34" charset="0"/>
              </a:rPr>
              <a:t>Informatiehuis Water</a:t>
            </a:r>
          </a:p>
          <a:p>
            <a:r>
              <a:rPr lang="nl-NL" sz="1200" b="1" dirty="0">
                <a:solidFill>
                  <a:schemeClr val="tx1"/>
                </a:solidFill>
                <a:latin typeface="Calibri" panose="020F0502020204030204" pitchFamily="34" charset="0"/>
                <a:cs typeface="Calibri" panose="020F0502020204030204" pitchFamily="34" charset="0"/>
              </a:rPr>
              <a:t>Hoogheemraadschap van Rijnland</a:t>
            </a:r>
          </a:p>
          <a:p>
            <a:r>
              <a:rPr lang="nl-NL" sz="1200" b="1" dirty="0">
                <a:solidFill>
                  <a:schemeClr val="tx1"/>
                </a:solidFill>
                <a:latin typeface="Calibri" panose="020F0502020204030204" pitchFamily="34" charset="0"/>
                <a:cs typeface="Calibri" panose="020F0502020204030204" pitchFamily="34" charset="0"/>
              </a:rPr>
              <a:t>Waterschap Amstel, Gooi en Vecht</a:t>
            </a:r>
          </a:p>
          <a:p>
            <a:r>
              <a:rPr lang="nl-NL" sz="1200" b="1" dirty="0">
                <a:solidFill>
                  <a:schemeClr val="tx1"/>
                </a:solidFill>
                <a:latin typeface="Calibri" panose="020F0502020204030204" pitchFamily="34" charset="0"/>
                <a:cs typeface="Calibri" panose="020F0502020204030204" pitchFamily="34" charset="0"/>
              </a:rPr>
              <a:t>Waterschap Noorderzijlvest</a:t>
            </a:r>
          </a:p>
          <a:p>
            <a:r>
              <a:rPr lang="nl-NL" sz="1200" b="1" dirty="0">
                <a:solidFill>
                  <a:schemeClr val="tx1"/>
                </a:solidFill>
                <a:latin typeface="Calibri" panose="020F0502020204030204" pitchFamily="34" charset="0"/>
                <a:cs typeface="Calibri" panose="020F0502020204030204" pitchFamily="34" charset="0"/>
              </a:rPr>
              <a:t>Waterschap Hollandse Delta</a:t>
            </a:r>
          </a:p>
          <a:p>
            <a:r>
              <a:rPr lang="nl-NL" sz="1200" b="1" dirty="0">
                <a:solidFill>
                  <a:schemeClr val="tx1"/>
                </a:solidFill>
                <a:latin typeface="Calibri" panose="020F0502020204030204" pitchFamily="34" charset="0"/>
                <a:cs typeface="Calibri" panose="020F0502020204030204" pitchFamily="34" charset="0"/>
              </a:rPr>
              <a:t>Rijkswaterstaat </a:t>
            </a:r>
          </a:p>
          <a:p>
            <a:r>
              <a:rPr lang="nl-NL" sz="1200" b="1" dirty="0" err="1">
                <a:solidFill>
                  <a:schemeClr val="tx1"/>
                </a:solidFill>
                <a:latin typeface="Calibri" panose="020F0502020204030204" pitchFamily="34" charset="0"/>
                <a:cs typeface="Calibri" panose="020F0502020204030204" pitchFamily="34" charset="0"/>
              </a:rPr>
              <a:t>Geodan</a:t>
            </a:r>
            <a:endParaRPr lang="nl-NL" sz="1200" b="1" dirty="0">
              <a:solidFill>
                <a:schemeClr val="tx1"/>
              </a:solidFill>
              <a:latin typeface="Calibri" panose="020F0502020204030204" pitchFamily="34" charset="0"/>
              <a:cs typeface="Calibri" panose="020F0502020204030204" pitchFamily="34" charset="0"/>
            </a:endParaRPr>
          </a:p>
          <a:p>
            <a:r>
              <a:rPr lang="nl-NL" sz="1200" b="1" dirty="0" err="1">
                <a:solidFill>
                  <a:schemeClr val="tx1"/>
                </a:solidFill>
                <a:latin typeface="Calibri" panose="020F0502020204030204" pitchFamily="34" charset="0"/>
                <a:cs typeface="Calibri" panose="020F0502020204030204" pitchFamily="34" charset="0"/>
              </a:rPr>
              <a:t>Roxit</a:t>
            </a:r>
            <a:endParaRPr lang="nl-NL" sz="1200" b="1" dirty="0">
              <a:solidFill>
                <a:schemeClr val="tx1"/>
              </a:solidFill>
              <a:latin typeface="Calibri" panose="020F0502020204030204" pitchFamily="34" charset="0"/>
              <a:cs typeface="Calibri" panose="020F0502020204030204" pitchFamily="34" charset="0"/>
            </a:endParaRPr>
          </a:p>
          <a:p>
            <a:r>
              <a:rPr lang="nl-NL" sz="1200" b="1" dirty="0" err="1">
                <a:solidFill>
                  <a:schemeClr val="tx1"/>
                </a:solidFill>
                <a:latin typeface="Calibri" panose="020F0502020204030204" pitchFamily="34" charset="0"/>
                <a:cs typeface="Calibri" panose="020F0502020204030204" pitchFamily="34" charset="0"/>
              </a:rPr>
              <a:t>Nedgraphics</a:t>
            </a:r>
            <a:endParaRPr lang="nl-NL" sz="1200" b="1" dirty="0">
              <a:solidFill>
                <a:schemeClr val="tx1"/>
              </a:solidFill>
              <a:latin typeface="Calibri" panose="020F0502020204030204" pitchFamily="34" charset="0"/>
              <a:cs typeface="Calibri" panose="020F0502020204030204" pitchFamily="34" charset="0"/>
            </a:endParaRPr>
          </a:p>
          <a:p>
            <a:r>
              <a:rPr lang="nl-NL" sz="1200" b="1" dirty="0">
                <a:solidFill>
                  <a:schemeClr val="tx1"/>
                </a:solidFill>
                <a:latin typeface="Calibri" panose="020F0502020204030204" pitchFamily="34" charset="0"/>
                <a:cs typeface="Calibri" panose="020F0502020204030204" pitchFamily="34" charset="0"/>
              </a:rPr>
              <a:t>Iam4</a:t>
            </a:r>
          </a:p>
          <a:p>
            <a:r>
              <a:rPr lang="nl-NL" sz="1200" b="1" dirty="0">
                <a:solidFill>
                  <a:schemeClr val="tx1"/>
                </a:solidFill>
                <a:latin typeface="Calibri" panose="020F0502020204030204" pitchFamily="34" charset="0"/>
                <a:cs typeface="Calibri" panose="020F0502020204030204" pitchFamily="34" charset="0"/>
              </a:rPr>
              <a:t>Informatiepunt</a:t>
            </a:r>
          </a:p>
          <a:p>
            <a:r>
              <a:rPr lang="nl-NL" sz="1200" b="1" dirty="0">
                <a:solidFill>
                  <a:schemeClr val="tx1"/>
                </a:solidFill>
                <a:latin typeface="Calibri" panose="020F0502020204030204" pitchFamily="34" charset="0"/>
                <a:cs typeface="Calibri" panose="020F0502020204030204" pitchFamily="34" charset="0"/>
              </a:rPr>
              <a:t>IPO, UvW, VNG</a:t>
            </a:r>
          </a:p>
          <a:p>
            <a:r>
              <a:rPr lang="nl-NL" sz="1200" b="1" dirty="0">
                <a:solidFill>
                  <a:schemeClr val="tx1"/>
                </a:solidFill>
                <a:latin typeface="Calibri" panose="020F0502020204030204" pitchFamily="34" charset="0"/>
                <a:cs typeface="Calibri" panose="020F0502020204030204" pitchFamily="34" charset="0"/>
              </a:rPr>
              <a:t>Ontwikkelteams van Kadaster, Rijkswaterstaat, KOOP, </a:t>
            </a:r>
            <a:r>
              <a:rPr lang="nl-NL" sz="1200" b="1" dirty="0" err="1">
                <a:solidFill>
                  <a:schemeClr val="tx1"/>
                </a:solidFill>
                <a:latin typeface="Calibri" panose="020F0502020204030204" pitchFamily="34" charset="0"/>
                <a:cs typeface="Calibri" panose="020F0502020204030204" pitchFamily="34" charset="0"/>
              </a:rPr>
              <a:t>Geonovum</a:t>
            </a:r>
            <a:endParaRPr lang="nl-NL" sz="1200" b="1" dirty="0">
              <a:solidFill>
                <a:schemeClr val="tx1"/>
              </a:solidFill>
              <a:latin typeface="Calibri" panose="020F0502020204030204" pitchFamily="34" charset="0"/>
              <a:cs typeface="Calibri" panose="020F0502020204030204" pitchFamily="34" charset="0"/>
            </a:endParaRPr>
          </a:p>
          <a:p>
            <a:r>
              <a:rPr lang="nl-NL" sz="1200" b="1" dirty="0">
                <a:solidFill>
                  <a:schemeClr val="tx1"/>
                </a:solidFill>
                <a:latin typeface="Calibri" panose="020F0502020204030204" pitchFamily="34" charset="0"/>
                <a:cs typeface="Calibri" panose="020F0502020204030204" pitchFamily="34" charset="0"/>
              </a:rPr>
              <a:t>BZK, Eenvoudig Beter</a:t>
            </a:r>
          </a:p>
          <a:p>
            <a:r>
              <a:rPr lang="nl-NL" sz="1200" b="1" dirty="0">
                <a:solidFill>
                  <a:schemeClr val="tx1"/>
                </a:solidFill>
                <a:latin typeface="Calibri" panose="020F0502020204030204" pitchFamily="34" charset="0"/>
                <a:cs typeface="Calibri" panose="020F0502020204030204" pitchFamily="34" charset="0"/>
              </a:rPr>
              <a:t>Deelprogramma DSO</a:t>
            </a:r>
          </a:p>
        </p:txBody>
      </p:sp>
      <p:pic>
        <p:nvPicPr>
          <p:cNvPr id="8" name="Afbeelding 7">
            <a:extLst>
              <a:ext uri="{FF2B5EF4-FFF2-40B4-BE49-F238E27FC236}">
                <a16:creationId xmlns:a16="http://schemas.microsoft.com/office/drawing/2014/main" id="{5EDD36B3-43DF-474F-AFE7-CEDAB4F771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751" y="2785460"/>
            <a:ext cx="2509070" cy="1596048"/>
          </a:xfrm>
          <a:prstGeom prst="rect">
            <a:avLst/>
          </a:prstGeom>
        </p:spPr>
      </p:pic>
    </p:spTree>
    <p:extLst>
      <p:ext uri="{BB962C8B-B14F-4D97-AF65-F5344CB8AC3E}">
        <p14:creationId xmlns:p14="http://schemas.microsoft.com/office/powerpoint/2010/main" val="223428986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6464B4E0-935D-4D24-893F-439FCAB13CC0}"/>
              </a:ext>
            </a:extLst>
          </p:cNvPr>
          <p:cNvPicPr>
            <a:picLocks noChangeAspect="1"/>
          </p:cNvPicPr>
          <p:nvPr/>
        </p:nvPicPr>
        <p:blipFill>
          <a:blip r:embed="rId3"/>
          <a:stretch>
            <a:fillRect/>
          </a:stretch>
        </p:blipFill>
        <p:spPr>
          <a:xfrm>
            <a:off x="328839" y="786554"/>
            <a:ext cx="7905750" cy="3181350"/>
          </a:xfrm>
          <a:prstGeom prst="rect">
            <a:avLst/>
          </a:prstGeom>
        </p:spPr>
      </p:pic>
      <p:sp>
        <p:nvSpPr>
          <p:cNvPr id="4" name="Titel 3"/>
          <p:cNvSpPr>
            <a:spLocks noGrp="1"/>
          </p:cNvSpPr>
          <p:nvPr>
            <p:ph type="title"/>
          </p:nvPr>
        </p:nvSpPr>
        <p:spPr>
          <a:xfrm>
            <a:off x="619125" y="256984"/>
            <a:ext cx="8229600" cy="663123"/>
          </a:xfrm>
        </p:spPr>
        <p:txBody>
          <a:bodyPr>
            <a:normAutofit/>
          </a:bodyPr>
          <a:lstStyle/>
          <a:p>
            <a:pPr algn="r"/>
            <a:r>
              <a:rPr lang="nl-NL" dirty="0"/>
              <a:t>Nu al in het Ontwikkelaarsportaal</a:t>
            </a:r>
          </a:p>
        </p:txBody>
      </p:sp>
      <p:sp>
        <p:nvSpPr>
          <p:cNvPr id="3" name="Rechthoek 2"/>
          <p:cNvSpPr/>
          <p:nvPr/>
        </p:nvSpPr>
        <p:spPr>
          <a:xfrm>
            <a:off x="3328314" y="598046"/>
            <a:ext cx="5507790" cy="369332"/>
          </a:xfrm>
          <a:prstGeom prst="rect">
            <a:avLst/>
          </a:prstGeom>
        </p:spPr>
        <p:txBody>
          <a:bodyPr wrap="none">
            <a:spAutoFit/>
          </a:bodyPr>
          <a:lstStyle/>
          <a:p>
            <a:pPr algn="ctr"/>
            <a:r>
              <a:rPr lang="nl-NL" b="1" dirty="0">
                <a:solidFill>
                  <a:srgbClr val="275937"/>
                </a:solidFill>
              </a:rPr>
              <a:t>aandeslagmetdeomgevingswet.nl/ontwikkelaarsportaal</a:t>
            </a:r>
          </a:p>
        </p:txBody>
      </p:sp>
      <p:pic>
        <p:nvPicPr>
          <p:cNvPr id="9" name="Afbeelding 8">
            <a:extLst>
              <a:ext uri="{FF2B5EF4-FFF2-40B4-BE49-F238E27FC236}">
                <a16:creationId xmlns:a16="http://schemas.microsoft.com/office/drawing/2014/main" id="{FFD73BFF-67C9-43BC-8948-45F0478E9854}"/>
              </a:ext>
            </a:extLst>
          </p:cNvPr>
          <p:cNvPicPr>
            <a:picLocks noChangeAspect="1"/>
          </p:cNvPicPr>
          <p:nvPr/>
        </p:nvPicPr>
        <p:blipFill>
          <a:blip r:embed="rId4"/>
          <a:stretch>
            <a:fillRect/>
          </a:stretch>
        </p:blipFill>
        <p:spPr>
          <a:xfrm>
            <a:off x="795111" y="2384334"/>
            <a:ext cx="8020050" cy="2352675"/>
          </a:xfrm>
          <a:prstGeom prst="rect">
            <a:avLst/>
          </a:prstGeom>
        </p:spPr>
      </p:pic>
      <p:pic>
        <p:nvPicPr>
          <p:cNvPr id="8" name="Afbeelding 7">
            <a:extLst>
              <a:ext uri="{FF2B5EF4-FFF2-40B4-BE49-F238E27FC236}">
                <a16:creationId xmlns:a16="http://schemas.microsoft.com/office/drawing/2014/main" id="{54728692-6EA9-4456-95BC-00B470E4B78B}"/>
              </a:ext>
            </a:extLst>
          </p:cNvPr>
          <p:cNvPicPr>
            <a:picLocks noChangeAspect="1"/>
          </p:cNvPicPr>
          <p:nvPr/>
        </p:nvPicPr>
        <p:blipFill>
          <a:blip r:embed="rId5"/>
          <a:stretch>
            <a:fillRect/>
          </a:stretch>
        </p:blipFill>
        <p:spPr>
          <a:xfrm>
            <a:off x="240166" y="3267075"/>
            <a:ext cx="8315325" cy="2228850"/>
          </a:xfrm>
          <a:prstGeom prst="rect">
            <a:avLst/>
          </a:prstGeom>
        </p:spPr>
      </p:pic>
      <p:pic>
        <p:nvPicPr>
          <p:cNvPr id="11" name="Afbeelding 10">
            <a:extLst>
              <a:ext uri="{FF2B5EF4-FFF2-40B4-BE49-F238E27FC236}">
                <a16:creationId xmlns:a16="http://schemas.microsoft.com/office/drawing/2014/main" id="{4FFC68F9-645D-48CA-823A-5E41B9468084}"/>
              </a:ext>
            </a:extLst>
          </p:cNvPr>
          <p:cNvPicPr>
            <a:picLocks noChangeAspect="1"/>
          </p:cNvPicPr>
          <p:nvPr/>
        </p:nvPicPr>
        <p:blipFill>
          <a:blip r:embed="rId6"/>
          <a:stretch>
            <a:fillRect/>
          </a:stretch>
        </p:blipFill>
        <p:spPr>
          <a:xfrm>
            <a:off x="771525" y="3981450"/>
            <a:ext cx="8372475" cy="2876550"/>
          </a:xfrm>
          <a:prstGeom prst="rect">
            <a:avLst/>
          </a:prstGeom>
        </p:spPr>
      </p:pic>
    </p:spTree>
    <p:extLst>
      <p:ext uri="{BB962C8B-B14F-4D97-AF65-F5344CB8AC3E}">
        <p14:creationId xmlns:p14="http://schemas.microsoft.com/office/powerpoint/2010/main" val="221094241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74419" y="1169390"/>
            <a:ext cx="8229600" cy="663123"/>
          </a:xfrm>
        </p:spPr>
        <p:txBody>
          <a:bodyPr>
            <a:normAutofit/>
          </a:bodyPr>
          <a:lstStyle/>
          <a:p>
            <a:r>
              <a:rPr lang="nl-NL" sz="3600" dirty="0" err="1"/>
              <a:t>Try</a:t>
            </a:r>
            <a:r>
              <a:rPr lang="nl-NL" sz="3600" dirty="0"/>
              <a:t> Out – medio februari 2019</a:t>
            </a:r>
          </a:p>
        </p:txBody>
      </p:sp>
      <p:sp>
        <p:nvSpPr>
          <p:cNvPr id="5" name="Tijdelijke aanduiding voor tekst 4"/>
          <p:cNvSpPr>
            <a:spLocks noGrp="1"/>
          </p:cNvSpPr>
          <p:nvPr>
            <p:ph type="body" sz="quarter" idx="12"/>
          </p:nvPr>
        </p:nvSpPr>
        <p:spPr>
          <a:xfrm>
            <a:off x="574418" y="2027583"/>
            <a:ext cx="8406279" cy="4210141"/>
          </a:xfrm>
        </p:spPr>
        <p:txBody>
          <a:bodyPr>
            <a:noAutofit/>
          </a:bodyPr>
          <a:lstStyle/>
          <a:p>
            <a:pPr marL="457200" indent="-457200">
              <a:lnSpc>
                <a:spcPct val="110000"/>
              </a:lnSpc>
              <a:spcAft>
                <a:spcPts val="1200"/>
              </a:spcAft>
              <a:buFont typeface="+mj-lt"/>
              <a:buAutoNum type="arabicPeriod"/>
              <a:defRPr/>
            </a:pPr>
            <a:r>
              <a:rPr lang="nl-NL" sz="2400" dirty="0">
                <a:solidFill>
                  <a:srgbClr val="275937"/>
                </a:solidFill>
              </a:rPr>
              <a:t>Zien hoe het werkt</a:t>
            </a:r>
          </a:p>
          <a:p>
            <a:pPr>
              <a:lnSpc>
                <a:spcPct val="110000"/>
              </a:lnSpc>
              <a:spcAft>
                <a:spcPts val="1200"/>
              </a:spcAft>
              <a:defRPr/>
            </a:pPr>
            <a:r>
              <a:rPr lang="nl-NL" sz="2400" dirty="0">
                <a:solidFill>
                  <a:srgbClr val="275937"/>
                </a:solidFill>
              </a:rPr>
              <a:t>2.	Leren door te doen </a:t>
            </a:r>
            <a:endParaRPr lang="nl-NL" sz="2400" b="1" dirty="0">
              <a:solidFill>
                <a:srgbClr val="275937"/>
              </a:solidFill>
            </a:endParaRPr>
          </a:p>
          <a:p>
            <a:pPr algn="ctr"/>
            <a:endParaRPr lang="en-GB" sz="2400" b="1" dirty="0">
              <a:solidFill>
                <a:srgbClr val="275937"/>
              </a:solidFill>
            </a:endParaRPr>
          </a:p>
          <a:p>
            <a:pPr algn="ctr"/>
            <a:endParaRPr lang="en-GB" sz="2400" b="1" dirty="0">
              <a:solidFill>
                <a:srgbClr val="275937"/>
              </a:solidFill>
            </a:endParaRPr>
          </a:p>
        </p:txBody>
      </p:sp>
      <p:pic>
        <p:nvPicPr>
          <p:cNvPr id="2" name="Afbeelding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30379" y="3574362"/>
            <a:ext cx="5330924" cy="3087696"/>
          </a:xfrm>
          <a:prstGeom prst="rect">
            <a:avLst/>
          </a:prstGeom>
          <a:ln>
            <a:noFill/>
          </a:ln>
          <a:effectLst>
            <a:outerShdw blurRad="292100" dist="139700" dir="2700000" algn="tl" rotWithShape="0">
              <a:srgbClr val="333333">
                <a:alpha val="65000"/>
              </a:srgbClr>
            </a:outerShdw>
          </a:effectLst>
        </p:spPr>
      </p:pic>
      <p:sp>
        <p:nvSpPr>
          <p:cNvPr id="3" name="Rechthoek 2"/>
          <p:cNvSpPr/>
          <p:nvPr/>
        </p:nvSpPr>
        <p:spPr>
          <a:xfrm>
            <a:off x="348275" y="6053058"/>
            <a:ext cx="4082143" cy="369332"/>
          </a:xfrm>
          <a:prstGeom prst="rect">
            <a:avLst/>
          </a:prstGeom>
        </p:spPr>
        <p:txBody>
          <a:bodyPr wrap="none">
            <a:spAutoFit/>
          </a:bodyPr>
          <a:lstStyle/>
          <a:p>
            <a:pPr algn="ctr"/>
            <a:r>
              <a:rPr lang="nl-NL" b="1" dirty="0">
                <a:solidFill>
                  <a:srgbClr val="275937"/>
                </a:solidFill>
              </a:rPr>
              <a:t>aandeslagmetdeomgevingswet.nl/</a:t>
            </a:r>
            <a:r>
              <a:rPr lang="nl-NL" b="1" dirty="0" err="1">
                <a:solidFill>
                  <a:srgbClr val="275937"/>
                </a:solidFill>
              </a:rPr>
              <a:t>tryout</a:t>
            </a:r>
            <a:endParaRPr lang="nl-NL" b="1" dirty="0">
              <a:solidFill>
                <a:srgbClr val="275937"/>
              </a:solidFill>
            </a:endParaRPr>
          </a:p>
        </p:txBody>
      </p:sp>
    </p:spTree>
    <p:extLst>
      <p:ext uri="{BB962C8B-B14F-4D97-AF65-F5344CB8AC3E}">
        <p14:creationId xmlns:p14="http://schemas.microsoft.com/office/powerpoint/2010/main" val="125788545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pPr algn="l"/>
            <a:r>
              <a:rPr lang="en-US" dirty="0"/>
              <a:t>	DSO </a:t>
            </a:r>
            <a:r>
              <a:rPr lang="en-US" dirty="0" err="1"/>
              <a:t>Praktijkproef</a:t>
            </a:r>
            <a:r>
              <a:rPr lang="en-US" dirty="0"/>
              <a:t> 3B</a:t>
            </a:r>
            <a:endParaRPr lang="nl-NL" dirty="0"/>
          </a:p>
        </p:txBody>
      </p:sp>
      <p:sp>
        <p:nvSpPr>
          <p:cNvPr id="2" name="TextBox 1">
            <a:extLst>
              <a:ext uri="{FF2B5EF4-FFF2-40B4-BE49-F238E27FC236}">
                <a16:creationId xmlns:a16="http://schemas.microsoft.com/office/drawing/2014/main" id="{D6602949-93EC-42BD-A09F-3B95F8C3C8D9}"/>
              </a:ext>
            </a:extLst>
          </p:cNvPr>
          <p:cNvSpPr txBox="1"/>
          <p:nvPr/>
        </p:nvSpPr>
        <p:spPr>
          <a:xfrm>
            <a:off x="695984" y="2326011"/>
            <a:ext cx="7380838" cy="1477328"/>
          </a:xfrm>
          <a:prstGeom prst="rect">
            <a:avLst/>
          </a:prstGeom>
          <a:noFill/>
        </p:spPr>
        <p:txBody>
          <a:bodyPr wrap="square" rtlCol="0">
            <a:spAutoFit/>
          </a:bodyPr>
          <a:lstStyle/>
          <a:p>
            <a:pPr marL="214313" indent="-214313" defTabSz="685800">
              <a:buFont typeface="Arial" panose="020B0604020202020204" pitchFamily="34" charset="0"/>
              <a:buChar char="•"/>
            </a:pPr>
            <a:r>
              <a:rPr lang="en-US" dirty="0" err="1">
                <a:solidFill>
                  <a:prstClr val="black"/>
                </a:solidFill>
                <a:latin typeface="Calibri" panose="020F0502020204030204"/>
              </a:rPr>
              <a:t>Vragenbomen</a:t>
            </a:r>
            <a:r>
              <a:rPr lang="en-US" dirty="0">
                <a:solidFill>
                  <a:prstClr val="black"/>
                </a:solidFill>
                <a:latin typeface="Calibri" panose="020F0502020204030204"/>
              </a:rPr>
              <a:t> </a:t>
            </a:r>
            <a:r>
              <a:rPr lang="en-US" dirty="0" err="1">
                <a:solidFill>
                  <a:prstClr val="black"/>
                </a:solidFill>
                <a:latin typeface="Calibri" panose="020F0502020204030204"/>
              </a:rPr>
              <a:t>kunnen</a:t>
            </a:r>
            <a:r>
              <a:rPr lang="en-US" dirty="0">
                <a:solidFill>
                  <a:prstClr val="black"/>
                </a:solidFill>
                <a:latin typeface="Calibri" panose="020F0502020204030204"/>
              </a:rPr>
              <a:t> </a:t>
            </a:r>
            <a:r>
              <a:rPr lang="en-US" dirty="0" err="1">
                <a:solidFill>
                  <a:prstClr val="black"/>
                </a:solidFill>
                <a:latin typeface="Calibri" panose="020F0502020204030204"/>
              </a:rPr>
              <a:t>uploaden</a:t>
            </a:r>
            <a:r>
              <a:rPr lang="en-US" dirty="0">
                <a:solidFill>
                  <a:prstClr val="black"/>
                </a:solidFill>
                <a:latin typeface="Calibri" panose="020F0502020204030204"/>
              </a:rPr>
              <a:t> </a:t>
            </a:r>
            <a:r>
              <a:rPr lang="en-US" dirty="0" err="1">
                <a:solidFill>
                  <a:prstClr val="black"/>
                </a:solidFill>
                <a:latin typeface="Calibri" panose="020F0502020204030204"/>
              </a:rPr>
              <a:t>bij</a:t>
            </a:r>
            <a:r>
              <a:rPr lang="en-US" dirty="0">
                <a:solidFill>
                  <a:prstClr val="black"/>
                </a:solidFill>
                <a:latin typeface="Calibri" panose="020F0502020204030204"/>
              </a:rPr>
              <a:t> DSO</a:t>
            </a:r>
          </a:p>
          <a:p>
            <a:pPr marL="214313" indent="-214313" defTabSz="685800">
              <a:buFont typeface="Arial" panose="020B0604020202020204" pitchFamily="34" charset="0"/>
              <a:buChar char="•"/>
            </a:pPr>
            <a:r>
              <a:rPr lang="en-US" dirty="0" err="1">
                <a:solidFill>
                  <a:prstClr val="black"/>
                </a:solidFill>
                <a:latin typeface="Calibri" panose="020F0502020204030204"/>
              </a:rPr>
              <a:t>Doorlopen</a:t>
            </a:r>
            <a:r>
              <a:rPr lang="en-US" dirty="0">
                <a:solidFill>
                  <a:prstClr val="black"/>
                </a:solidFill>
                <a:latin typeface="Calibri" panose="020F0502020204030204"/>
              </a:rPr>
              <a:t> van casus </a:t>
            </a:r>
            <a:r>
              <a:rPr lang="en-US" dirty="0" err="1">
                <a:solidFill>
                  <a:prstClr val="black"/>
                </a:solidFill>
                <a:latin typeface="Calibri" panose="020F0502020204030204"/>
              </a:rPr>
              <a:t>Fietsbrug</a:t>
            </a:r>
            <a:r>
              <a:rPr lang="en-US" dirty="0">
                <a:solidFill>
                  <a:prstClr val="black"/>
                </a:solidFill>
                <a:latin typeface="Calibri" panose="020F0502020204030204"/>
              </a:rPr>
              <a:t> </a:t>
            </a:r>
            <a:r>
              <a:rPr lang="en-US" dirty="0" err="1">
                <a:solidFill>
                  <a:prstClr val="black"/>
                </a:solidFill>
                <a:latin typeface="Calibri" panose="020F0502020204030204"/>
              </a:rPr>
              <a:t>bouwen</a:t>
            </a:r>
            <a:endParaRPr lang="en-US" dirty="0">
              <a:solidFill>
                <a:prstClr val="black"/>
              </a:solidFill>
              <a:latin typeface="Calibri" panose="020F0502020204030204"/>
            </a:endParaRPr>
          </a:p>
          <a:p>
            <a:pPr marL="214313" indent="-214313" defTabSz="685800">
              <a:buFont typeface="Arial" panose="020B0604020202020204" pitchFamily="34" charset="0"/>
              <a:buChar char="•"/>
            </a:pPr>
            <a:endParaRPr lang="en-US" sz="2700" dirty="0">
              <a:solidFill>
                <a:prstClr val="black"/>
              </a:solidFill>
              <a:latin typeface="Calibri" panose="020F0502020204030204"/>
            </a:endParaRPr>
          </a:p>
          <a:p>
            <a:pPr marL="214313" indent="-214313" defTabSz="685800">
              <a:buFont typeface="Arial" panose="020B0604020202020204" pitchFamily="34" charset="0"/>
              <a:buChar char="•"/>
            </a:pPr>
            <a:endParaRPr lang="nl-NL" sz="2700" dirty="0">
              <a:solidFill>
                <a:prstClr val="black"/>
              </a:solidFill>
              <a:latin typeface="Calibri" panose="020F0502020204030204"/>
            </a:endParaRPr>
          </a:p>
        </p:txBody>
      </p:sp>
      <p:sp useBgFill="1">
        <p:nvSpPr>
          <p:cNvPr id="5" name="TextBox 4">
            <a:extLst>
              <a:ext uri="{FF2B5EF4-FFF2-40B4-BE49-F238E27FC236}">
                <a16:creationId xmlns:a16="http://schemas.microsoft.com/office/drawing/2014/main" id="{6440BD08-9447-4BA1-8CA1-03D3D2EA02BA}"/>
              </a:ext>
            </a:extLst>
          </p:cNvPr>
          <p:cNvSpPr txBox="1"/>
          <p:nvPr/>
        </p:nvSpPr>
        <p:spPr>
          <a:xfrm>
            <a:off x="695983" y="2326011"/>
            <a:ext cx="7496270" cy="1200329"/>
          </a:xfrm>
          <a:prstGeom prst="rect">
            <a:avLst/>
          </a:prstGeom>
        </p:spPr>
        <p:txBody>
          <a:bodyPr wrap="square" rtlCol="0">
            <a:spAutoFit/>
          </a:bodyPr>
          <a:lstStyle/>
          <a:p>
            <a:pPr marL="214313" indent="-214313" defTabSz="685800">
              <a:buFont typeface="Arial" panose="020B0604020202020204" pitchFamily="34" charset="0"/>
              <a:buChar char="•"/>
            </a:pPr>
            <a:r>
              <a:rPr lang="en-US" dirty="0" err="1">
                <a:solidFill>
                  <a:prstClr val="black"/>
                </a:solidFill>
                <a:latin typeface="Calibri" panose="020F0502020204030204"/>
              </a:rPr>
              <a:t>Functionele</a:t>
            </a:r>
            <a:r>
              <a:rPr lang="en-US" dirty="0">
                <a:solidFill>
                  <a:prstClr val="black"/>
                </a:solidFill>
                <a:latin typeface="Calibri" panose="020F0502020204030204"/>
              </a:rPr>
              <a:t> </a:t>
            </a:r>
            <a:r>
              <a:rPr lang="en-US" dirty="0" err="1">
                <a:solidFill>
                  <a:prstClr val="black"/>
                </a:solidFill>
                <a:latin typeface="Calibri" panose="020F0502020204030204"/>
              </a:rPr>
              <a:t>Structuren</a:t>
            </a:r>
            <a:r>
              <a:rPr lang="en-US" dirty="0">
                <a:solidFill>
                  <a:prstClr val="black"/>
                </a:solidFill>
                <a:latin typeface="Calibri" panose="020F0502020204030204"/>
              </a:rPr>
              <a:t> </a:t>
            </a:r>
            <a:r>
              <a:rPr lang="en-US" dirty="0" err="1">
                <a:solidFill>
                  <a:prstClr val="black"/>
                </a:solidFill>
                <a:latin typeface="Calibri" panose="020F0502020204030204"/>
              </a:rPr>
              <a:t>en</a:t>
            </a:r>
            <a:r>
              <a:rPr lang="en-US" dirty="0">
                <a:solidFill>
                  <a:prstClr val="black"/>
                </a:solidFill>
                <a:latin typeface="Calibri" panose="020F0502020204030204"/>
              </a:rPr>
              <a:t> </a:t>
            </a:r>
            <a:r>
              <a:rPr lang="en-US" dirty="0" err="1">
                <a:solidFill>
                  <a:prstClr val="black"/>
                </a:solidFill>
                <a:latin typeface="Calibri" panose="020F0502020204030204"/>
              </a:rPr>
              <a:t>Toepasbare</a:t>
            </a:r>
            <a:r>
              <a:rPr lang="en-US" dirty="0">
                <a:solidFill>
                  <a:prstClr val="black"/>
                </a:solidFill>
                <a:latin typeface="Calibri" panose="020F0502020204030204"/>
              </a:rPr>
              <a:t> regels </a:t>
            </a:r>
            <a:r>
              <a:rPr lang="en-US" dirty="0" err="1">
                <a:solidFill>
                  <a:prstClr val="black"/>
                </a:solidFill>
                <a:latin typeface="Calibri" panose="020F0502020204030204"/>
              </a:rPr>
              <a:t>uploaden</a:t>
            </a:r>
            <a:r>
              <a:rPr lang="en-US" dirty="0">
                <a:solidFill>
                  <a:prstClr val="black"/>
                </a:solidFill>
                <a:latin typeface="Calibri" panose="020F0502020204030204"/>
              </a:rPr>
              <a:t> met </a:t>
            </a:r>
            <a:r>
              <a:rPr lang="en-US" dirty="0" err="1">
                <a:solidFill>
                  <a:prstClr val="black"/>
                </a:solidFill>
                <a:latin typeface="Calibri" panose="020F0502020204030204"/>
              </a:rPr>
              <a:t>Digikoppeling</a:t>
            </a:r>
            <a:endParaRPr lang="en-US" dirty="0">
              <a:solidFill>
                <a:prstClr val="black"/>
              </a:solidFill>
              <a:latin typeface="Calibri" panose="020F0502020204030204"/>
            </a:endParaRPr>
          </a:p>
          <a:p>
            <a:pPr marL="214313" indent="-214313" defTabSz="685800">
              <a:buFont typeface="Arial" panose="020B0604020202020204" pitchFamily="34" charset="0"/>
              <a:buChar char="•"/>
            </a:pPr>
            <a:r>
              <a:rPr lang="en-US" dirty="0" err="1">
                <a:solidFill>
                  <a:prstClr val="black"/>
                </a:solidFill>
                <a:latin typeface="Calibri" panose="020F0502020204030204"/>
              </a:rPr>
              <a:t>Ontvangen</a:t>
            </a:r>
            <a:r>
              <a:rPr lang="en-US" dirty="0">
                <a:solidFill>
                  <a:prstClr val="black"/>
                </a:solidFill>
                <a:latin typeface="Calibri" panose="020F0502020204030204"/>
              </a:rPr>
              <a:t> </a:t>
            </a:r>
            <a:r>
              <a:rPr lang="en-US" dirty="0" err="1">
                <a:solidFill>
                  <a:prstClr val="black"/>
                </a:solidFill>
                <a:latin typeface="Calibri" panose="020F0502020204030204"/>
              </a:rPr>
              <a:t>Digikoppeling</a:t>
            </a:r>
            <a:r>
              <a:rPr lang="en-US" dirty="0">
                <a:solidFill>
                  <a:prstClr val="black"/>
                </a:solidFill>
                <a:latin typeface="Calibri" panose="020F0502020204030204"/>
              </a:rPr>
              <a:t> </a:t>
            </a:r>
            <a:r>
              <a:rPr lang="en-US" dirty="0" err="1">
                <a:solidFill>
                  <a:prstClr val="black"/>
                </a:solidFill>
                <a:latin typeface="Calibri" panose="020F0502020204030204"/>
              </a:rPr>
              <a:t>Triggerbericht</a:t>
            </a:r>
            <a:endParaRPr lang="en-US" dirty="0">
              <a:solidFill>
                <a:prstClr val="black"/>
              </a:solidFill>
              <a:latin typeface="Calibri" panose="020F0502020204030204"/>
            </a:endParaRPr>
          </a:p>
          <a:p>
            <a:pPr marL="214313" indent="-214313" defTabSz="685800">
              <a:buFont typeface="Arial" panose="020B0604020202020204" pitchFamily="34" charset="0"/>
              <a:buChar char="•"/>
            </a:pPr>
            <a:r>
              <a:rPr lang="en-US" dirty="0" err="1">
                <a:solidFill>
                  <a:prstClr val="black"/>
                </a:solidFill>
                <a:latin typeface="Calibri" panose="020F0502020204030204"/>
              </a:rPr>
              <a:t>Ophalen</a:t>
            </a:r>
            <a:r>
              <a:rPr lang="en-US" dirty="0">
                <a:solidFill>
                  <a:prstClr val="black"/>
                </a:solidFill>
                <a:latin typeface="Calibri" panose="020F0502020204030204"/>
              </a:rPr>
              <a:t> </a:t>
            </a:r>
            <a:r>
              <a:rPr lang="en-US" dirty="0" err="1">
                <a:solidFill>
                  <a:prstClr val="black"/>
                </a:solidFill>
                <a:latin typeface="Calibri" panose="020F0502020204030204"/>
              </a:rPr>
              <a:t>documenten</a:t>
            </a:r>
            <a:r>
              <a:rPr lang="en-US" dirty="0">
                <a:solidFill>
                  <a:prstClr val="black"/>
                </a:solidFill>
                <a:latin typeface="Calibri" panose="020F0502020204030204"/>
              </a:rPr>
              <a:t> via API</a:t>
            </a:r>
          </a:p>
          <a:p>
            <a:pPr marL="214313" indent="-214313" defTabSz="685800">
              <a:buFont typeface="Arial" panose="020B0604020202020204" pitchFamily="34" charset="0"/>
              <a:buChar char="•"/>
            </a:pPr>
            <a:r>
              <a:rPr lang="en-US" dirty="0" err="1">
                <a:solidFill>
                  <a:prstClr val="black"/>
                </a:solidFill>
                <a:latin typeface="Calibri" panose="020F0502020204030204"/>
              </a:rPr>
              <a:t>Aanbieden</a:t>
            </a:r>
            <a:r>
              <a:rPr lang="en-US" dirty="0">
                <a:solidFill>
                  <a:prstClr val="black"/>
                </a:solidFill>
                <a:latin typeface="Calibri" panose="020F0502020204030204"/>
              </a:rPr>
              <a:t> </a:t>
            </a:r>
            <a:r>
              <a:rPr lang="en-US" dirty="0" err="1">
                <a:solidFill>
                  <a:prstClr val="black"/>
                </a:solidFill>
                <a:latin typeface="Calibri" panose="020F0502020204030204"/>
              </a:rPr>
              <a:t>bij</a:t>
            </a:r>
            <a:r>
              <a:rPr lang="en-US" dirty="0">
                <a:solidFill>
                  <a:prstClr val="black"/>
                </a:solidFill>
                <a:latin typeface="Calibri" panose="020F0502020204030204"/>
              </a:rPr>
              <a:t> </a:t>
            </a:r>
            <a:r>
              <a:rPr lang="en-US" dirty="0" err="1">
                <a:solidFill>
                  <a:prstClr val="black"/>
                </a:solidFill>
                <a:latin typeface="Calibri" panose="020F0502020204030204"/>
              </a:rPr>
              <a:t>Inproces</a:t>
            </a:r>
            <a:r>
              <a:rPr lang="en-US" dirty="0">
                <a:solidFill>
                  <a:prstClr val="black"/>
                </a:solidFill>
                <a:latin typeface="Calibri" panose="020F0502020204030204"/>
              </a:rPr>
              <a:t> </a:t>
            </a:r>
            <a:r>
              <a:rPr lang="en-US" dirty="0" err="1">
                <a:solidFill>
                  <a:prstClr val="black"/>
                </a:solidFill>
                <a:latin typeface="Calibri" panose="020F0502020204030204"/>
              </a:rPr>
              <a:t>vergunningen</a:t>
            </a:r>
            <a:r>
              <a:rPr lang="en-US" dirty="0">
                <a:solidFill>
                  <a:prstClr val="black"/>
                </a:solidFill>
                <a:latin typeface="Calibri" panose="020F0502020204030204"/>
              </a:rPr>
              <a:t> </a:t>
            </a:r>
            <a:r>
              <a:rPr lang="en-US" dirty="0" err="1">
                <a:solidFill>
                  <a:prstClr val="black"/>
                </a:solidFill>
                <a:latin typeface="Calibri" panose="020F0502020204030204"/>
              </a:rPr>
              <a:t>applicatie</a:t>
            </a:r>
            <a:r>
              <a:rPr lang="en-US" dirty="0">
                <a:solidFill>
                  <a:prstClr val="black"/>
                </a:solidFill>
                <a:latin typeface="Calibri" panose="020F0502020204030204"/>
              </a:rPr>
              <a:t> via LVO </a:t>
            </a:r>
            <a:r>
              <a:rPr lang="en-US" dirty="0" err="1">
                <a:solidFill>
                  <a:prstClr val="black"/>
                </a:solidFill>
                <a:latin typeface="Calibri" panose="020F0502020204030204"/>
              </a:rPr>
              <a:t>koppeling</a:t>
            </a:r>
            <a:endParaRPr lang="nl-NL" dirty="0">
              <a:solidFill>
                <a:prstClr val="black"/>
              </a:solidFill>
              <a:latin typeface="Calibri" panose="020F0502020204030204"/>
            </a:endParaRPr>
          </a:p>
        </p:txBody>
      </p:sp>
    </p:spTree>
    <p:extLst>
      <p:ext uri="{BB962C8B-B14F-4D97-AF65-F5344CB8AC3E}">
        <p14:creationId xmlns:p14="http://schemas.microsoft.com/office/powerpoint/2010/main" val="423628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6E6429-6C3A-43BE-ACE7-C8B7E18FE8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2850" y="1339850"/>
            <a:ext cx="4178300" cy="4178300"/>
          </a:xfrm>
          <a:prstGeom prst="rect">
            <a:avLst/>
          </a:prstGeom>
        </p:spPr>
      </p:pic>
    </p:spTree>
    <p:extLst>
      <p:ext uri="{BB962C8B-B14F-4D97-AF65-F5344CB8AC3E}">
        <p14:creationId xmlns:p14="http://schemas.microsoft.com/office/powerpoint/2010/main" val="3066825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335B7-D729-44BE-88D9-6FDBBB5468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87024"/>
            <a:ext cx="9144000" cy="2683953"/>
          </a:xfrm>
          <a:prstGeom prst="rect">
            <a:avLst/>
          </a:prstGeom>
        </p:spPr>
      </p:pic>
    </p:spTree>
    <p:extLst>
      <p:ext uri="{BB962C8B-B14F-4D97-AF65-F5344CB8AC3E}">
        <p14:creationId xmlns:p14="http://schemas.microsoft.com/office/powerpoint/2010/main" val="1813610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127C6-EDB4-4C83-823A-7816E4DD08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endParaRPr lang="nl-NL" dirty="0"/>
          </a:p>
        </p:txBody>
      </p:sp>
      <p:pic>
        <p:nvPicPr>
          <p:cNvPr id="6" name="Picture 5">
            <a:extLst>
              <a:ext uri="{FF2B5EF4-FFF2-40B4-BE49-F238E27FC236}">
                <a16:creationId xmlns:a16="http://schemas.microsoft.com/office/drawing/2014/main" id="{CE6CFC44-450A-4092-90D3-B35098E561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46785" y="2225278"/>
            <a:ext cx="3450431" cy="2407444"/>
          </a:xfrm>
          <a:prstGeom prst="rect">
            <a:avLst/>
          </a:prstGeom>
        </p:spPr>
      </p:pic>
    </p:spTree>
    <p:extLst>
      <p:ext uri="{BB962C8B-B14F-4D97-AF65-F5344CB8AC3E}">
        <p14:creationId xmlns:p14="http://schemas.microsoft.com/office/powerpoint/2010/main" val="1379248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559134" y="230928"/>
            <a:ext cx="8229600" cy="663123"/>
          </a:xfrm>
        </p:spPr>
        <p:txBody>
          <a:bodyPr/>
          <a:lstStyle/>
          <a:p>
            <a:pPr algn="r"/>
            <a:r>
              <a:rPr lang="nl-NL" dirty="0"/>
              <a:t>Agenda</a:t>
            </a:r>
          </a:p>
        </p:txBody>
      </p:sp>
      <p:sp>
        <p:nvSpPr>
          <p:cNvPr id="7" name="Tijdelijke aanduiding voor tekst 6"/>
          <p:cNvSpPr>
            <a:spLocks noGrp="1"/>
          </p:cNvSpPr>
          <p:nvPr>
            <p:ph type="body" sz="quarter" idx="12"/>
          </p:nvPr>
        </p:nvSpPr>
        <p:spPr>
          <a:xfrm>
            <a:off x="1725143" y="775068"/>
            <a:ext cx="7194217" cy="5355312"/>
          </a:xfrm>
        </p:spPr>
        <p:txBody>
          <a:bodyPr>
            <a:noAutofit/>
          </a:bodyPr>
          <a:lstStyle/>
          <a:p>
            <a:pPr marL="0" indent="0">
              <a:lnSpc>
                <a:spcPct val="100000"/>
              </a:lnSpc>
              <a:spcBef>
                <a:spcPts val="0"/>
              </a:spcBef>
              <a:buNone/>
            </a:pPr>
            <a:r>
              <a:rPr lang="nl-NL" sz="1000" b="1" dirty="0"/>
              <a:t>Welkom												   Chris Boeije</a:t>
            </a:r>
          </a:p>
          <a:p>
            <a:pPr marL="0" indent="0">
              <a:lnSpc>
                <a:spcPct val="100000"/>
              </a:lnSpc>
              <a:spcBef>
                <a:spcPts val="0"/>
              </a:spcBef>
              <a:buNone/>
            </a:pPr>
            <a:endParaRPr lang="nl-NL" sz="1000" b="1" dirty="0"/>
          </a:p>
          <a:p>
            <a:pPr marL="0" lvl="1">
              <a:lnSpc>
                <a:spcPct val="100000"/>
              </a:lnSpc>
              <a:spcBef>
                <a:spcPts val="0"/>
              </a:spcBef>
            </a:pPr>
            <a:r>
              <a:rPr lang="nl-NL" sz="1000" b="1" dirty="0">
                <a:solidFill>
                  <a:schemeClr val="tx1"/>
                </a:solidFill>
              </a:rPr>
              <a:t>Praktijkproef 2 								       			</a:t>
            </a:r>
          </a:p>
          <a:p>
            <a:pPr marL="0" indent="0">
              <a:lnSpc>
                <a:spcPct val="100000"/>
              </a:lnSpc>
              <a:spcBef>
                <a:spcPts val="0"/>
              </a:spcBef>
              <a:buNone/>
            </a:pPr>
            <a:r>
              <a:rPr lang="nl-NL" sz="1000" b="1" dirty="0">
                <a:solidFill>
                  <a:srgbClr val="275937"/>
                </a:solidFill>
              </a:rPr>
              <a:t>	</a:t>
            </a:r>
            <a:r>
              <a:rPr lang="nl-NL" sz="1000" b="1" dirty="0" err="1">
                <a:solidFill>
                  <a:srgbClr val="275937"/>
                </a:solidFill>
              </a:rPr>
              <a:t>Moxio</a:t>
            </a:r>
            <a:r>
              <a:rPr lang="nl-NL" sz="1000" b="1" dirty="0">
                <a:solidFill>
                  <a:srgbClr val="275937"/>
                </a:solidFill>
              </a:rPr>
              <a:t> </a:t>
            </a:r>
            <a:r>
              <a:rPr lang="nl-NL" sz="1000" dirty="0">
                <a:solidFill>
                  <a:srgbClr val="275937"/>
                </a:solidFill>
              </a:rPr>
              <a:t>(door Merijn Wijngaard)</a:t>
            </a:r>
            <a:r>
              <a:rPr lang="nl-NL" sz="1000" b="1" dirty="0">
                <a:solidFill>
                  <a:srgbClr val="275937"/>
                </a:solidFill>
              </a:rPr>
              <a:t>	</a:t>
            </a:r>
            <a:r>
              <a:rPr lang="nl-NL" sz="800" dirty="0"/>
              <a:t>								</a:t>
            </a:r>
            <a:r>
              <a:rPr lang="nl-NL" sz="1000" dirty="0">
                <a:solidFill>
                  <a:srgbClr val="275937"/>
                </a:solidFill>
              </a:rPr>
              <a:t>10 min</a:t>
            </a:r>
          </a:p>
          <a:p>
            <a:pPr marL="0" indent="0">
              <a:lnSpc>
                <a:spcPct val="100000"/>
              </a:lnSpc>
              <a:spcBef>
                <a:spcPts val="0"/>
              </a:spcBef>
              <a:buNone/>
            </a:pPr>
            <a:r>
              <a:rPr lang="nl-NL" sz="1000" dirty="0">
                <a:solidFill>
                  <a:srgbClr val="275937"/>
                </a:solidFill>
              </a:rPr>
              <a:t>		</a:t>
            </a:r>
          </a:p>
          <a:p>
            <a:pPr lvl="1">
              <a:lnSpc>
                <a:spcPct val="100000"/>
              </a:lnSpc>
              <a:spcBef>
                <a:spcPts val="0"/>
              </a:spcBef>
            </a:pPr>
            <a:r>
              <a:rPr lang="nl-NL" sz="1000" b="1" dirty="0" err="1"/>
              <a:t>Enable</a:t>
            </a:r>
            <a:r>
              <a:rPr lang="nl-NL" sz="1000" b="1" dirty="0"/>
              <a:t>-U </a:t>
            </a:r>
            <a:r>
              <a:rPr lang="nl-NL" sz="1000" dirty="0"/>
              <a:t>(door Lester Scheidema)									10 min </a:t>
            </a:r>
          </a:p>
          <a:p>
            <a:pPr lvl="1">
              <a:lnSpc>
                <a:spcPct val="100000"/>
              </a:lnSpc>
              <a:spcBef>
                <a:spcPts val="0"/>
              </a:spcBef>
            </a:pPr>
            <a:endParaRPr lang="nl-NL" sz="1000" b="1" dirty="0"/>
          </a:p>
          <a:p>
            <a:pPr marL="0" indent="0">
              <a:lnSpc>
                <a:spcPct val="100000"/>
              </a:lnSpc>
              <a:spcBef>
                <a:spcPts val="0"/>
              </a:spcBef>
              <a:buNone/>
            </a:pPr>
            <a:r>
              <a:rPr lang="nl-NL" sz="1000" b="1" dirty="0"/>
              <a:t>Keten 1: Van Plan tot Publicatie					                  			Pieter Meijer</a:t>
            </a:r>
          </a:p>
          <a:p>
            <a:pPr lvl="1">
              <a:lnSpc>
                <a:spcPct val="100000"/>
              </a:lnSpc>
              <a:spcBef>
                <a:spcPts val="0"/>
              </a:spcBef>
            </a:pPr>
            <a:r>
              <a:rPr lang="nl-NL" sz="1000" b="1" dirty="0"/>
              <a:t>STOP/TPOD Toelichting v0.97 </a:t>
            </a:r>
            <a:r>
              <a:rPr lang="nl-NL" sz="1000" dirty="0"/>
              <a:t>(door Sandra Wijngaarden)					10 min</a:t>
            </a:r>
          </a:p>
          <a:p>
            <a:pPr lvl="1">
              <a:lnSpc>
                <a:spcPct val="100000"/>
              </a:lnSpc>
              <a:spcBef>
                <a:spcPts val="0"/>
              </a:spcBef>
            </a:pPr>
            <a:r>
              <a:rPr lang="nl-NL" sz="1000" dirty="0"/>
              <a:t>	</a:t>
            </a:r>
          </a:p>
          <a:p>
            <a:pPr lvl="1">
              <a:lnSpc>
                <a:spcPct val="100000"/>
              </a:lnSpc>
              <a:spcBef>
                <a:spcPts val="0"/>
              </a:spcBef>
            </a:pPr>
            <a:r>
              <a:rPr lang="nl-NL" sz="1000" b="1" dirty="0"/>
              <a:t>LVBB </a:t>
            </a:r>
            <a:r>
              <a:rPr lang="nl-NL" sz="1000" dirty="0"/>
              <a:t>(door Lennert Luik)</a:t>
            </a:r>
            <a:r>
              <a:rPr lang="nl-NL" sz="1000" b="1" dirty="0"/>
              <a:t>										</a:t>
            </a:r>
            <a:r>
              <a:rPr lang="nl-NL" sz="1000" dirty="0"/>
              <a:t>10 Min</a:t>
            </a:r>
          </a:p>
          <a:p>
            <a:pPr lvl="1">
              <a:lnSpc>
                <a:spcPct val="100000"/>
              </a:lnSpc>
              <a:spcBef>
                <a:spcPts val="0"/>
              </a:spcBef>
            </a:pPr>
            <a:endParaRPr lang="nl-NL" sz="1000" b="1" dirty="0"/>
          </a:p>
          <a:p>
            <a:pPr lvl="1">
              <a:lnSpc>
                <a:spcPct val="100000"/>
              </a:lnSpc>
              <a:spcBef>
                <a:spcPts val="0"/>
              </a:spcBef>
            </a:pPr>
            <a:r>
              <a:rPr lang="nl-NL" sz="1000" b="1" dirty="0"/>
              <a:t>IHR </a:t>
            </a:r>
            <a:r>
              <a:rPr lang="nl-NL" sz="1000" dirty="0"/>
              <a:t>(door Jasper Roes en Irina </a:t>
            </a:r>
            <a:r>
              <a:rPr lang="nl-NL" sz="1000" dirty="0" err="1"/>
              <a:t>Entrop</a:t>
            </a:r>
            <a:r>
              <a:rPr lang="nl-NL" sz="1000" dirty="0"/>
              <a:t>)								10 min</a:t>
            </a:r>
            <a:endParaRPr lang="nl-NL" sz="1000" b="1" dirty="0"/>
          </a:p>
          <a:p>
            <a:pPr lvl="1">
              <a:lnSpc>
                <a:spcPct val="100000"/>
              </a:lnSpc>
              <a:spcBef>
                <a:spcPts val="0"/>
              </a:spcBef>
            </a:pPr>
            <a:endParaRPr lang="nl-NL" sz="1000" b="1" dirty="0"/>
          </a:p>
          <a:p>
            <a:pPr lvl="1">
              <a:lnSpc>
                <a:spcPct val="100000"/>
              </a:lnSpc>
              <a:spcBef>
                <a:spcPts val="0"/>
              </a:spcBef>
            </a:pPr>
            <a:r>
              <a:rPr lang="nl-NL" sz="1000" b="1" dirty="0"/>
              <a:t>OZON </a:t>
            </a:r>
            <a:r>
              <a:rPr lang="nl-NL" sz="1000" dirty="0"/>
              <a:t>(door Arie Duindam)									  	10 min</a:t>
            </a:r>
            <a:endParaRPr lang="nl-NL" sz="1000" b="1" dirty="0"/>
          </a:p>
          <a:p>
            <a:pPr marL="0" indent="0">
              <a:lnSpc>
                <a:spcPct val="100000"/>
              </a:lnSpc>
              <a:spcBef>
                <a:spcPts val="0"/>
              </a:spcBef>
              <a:buNone/>
            </a:pPr>
            <a:r>
              <a:rPr lang="nl-NL" sz="1000" b="1" dirty="0">
                <a:solidFill>
                  <a:srgbClr val="275937"/>
                </a:solidFill>
              </a:rPr>
              <a:t>	</a:t>
            </a:r>
          </a:p>
          <a:p>
            <a:pPr marL="0" indent="0">
              <a:lnSpc>
                <a:spcPct val="100000"/>
              </a:lnSpc>
              <a:spcBef>
                <a:spcPts val="0"/>
              </a:spcBef>
              <a:buNone/>
            </a:pPr>
            <a:r>
              <a:rPr lang="nl-NL" sz="1000" b="1" dirty="0">
                <a:solidFill>
                  <a:srgbClr val="275937"/>
                </a:solidFill>
              </a:rPr>
              <a:t>	Viewer Regel en Kaart </a:t>
            </a:r>
            <a:r>
              <a:rPr lang="nl-NL" sz="1000" dirty="0">
                <a:solidFill>
                  <a:srgbClr val="275937"/>
                </a:solidFill>
              </a:rPr>
              <a:t>(door Minco Zijlstra)</a:t>
            </a:r>
            <a:r>
              <a:rPr lang="nl-NL" sz="1000" b="1" dirty="0">
                <a:solidFill>
                  <a:srgbClr val="275937"/>
                </a:solidFill>
              </a:rPr>
              <a:t>	</a:t>
            </a:r>
            <a:r>
              <a:rPr lang="nl-NL" sz="1000" dirty="0"/>
              <a:t>						</a:t>
            </a:r>
            <a:r>
              <a:rPr lang="nl-NL" sz="1000" dirty="0">
                <a:solidFill>
                  <a:srgbClr val="275937"/>
                </a:solidFill>
              </a:rPr>
              <a:t>10 min</a:t>
            </a:r>
          </a:p>
          <a:p>
            <a:pPr marL="0" indent="0">
              <a:lnSpc>
                <a:spcPct val="100000"/>
              </a:lnSpc>
              <a:spcBef>
                <a:spcPts val="0"/>
              </a:spcBef>
              <a:buNone/>
            </a:pPr>
            <a:endParaRPr lang="nl-NL" sz="1000" b="1" dirty="0"/>
          </a:p>
          <a:p>
            <a:pPr marL="0" indent="0">
              <a:lnSpc>
                <a:spcPct val="100000"/>
              </a:lnSpc>
              <a:spcBef>
                <a:spcPts val="0"/>
              </a:spcBef>
              <a:buNone/>
            </a:pPr>
            <a:r>
              <a:rPr lang="nl-NL" sz="1000" b="1" dirty="0"/>
              <a:t>Pauze </a:t>
            </a:r>
            <a:r>
              <a:rPr lang="nl-NL" sz="1000" dirty="0"/>
              <a:t>(drankjes buiten de zaal halen, in de zaal opdrinken!)</a:t>
            </a:r>
          </a:p>
          <a:p>
            <a:pPr marL="0" indent="0">
              <a:lnSpc>
                <a:spcPct val="100000"/>
              </a:lnSpc>
              <a:spcBef>
                <a:spcPts val="0"/>
              </a:spcBef>
              <a:buNone/>
            </a:pPr>
            <a:endParaRPr lang="nl-NL" sz="1000" b="1" dirty="0"/>
          </a:p>
          <a:p>
            <a:pPr marL="0" indent="0">
              <a:lnSpc>
                <a:spcPct val="100000"/>
              </a:lnSpc>
              <a:spcBef>
                <a:spcPts val="0"/>
              </a:spcBef>
              <a:buNone/>
            </a:pPr>
            <a:r>
              <a:rPr lang="nl-NL" sz="1000" b="1" dirty="0"/>
              <a:t>Keten 2: Van Idee tot Afhandeling				             	            	 Joyce de Jong</a:t>
            </a:r>
          </a:p>
          <a:p>
            <a:pPr marL="0" indent="0">
              <a:lnSpc>
                <a:spcPct val="100000"/>
              </a:lnSpc>
              <a:spcBef>
                <a:spcPts val="0"/>
              </a:spcBef>
              <a:buNone/>
            </a:pPr>
            <a:r>
              <a:rPr lang="nl-NL" sz="800" dirty="0"/>
              <a:t>	</a:t>
            </a:r>
          </a:p>
          <a:p>
            <a:pPr lvl="1">
              <a:lnSpc>
                <a:spcPct val="100000"/>
              </a:lnSpc>
              <a:spcBef>
                <a:spcPts val="0"/>
              </a:spcBef>
            </a:pPr>
            <a:r>
              <a:rPr lang="nl-NL" sz="1000" b="1" dirty="0"/>
              <a:t>Voorbereidingsteam </a:t>
            </a:r>
            <a:r>
              <a:rPr lang="nl-NL" sz="1000" dirty="0"/>
              <a:t>(door Madelein </a:t>
            </a:r>
            <a:r>
              <a:rPr lang="nl-NL" sz="1000" dirty="0" err="1"/>
              <a:t>Vreeken</a:t>
            </a:r>
            <a:r>
              <a:rPr lang="nl-NL" sz="1000" dirty="0"/>
              <a:t>)							  5 Min</a:t>
            </a:r>
          </a:p>
          <a:p>
            <a:pPr lvl="1">
              <a:lnSpc>
                <a:spcPct val="100000"/>
              </a:lnSpc>
              <a:spcBef>
                <a:spcPts val="0"/>
              </a:spcBef>
            </a:pPr>
            <a:r>
              <a:rPr lang="nl-NL" sz="1000" dirty="0"/>
              <a:t>	</a:t>
            </a:r>
          </a:p>
          <a:p>
            <a:pPr lvl="1">
              <a:lnSpc>
                <a:spcPct val="100000"/>
              </a:lnSpc>
              <a:spcBef>
                <a:spcPts val="0"/>
              </a:spcBef>
            </a:pPr>
            <a:r>
              <a:rPr lang="nl-NL" sz="1000" b="1" dirty="0"/>
              <a:t>Loket </a:t>
            </a:r>
            <a:r>
              <a:rPr lang="nl-NL" sz="1000" dirty="0"/>
              <a:t>(door Nico Claij)</a:t>
            </a:r>
            <a:r>
              <a:rPr lang="nl-NL" sz="1000" b="1" dirty="0"/>
              <a:t>										</a:t>
            </a:r>
            <a:r>
              <a:rPr lang="nl-NL" sz="1000" dirty="0"/>
              <a:t>10 Min</a:t>
            </a:r>
          </a:p>
          <a:p>
            <a:pPr lvl="1">
              <a:lnSpc>
                <a:spcPct val="100000"/>
              </a:lnSpc>
              <a:spcBef>
                <a:spcPts val="0"/>
              </a:spcBef>
            </a:pPr>
            <a:endParaRPr lang="nl-NL" sz="1000" b="1" dirty="0"/>
          </a:p>
          <a:p>
            <a:pPr lvl="1">
              <a:lnSpc>
                <a:spcPct val="100000"/>
              </a:lnSpc>
              <a:spcBef>
                <a:spcPts val="0"/>
              </a:spcBef>
            </a:pPr>
            <a:r>
              <a:rPr lang="nl-NL" sz="1000" b="1" dirty="0"/>
              <a:t>Gebruikerstoepassingen </a:t>
            </a:r>
            <a:r>
              <a:rPr lang="nl-NL" sz="1000" dirty="0"/>
              <a:t>(door Rick Bleeker)						  	10 min</a:t>
            </a:r>
          </a:p>
          <a:p>
            <a:pPr lvl="1">
              <a:lnSpc>
                <a:spcPct val="100000"/>
              </a:lnSpc>
              <a:spcBef>
                <a:spcPts val="0"/>
              </a:spcBef>
            </a:pPr>
            <a:endParaRPr lang="nl-NL" sz="1000" b="1" dirty="0"/>
          </a:p>
          <a:p>
            <a:pPr lvl="1">
              <a:lnSpc>
                <a:spcPct val="100000"/>
              </a:lnSpc>
              <a:spcBef>
                <a:spcPts val="0"/>
              </a:spcBef>
            </a:pPr>
            <a:r>
              <a:rPr lang="nl-NL" sz="1000" b="1" dirty="0"/>
              <a:t>Toepasbare Regels </a:t>
            </a:r>
            <a:r>
              <a:rPr lang="nl-NL" sz="1000" dirty="0"/>
              <a:t>(door Vincent van Dijk)							10 min</a:t>
            </a:r>
            <a:endParaRPr lang="nl-NL" sz="1000" b="1" dirty="0"/>
          </a:p>
          <a:p>
            <a:pPr marL="0" indent="0">
              <a:lnSpc>
                <a:spcPct val="100000"/>
              </a:lnSpc>
              <a:spcBef>
                <a:spcPts val="0"/>
              </a:spcBef>
              <a:buNone/>
            </a:pPr>
            <a:r>
              <a:rPr lang="nl-NL" sz="1000" b="1" dirty="0">
                <a:solidFill>
                  <a:srgbClr val="275937"/>
                </a:solidFill>
              </a:rPr>
              <a:t>	</a:t>
            </a:r>
          </a:p>
          <a:p>
            <a:pPr marL="0" indent="0">
              <a:lnSpc>
                <a:spcPct val="100000"/>
              </a:lnSpc>
              <a:spcBef>
                <a:spcPts val="0"/>
              </a:spcBef>
              <a:buNone/>
            </a:pPr>
            <a:r>
              <a:rPr lang="nl-NL" sz="1000" b="1" dirty="0">
                <a:solidFill>
                  <a:srgbClr val="275937"/>
                </a:solidFill>
              </a:rPr>
              <a:t>	Knooppunt </a:t>
            </a:r>
            <a:r>
              <a:rPr lang="nl-NL" sz="1000" dirty="0">
                <a:solidFill>
                  <a:srgbClr val="275937"/>
                </a:solidFill>
              </a:rPr>
              <a:t>(door Freek Duynstee)</a:t>
            </a:r>
            <a:r>
              <a:rPr lang="nl-NL" sz="1000" b="1" dirty="0">
                <a:solidFill>
                  <a:srgbClr val="275937"/>
                </a:solidFill>
              </a:rPr>
              <a:t>	</a:t>
            </a:r>
            <a:r>
              <a:rPr lang="nl-NL" sz="1000" dirty="0"/>
              <a:t>								</a:t>
            </a:r>
            <a:r>
              <a:rPr lang="nl-NL" sz="1000" dirty="0">
                <a:solidFill>
                  <a:srgbClr val="275937"/>
                </a:solidFill>
              </a:rPr>
              <a:t>10 min</a:t>
            </a:r>
          </a:p>
          <a:p>
            <a:pPr>
              <a:lnSpc>
                <a:spcPct val="100000"/>
              </a:lnSpc>
              <a:spcBef>
                <a:spcPts val="0"/>
              </a:spcBef>
            </a:pPr>
            <a:endParaRPr lang="nl-NL" sz="800" b="1" dirty="0"/>
          </a:p>
          <a:p>
            <a:pPr marL="0" indent="0">
              <a:lnSpc>
                <a:spcPct val="100000"/>
              </a:lnSpc>
              <a:spcBef>
                <a:spcPts val="0"/>
              </a:spcBef>
              <a:buNone/>
            </a:pPr>
            <a:r>
              <a:rPr lang="nl-NL" sz="1000" b="1" dirty="0"/>
              <a:t>				</a:t>
            </a:r>
            <a:endParaRPr lang="nl-NL" sz="1000" dirty="0"/>
          </a:p>
          <a:p>
            <a:pPr marL="0" indent="0">
              <a:lnSpc>
                <a:spcPct val="100000"/>
              </a:lnSpc>
              <a:spcBef>
                <a:spcPts val="0"/>
              </a:spcBef>
              <a:buNone/>
            </a:pPr>
            <a:r>
              <a:rPr lang="nl-NL" sz="1000" b="1" dirty="0"/>
              <a:t>Afsluiting</a:t>
            </a:r>
          </a:p>
        </p:txBody>
      </p:sp>
      <p:sp>
        <p:nvSpPr>
          <p:cNvPr id="2" name="TextBox 1">
            <a:extLst>
              <a:ext uri="{FF2B5EF4-FFF2-40B4-BE49-F238E27FC236}">
                <a16:creationId xmlns:a16="http://schemas.microsoft.com/office/drawing/2014/main" id="{1AB48DC2-AFA7-47B0-B088-A29EBF4A9682}"/>
              </a:ext>
            </a:extLst>
          </p:cNvPr>
          <p:cNvSpPr txBox="1"/>
          <p:nvPr/>
        </p:nvSpPr>
        <p:spPr>
          <a:xfrm>
            <a:off x="792361" y="775068"/>
            <a:ext cx="902368" cy="5255285"/>
          </a:xfrm>
          <a:prstGeom prst="rect">
            <a:avLst/>
          </a:prstGeom>
          <a:noFill/>
        </p:spPr>
        <p:txBody>
          <a:bodyPr wrap="square" rtlCol="0">
            <a:spAutoFit/>
          </a:bodyPr>
          <a:lstStyle/>
          <a:p>
            <a:pPr algn="r"/>
            <a:r>
              <a:rPr lang="nl-NL" sz="1050" i="1" dirty="0">
                <a:solidFill>
                  <a:schemeClr val="tx1">
                    <a:lumMod val="50000"/>
                    <a:lumOff val="50000"/>
                  </a:schemeClr>
                </a:solidFill>
                <a:latin typeface="Verdana"/>
                <a:cs typeface="Verdana"/>
              </a:rPr>
              <a:t>14:00</a:t>
            </a:r>
          </a:p>
          <a:p>
            <a:pPr algn="r"/>
            <a:endParaRPr lang="nl-NL" sz="900" i="1" dirty="0">
              <a:solidFill>
                <a:schemeClr val="tx1">
                  <a:lumMod val="50000"/>
                  <a:lumOff val="50000"/>
                </a:schemeClr>
              </a:solidFill>
              <a:latin typeface="Verdana"/>
              <a:cs typeface="Verdana"/>
            </a:endParaRPr>
          </a:p>
          <a:p>
            <a:pPr algn="r"/>
            <a:r>
              <a:rPr lang="nl-NL" sz="1050" i="1" dirty="0">
                <a:solidFill>
                  <a:schemeClr val="tx1">
                    <a:lumMod val="50000"/>
                    <a:lumOff val="50000"/>
                  </a:schemeClr>
                </a:solidFill>
                <a:latin typeface="Verdana"/>
                <a:cs typeface="Verdana"/>
              </a:rPr>
              <a:t>14:10</a:t>
            </a:r>
          </a:p>
          <a:p>
            <a:pPr algn="r"/>
            <a:endParaRPr lang="nl-NL" sz="1050" i="1" dirty="0">
              <a:solidFill>
                <a:schemeClr val="tx1">
                  <a:lumMod val="50000"/>
                  <a:lumOff val="50000"/>
                </a:schemeClr>
              </a:solidFill>
              <a:latin typeface="Verdana"/>
              <a:cs typeface="Verdana"/>
            </a:endParaRPr>
          </a:p>
          <a:p>
            <a:pPr algn="r"/>
            <a:endParaRPr lang="nl-NL" sz="1050" i="1" dirty="0">
              <a:solidFill>
                <a:schemeClr val="tx1">
                  <a:lumMod val="50000"/>
                  <a:lumOff val="50000"/>
                </a:schemeClr>
              </a:solidFill>
              <a:latin typeface="Verdana"/>
              <a:cs typeface="Verdana"/>
            </a:endParaRPr>
          </a:p>
          <a:p>
            <a:pPr algn="r"/>
            <a:endParaRPr lang="nl-NL" sz="1050" i="1" dirty="0">
              <a:solidFill>
                <a:schemeClr val="tx1">
                  <a:lumMod val="50000"/>
                  <a:lumOff val="50000"/>
                </a:schemeClr>
              </a:solidFill>
              <a:latin typeface="Verdana"/>
              <a:cs typeface="Verdana"/>
            </a:endParaRPr>
          </a:p>
          <a:p>
            <a:pPr algn="r"/>
            <a:endParaRPr lang="nl-NL" sz="1050" i="1" dirty="0">
              <a:solidFill>
                <a:schemeClr val="tx1">
                  <a:lumMod val="50000"/>
                  <a:lumOff val="50000"/>
                </a:schemeClr>
              </a:solidFill>
              <a:latin typeface="Verdana"/>
              <a:cs typeface="Verdana"/>
            </a:endParaRPr>
          </a:p>
          <a:p>
            <a:pPr algn="r"/>
            <a:r>
              <a:rPr lang="nl-NL" sz="1050" i="1" dirty="0">
                <a:solidFill>
                  <a:schemeClr val="tx1">
                    <a:lumMod val="50000"/>
                    <a:lumOff val="50000"/>
                  </a:schemeClr>
                </a:solidFill>
                <a:latin typeface="Verdana"/>
                <a:cs typeface="Verdana"/>
              </a:rPr>
              <a:t>14:30</a:t>
            </a:r>
          </a:p>
          <a:p>
            <a:pPr algn="r"/>
            <a:endParaRPr lang="nl-NL" sz="1050" i="1" dirty="0">
              <a:solidFill>
                <a:schemeClr val="tx1">
                  <a:lumMod val="50000"/>
                  <a:lumOff val="50000"/>
                </a:schemeClr>
              </a:solidFill>
              <a:latin typeface="Verdana"/>
              <a:cs typeface="Verdana"/>
            </a:endParaRPr>
          </a:p>
          <a:p>
            <a:pPr algn="r"/>
            <a:endParaRPr lang="nl-NL" sz="1050" i="1" dirty="0">
              <a:solidFill>
                <a:schemeClr val="tx1">
                  <a:lumMod val="50000"/>
                  <a:lumOff val="50000"/>
                </a:schemeClr>
              </a:solidFill>
              <a:latin typeface="Verdana"/>
              <a:cs typeface="Verdana"/>
            </a:endParaRPr>
          </a:p>
          <a:p>
            <a:pPr algn="r"/>
            <a:endParaRPr lang="nl-NL" sz="1050" i="1" dirty="0">
              <a:solidFill>
                <a:schemeClr val="tx1">
                  <a:lumMod val="50000"/>
                  <a:lumOff val="50000"/>
                </a:schemeClr>
              </a:solidFill>
              <a:latin typeface="Verdana"/>
              <a:cs typeface="Verdana"/>
            </a:endParaRPr>
          </a:p>
          <a:p>
            <a:pPr algn="r"/>
            <a:endParaRPr lang="nl-NL" sz="1050" i="1" dirty="0">
              <a:solidFill>
                <a:schemeClr val="tx1">
                  <a:lumMod val="50000"/>
                  <a:lumOff val="50000"/>
                </a:schemeClr>
              </a:solidFill>
              <a:latin typeface="Verdana"/>
              <a:cs typeface="Verdana"/>
            </a:endParaRPr>
          </a:p>
          <a:p>
            <a:pPr algn="r"/>
            <a:endParaRPr lang="nl-NL" sz="1050" i="1" dirty="0">
              <a:solidFill>
                <a:schemeClr val="tx1">
                  <a:lumMod val="50000"/>
                  <a:lumOff val="50000"/>
                </a:schemeClr>
              </a:solidFill>
              <a:latin typeface="Verdana"/>
              <a:cs typeface="Verdana"/>
            </a:endParaRPr>
          </a:p>
          <a:p>
            <a:pPr algn="r"/>
            <a:endParaRPr lang="nl-NL" sz="1050" i="1" dirty="0">
              <a:solidFill>
                <a:schemeClr val="tx1">
                  <a:lumMod val="50000"/>
                  <a:lumOff val="50000"/>
                </a:schemeClr>
              </a:solidFill>
              <a:latin typeface="Verdana"/>
              <a:cs typeface="Verdana"/>
            </a:endParaRPr>
          </a:p>
          <a:p>
            <a:pPr algn="r"/>
            <a:endParaRPr lang="nl-NL" sz="1050" i="1" dirty="0">
              <a:solidFill>
                <a:schemeClr val="tx1">
                  <a:lumMod val="50000"/>
                  <a:lumOff val="50000"/>
                </a:schemeClr>
              </a:solidFill>
              <a:latin typeface="Verdana"/>
              <a:cs typeface="Verdana"/>
            </a:endParaRPr>
          </a:p>
          <a:p>
            <a:pPr algn="r"/>
            <a:endParaRPr lang="nl-NL" sz="1050" i="1" dirty="0">
              <a:solidFill>
                <a:schemeClr val="tx1">
                  <a:lumMod val="50000"/>
                  <a:lumOff val="50000"/>
                </a:schemeClr>
              </a:solidFill>
              <a:latin typeface="Verdana"/>
              <a:cs typeface="Verdana"/>
            </a:endParaRPr>
          </a:p>
          <a:p>
            <a:pPr algn="r"/>
            <a:endParaRPr lang="nl-NL" sz="1200" i="1" dirty="0">
              <a:solidFill>
                <a:schemeClr val="tx1">
                  <a:lumMod val="50000"/>
                  <a:lumOff val="50000"/>
                </a:schemeClr>
              </a:solidFill>
              <a:latin typeface="Verdana"/>
              <a:cs typeface="Verdana"/>
            </a:endParaRPr>
          </a:p>
          <a:p>
            <a:pPr algn="r"/>
            <a:r>
              <a:rPr lang="nl-NL" sz="1050" i="1" dirty="0">
                <a:solidFill>
                  <a:schemeClr val="tx1">
                    <a:lumMod val="50000"/>
                    <a:lumOff val="50000"/>
                  </a:schemeClr>
                </a:solidFill>
                <a:latin typeface="Verdana"/>
                <a:cs typeface="Verdana"/>
              </a:rPr>
              <a:t>15:30</a:t>
            </a:r>
          </a:p>
          <a:p>
            <a:pPr algn="r"/>
            <a:endParaRPr lang="nl-NL" sz="1050" i="1" dirty="0">
              <a:solidFill>
                <a:schemeClr val="tx1">
                  <a:lumMod val="50000"/>
                  <a:lumOff val="50000"/>
                </a:schemeClr>
              </a:solidFill>
              <a:latin typeface="Verdana"/>
              <a:cs typeface="Verdana"/>
            </a:endParaRPr>
          </a:p>
          <a:p>
            <a:pPr algn="r"/>
            <a:r>
              <a:rPr lang="nl-NL" sz="1050" i="1" dirty="0">
                <a:solidFill>
                  <a:schemeClr val="tx1">
                    <a:lumMod val="50000"/>
                    <a:lumOff val="50000"/>
                  </a:schemeClr>
                </a:solidFill>
                <a:latin typeface="Verdana"/>
                <a:cs typeface="Verdana"/>
              </a:rPr>
              <a:t>15:40</a:t>
            </a:r>
          </a:p>
          <a:p>
            <a:pPr algn="r"/>
            <a:endParaRPr lang="nl-NL" sz="1050" i="1" dirty="0">
              <a:solidFill>
                <a:schemeClr val="tx1">
                  <a:lumMod val="50000"/>
                  <a:lumOff val="50000"/>
                </a:schemeClr>
              </a:solidFill>
              <a:latin typeface="Verdana"/>
              <a:cs typeface="Verdana"/>
            </a:endParaRPr>
          </a:p>
          <a:p>
            <a:pPr algn="r"/>
            <a:endParaRPr lang="nl-NL" sz="1050" i="1" dirty="0">
              <a:solidFill>
                <a:schemeClr val="tx1">
                  <a:lumMod val="50000"/>
                  <a:lumOff val="50000"/>
                </a:schemeClr>
              </a:solidFill>
              <a:latin typeface="Verdana"/>
              <a:cs typeface="Verdana"/>
            </a:endParaRPr>
          </a:p>
          <a:p>
            <a:pPr algn="r"/>
            <a:endParaRPr lang="nl-NL" sz="1050" i="1" dirty="0">
              <a:solidFill>
                <a:schemeClr val="tx1">
                  <a:lumMod val="50000"/>
                  <a:lumOff val="50000"/>
                </a:schemeClr>
              </a:solidFill>
              <a:latin typeface="Verdana"/>
              <a:cs typeface="Verdana"/>
            </a:endParaRPr>
          </a:p>
          <a:p>
            <a:pPr algn="r"/>
            <a:endParaRPr lang="nl-NL" sz="1050" i="1" dirty="0">
              <a:solidFill>
                <a:schemeClr val="tx1">
                  <a:lumMod val="50000"/>
                  <a:lumOff val="50000"/>
                </a:schemeClr>
              </a:solidFill>
              <a:latin typeface="Verdana"/>
              <a:cs typeface="Verdana"/>
            </a:endParaRPr>
          </a:p>
          <a:p>
            <a:pPr algn="r"/>
            <a:endParaRPr lang="nl-NL" sz="1050" i="1" dirty="0">
              <a:solidFill>
                <a:schemeClr val="tx1">
                  <a:lumMod val="50000"/>
                  <a:lumOff val="50000"/>
                </a:schemeClr>
              </a:solidFill>
              <a:latin typeface="Verdana"/>
              <a:cs typeface="Verdana"/>
            </a:endParaRPr>
          </a:p>
          <a:p>
            <a:pPr algn="r"/>
            <a:endParaRPr lang="nl-NL" sz="1050" i="1" dirty="0">
              <a:solidFill>
                <a:schemeClr val="tx1">
                  <a:lumMod val="50000"/>
                  <a:lumOff val="50000"/>
                </a:schemeClr>
              </a:solidFill>
              <a:latin typeface="Verdana"/>
              <a:cs typeface="Verdana"/>
            </a:endParaRPr>
          </a:p>
          <a:p>
            <a:pPr algn="r"/>
            <a:endParaRPr lang="nl-NL" sz="600" i="1" dirty="0">
              <a:solidFill>
                <a:schemeClr val="tx1">
                  <a:lumMod val="50000"/>
                  <a:lumOff val="50000"/>
                </a:schemeClr>
              </a:solidFill>
              <a:latin typeface="Verdana"/>
              <a:cs typeface="Verdana"/>
            </a:endParaRPr>
          </a:p>
          <a:p>
            <a:pPr algn="r"/>
            <a:endParaRPr lang="nl-NL" sz="1200" i="1" dirty="0">
              <a:solidFill>
                <a:schemeClr val="tx1">
                  <a:lumMod val="50000"/>
                  <a:lumOff val="50000"/>
                </a:schemeClr>
              </a:solidFill>
              <a:latin typeface="Verdana"/>
              <a:cs typeface="Verdana"/>
            </a:endParaRPr>
          </a:p>
          <a:p>
            <a:pPr algn="r"/>
            <a:endParaRPr lang="nl-NL" sz="1200" i="1" dirty="0">
              <a:solidFill>
                <a:schemeClr val="tx1">
                  <a:lumMod val="50000"/>
                  <a:lumOff val="50000"/>
                </a:schemeClr>
              </a:solidFill>
              <a:latin typeface="Verdana"/>
              <a:cs typeface="Verdana"/>
            </a:endParaRPr>
          </a:p>
          <a:p>
            <a:pPr algn="r"/>
            <a:endParaRPr lang="nl-NL" sz="1100" i="1" dirty="0">
              <a:solidFill>
                <a:schemeClr val="tx1">
                  <a:lumMod val="50000"/>
                  <a:lumOff val="50000"/>
                </a:schemeClr>
              </a:solidFill>
              <a:latin typeface="Verdana"/>
              <a:cs typeface="Verdana"/>
            </a:endParaRPr>
          </a:p>
          <a:p>
            <a:pPr algn="r"/>
            <a:endParaRPr lang="nl-NL" sz="1100" i="1" dirty="0">
              <a:solidFill>
                <a:schemeClr val="tx1">
                  <a:lumMod val="50000"/>
                  <a:lumOff val="50000"/>
                </a:schemeClr>
              </a:solidFill>
              <a:latin typeface="Verdana"/>
              <a:cs typeface="Verdana"/>
            </a:endParaRPr>
          </a:p>
          <a:p>
            <a:pPr algn="r"/>
            <a:r>
              <a:rPr lang="nl-NL" sz="1050" i="1" dirty="0">
                <a:solidFill>
                  <a:schemeClr val="tx1">
                    <a:lumMod val="50000"/>
                    <a:lumOff val="50000"/>
                  </a:schemeClr>
                </a:solidFill>
                <a:latin typeface="Verdana"/>
                <a:cs typeface="Verdana"/>
              </a:rPr>
              <a:t>16:35</a:t>
            </a:r>
          </a:p>
        </p:txBody>
      </p:sp>
      <p:sp>
        <p:nvSpPr>
          <p:cNvPr id="11" name="Arrow: Right 10">
            <a:extLst>
              <a:ext uri="{FF2B5EF4-FFF2-40B4-BE49-F238E27FC236}">
                <a16:creationId xmlns:a16="http://schemas.microsoft.com/office/drawing/2014/main" id="{0A2A47B1-9CD4-4A97-AB9F-5A9DCE32CE7F}"/>
              </a:ext>
            </a:extLst>
          </p:cNvPr>
          <p:cNvSpPr/>
          <p:nvPr/>
        </p:nvSpPr>
        <p:spPr>
          <a:xfrm>
            <a:off x="675245" y="1344995"/>
            <a:ext cx="1429555" cy="373487"/>
          </a:xfrm>
          <a:prstGeom prst="rightArrow">
            <a:avLst/>
          </a:prstGeom>
          <a:solidFill>
            <a:srgbClr val="FF700F"/>
          </a:solidFill>
          <a:ln>
            <a:solidFill>
              <a:srgbClr val="FF700F"/>
            </a:solidFill>
          </a:ln>
        </p:spPr>
        <p:style>
          <a:lnRef idx="1">
            <a:schemeClr val="accent1"/>
          </a:lnRef>
          <a:fillRef idx="3">
            <a:schemeClr val="accent1"/>
          </a:fillRef>
          <a:effectRef idx="2">
            <a:schemeClr val="accent1"/>
          </a:effectRef>
          <a:fontRef idx="minor">
            <a:schemeClr val="lt1"/>
          </a:fontRef>
        </p:style>
        <p:txBody>
          <a:bodyPr rtlCol="0" anchor="ctr"/>
          <a:lstStyle/>
          <a:p>
            <a:r>
              <a:rPr lang="nl-NL" sz="1050" dirty="0"/>
              <a:t>Praktijkproef</a:t>
            </a:r>
          </a:p>
        </p:txBody>
      </p:sp>
      <p:pic>
        <p:nvPicPr>
          <p:cNvPr id="8" name="Afbeelding 7">
            <a:extLst>
              <a:ext uri="{FF2B5EF4-FFF2-40B4-BE49-F238E27FC236}">
                <a16:creationId xmlns:a16="http://schemas.microsoft.com/office/drawing/2014/main" id="{43C94719-8778-482C-BE09-9737F30AE8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355066906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127C6-EDB4-4C83-823A-7816E4DD08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endParaRPr lang="nl-NL"/>
          </a:p>
        </p:txBody>
      </p:sp>
      <p:pic>
        <p:nvPicPr>
          <p:cNvPr id="5" name="Picture 4">
            <a:extLst>
              <a:ext uri="{FF2B5EF4-FFF2-40B4-BE49-F238E27FC236}">
                <a16:creationId xmlns:a16="http://schemas.microsoft.com/office/drawing/2014/main" id="{72C498FC-EA3A-4C35-A0E0-721AF0235B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5366" y="2343150"/>
            <a:ext cx="3293269" cy="2171700"/>
          </a:xfrm>
          <a:prstGeom prst="rect">
            <a:avLst/>
          </a:prstGeom>
        </p:spPr>
      </p:pic>
    </p:spTree>
    <p:extLst>
      <p:ext uri="{BB962C8B-B14F-4D97-AF65-F5344CB8AC3E}">
        <p14:creationId xmlns:p14="http://schemas.microsoft.com/office/powerpoint/2010/main" val="2964193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127C6-EDB4-4C83-823A-7816E4DD08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endParaRPr lang="nl-NL"/>
          </a:p>
        </p:txBody>
      </p:sp>
      <p:pic>
        <p:nvPicPr>
          <p:cNvPr id="6" name="Picture 5">
            <a:extLst>
              <a:ext uri="{FF2B5EF4-FFF2-40B4-BE49-F238E27FC236}">
                <a16:creationId xmlns:a16="http://schemas.microsoft.com/office/drawing/2014/main" id="{71A02AC2-3612-40FF-9305-9D8A4E963B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8" y="2107845"/>
            <a:ext cx="9144000" cy="3377602"/>
          </a:xfrm>
          <a:prstGeom prst="rect">
            <a:avLst/>
          </a:prstGeom>
        </p:spPr>
      </p:pic>
    </p:spTree>
    <p:extLst>
      <p:ext uri="{BB962C8B-B14F-4D97-AF65-F5344CB8AC3E}">
        <p14:creationId xmlns:p14="http://schemas.microsoft.com/office/powerpoint/2010/main" val="4266010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127C6-EDB4-4C83-823A-7816E4DD08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endParaRPr lang="nl-NL"/>
          </a:p>
        </p:txBody>
      </p:sp>
      <p:pic>
        <p:nvPicPr>
          <p:cNvPr id="2" name="Picture 1">
            <a:extLst>
              <a:ext uri="{FF2B5EF4-FFF2-40B4-BE49-F238E27FC236}">
                <a16:creationId xmlns:a16="http://schemas.microsoft.com/office/drawing/2014/main" id="{5323E61B-4B3C-4810-B3FD-8E1AB45B67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63783"/>
            <a:ext cx="9144000" cy="3330434"/>
          </a:xfrm>
          <a:prstGeom prst="rect">
            <a:avLst/>
          </a:prstGeom>
        </p:spPr>
      </p:pic>
    </p:spTree>
    <p:extLst>
      <p:ext uri="{BB962C8B-B14F-4D97-AF65-F5344CB8AC3E}">
        <p14:creationId xmlns:p14="http://schemas.microsoft.com/office/powerpoint/2010/main" val="3737698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127C6-EDB4-4C83-823A-7816E4DD08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endParaRPr lang="nl-NL"/>
          </a:p>
        </p:txBody>
      </p:sp>
      <p:pic>
        <p:nvPicPr>
          <p:cNvPr id="6" name="Picture 5">
            <a:extLst>
              <a:ext uri="{FF2B5EF4-FFF2-40B4-BE49-F238E27FC236}">
                <a16:creationId xmlns:a16="http://schemas.microsoft.com/office/drawing/2014/main" id="{18FB2A53-DF65-4486-B387-D1A0D17C22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3034" y="857250"/>
            <a:ext cx="6757932" cy="5143500"/>
          </a:xfrm>
          <a:prstGeom prst="rect">
            <a:avLst/>
          </a:prstGeom>
        </p:spPr>
      </p:pic>
    </p:spTree>
    <p:extLst>
      <p:ext uri="{BB962C8B-B14F-4D97-AF65-F5344CB8AC3E}">
        <p14:creationId xmlns:p14="http://schemas.microsoft.com/office/powerpoint/2010/main" val="1076570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395FFA-6E7D-472C-BD0C-3BA26B319F33}"/>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55C16A3F-7535-418C-A96F-370B112D9A33}"/>
              </a:ext>
            </a:extLst>
          </p:cNvPr>
          <p:cNvSpPr>
            <a:spLocks noGrp="1"/>
          </p:cNvSpPr>
          <p:nvPr>
            <p:ph type="title"/>
          </p:nvPr>
        </p:nvSpPr>
        <p:spPr/>
        <p:txBody>
          <a:bodyPr/>
          <a:lstStyle/>
          <a:p>
            <a:endParaRPr lang="nl-NL"/>
          </a:p>
        </p:txBody>
      </p:sp>
      <p:pic>
        <p:nvPicPr>
          <p:cNvPr id="5" name="Picture 4">
            <a:extLst>
              <a:ext uri="{FF2B5EF4-FFF2-40B4-BE49-F238E27FC236}">
                <a16:creationId xmlns:a16="http://schemas.microsoft.com/office/drawing/2014/main" id="{445894F3-8C6E-41CD-A2B6-DC58FFF2B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36410"/>
            <a:ext cx="9144000" cy="4985181"/>
          </a:xfrm>
          <a:prstGeom prst="rect">
            <a:avLst/>
          </a:prstGeom>
        </p:spPr>
      </p:pic>
      <p:pic>
        <p:nvPicPr>
          <p:cNvPr id="7" name="Picture 6">
            <a:extLst>
              <a:ext uri="{FF2B5EF4-FFF2-40B4-BE49-F238E27FC236}">
                <a16:creationId xmlns:a16="http://schemas.microsoft.com/office/drawing/2014/main" id="{53B32A3D-0ED5-4824-8F57-EB56764F22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337" y="1141360"/>
            <a:ext cx="9284337" cy="4859390"/>
          </a:xfrm>
          <a:prstGeom prst="rect">
            <a:avLst/>
          </a:prstGeom>
        </p:spPr>
      </p:pic>
    </p:spTree>
    <p:extLst>
      <p:ext uri="{BB962C8B-B14F-4D97-AF65-F5344CB8AC3E}">
        <p14:creationId xmlns:p14="http://schemas.microsoft.com/office/powerpoint/2010/main" val="231061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AD0E72-10FB-4824-87D2-77F332118C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4E9A3D38-9A93-4E6A-B715-0C01BFCE6CEC}"/>
              </a:ext>
            </a:extLst>
          </p:cNvPr>
          <p:cNvSpPr>
            <a:spLocks noGrp="1"/>
          </p:cNvSpPr>
          <p:nvPr>
            <p:ph type="title"/>
          </p:nvPr>
        </p:nvSpPr>
        <p:spPr/>
        <p:txBody>
          <a:bodyPr/>
          <a:lstStyle/>
          <a:p>
            <a:endParaRPr lang="nl-NL"/>
          </a:p>
        </p:txBody>
      </p:sp>
      <p:pic>
        <p:nvPicPr>
          <p:cNvPr id="6" name="Picture 5">
            <a:extLst>
              <a:ext uri="{FF2B5EF4-FFF2-40B4-BE49-F238E27FC236}">
                <a16:creationId xmlns:a16="http://schemas.microsoft.com/office/drawing/2014/main" id="{FD50024D-9BB7-416D-BB38-C30CD374D1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68984"/>
            <a:ext cx="9144000" cy="4268165"/>
          </a:xfrm>
          <a:prstGeom prst="rect">
            <a:avLst/>
          </a:prstGeom>
        </p:spPr>
      </p:pic>
    </p:spTree>
    <p:extLst>
      <p:ext uri="{BB962C8B-B14F-4D97-AF65-F5344CB8AC3E}">
        <p14:creationId xmlns:p14="http://schemas.microsoft.com/office/powerpoint/2010/main" val="3521744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127C6-EDB4-4C83-823A-7816E4DD08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endParaRPr lang="nl-NL"/>
          </a:p>
        </p:txBody>
      </p:sp>
      <p:pic>
        <p:nvPicPr>
          <p:cNvPr id="6" name="Picture 5">
            <a:extLst>
              <a:ext uri="{FF2B5EF4-FFF2-40B4-BE49-F238E27FC236}">
                <a16:creationId xmlns:a16="http://schemas.microsoft.com/office/drawing/2014/main" id="{9831B1CC-F6DE-4502-9F2B-0303EBF232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1139" y="1732675"/>
            <a:ext cx="7378705" cy="1726079"/>
          </a:xfrm>
          <a:prstGeom prst="rect">
            <a:avLst/>
          </a:prstGeom>
        </p:spPr>
      </p:pic>
    </p:spTree>
    <p:extLst>
      <p:ext uri="{BB962C8B-B14F-4D97-AF65-F5344CB8AC3E}">
        <p14:creationId xmlns:p14="http://schemas.microsoft.com/office/powerpoint/2010/main" val="3231600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127C6-EDB4-4C83-823A-7816E4DD08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endParaRPr lang="nl-NL"/>
          </a:p>
        </p:txBody>
      </p:sp>
      <p:pic>
        <p:nvPicPr>
          <p:cNvPr id="5" name="Picture 4">
            <a:extLst>
              <a:ext uri="{FF2B5EF4-FFF2-40B4-BE49-F238E27FC236}">
                <a16:creationId xmlns:a16="http://schemas.microsoft.com/office/drawing/2014/main" id="{D9EDAFAE-686F-4B6B-93B9-C90369419C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5983" y="857250"/>
            <a:ext cx="7692035" cy="5143500"/>
          </a:xfrm>
          <a:prstGeom prst="rect">
            <a:avLst/>
          </a:prstGeom>
        </p:spPr>
      </p:pic>
    </p:spTree>
    <p:extLst>
      <p:ext uri="{BB962C8B-B14F-4D97-AF65-F5344CB8AC3E}">
        <p14:creationId xmlns:p14="http://schemas.microsoft.com/office/powerpoint/2010/main" val="3016002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127C6-EDB4-4C83-823A-7816E4DD08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endParaRPr lang="nl-NL"/>
          </a:p>
        </p:txBody>
      </p:sp>
      <p:pic>
        <p:nvPicPr>
          <p:cNvPr id="6" name="Picture 5">
            <a:extLst>
              <a:ext uri="{FF2B5EF4-FFF2-40B4-BE49-F238E27FC236}">
                <a16:creationId xmlns:a16="http://schemas.microsoft.com/office/drawing/2014/main" id="{EB591C7B-7BD1-43C6-9F6B-BAE1D706C3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404067"/>
            <a:ext cx="9144000" cy="1474679"/>
          </a:xfrm>
          <a:prstGeom prst="rect">
            <a:avLst/>
          </a:prstGeom>
        </p:spPr>
      </p:pic>
    </p:spTree>
    <p:extLst>
      <p:ext uri="{BB962C8B-B14F-4D97-AF65-F5344CB8AC3E}">
        <p14:creationId xmlns:p14="http://schemas.microsoft.com/office/powerpoint/2010/main" val="595059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127C6-EDB4-4C83-823A-7816E4DD08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endParaRPr lang="nl-NL"/>
          </a:p>
        </p:txBody>
      </p:sp>
      <p:pic>
        <p:nvPicPr>
          <p:cNvPr id="5" name="Picture 4">
            <a:extLst>
              <a:ext uri="{FF2B5EF4-FFF2-40B4-BE49-F238E27FC236}">
                <a16:creationId xmlns:a16="http://schemas.microsoft.com/office/drawing/2014/main" id="{6D401EEA-A536-4FD7-A2C3-59BF4D4CA5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48" y="2015920"/>
            <a:ext cx="9144000" cy="4743450"/>
          </a:xfrm>
          <a:prstGeom prst="rect">
            <a:avLst/>
          </a:prstGeom>
        </p:spPr>
      </p:pic>
    </p:spTree>
    <p:extLst>
      <p:ext uri="{BB962C8B-B14F-4D97-AF65-F5344CB8AC3E}">
        <p14:creationId xmlns:p14="http://schemas.microsoft.com/office/powerpoint/2010/main" val="4009619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Doel PI-8</a:t>
            </a:r>
          </a:p>
        </p:txBody>
      </p:sp>
      <p:sp>
        <p:nvSpPr>
          <p:cNvPr id="3" name="Tijdelijke aanduiding voor tekst 2"/>
          <p:cNvSpPr>
            <a:spLocks noGrp="1"/>
          </p:cNvSpPr>
          <p:nvPr>
            <p:ph type="body" sz="quarter" idx="11"/>
          </p:nvPr>
        </p:nvSpPr>
        <p:spPr/>
        <p:txBody>
          <a:bodyPr/>
          <a:lstStyle/>
          <a:p>
            <a:pPr marL="342900" indent="-342900">
              <a:buAutoNum type="arabicPeriod"/>
            </a:pPr>
            <a:r>
              <a:rPr lang="nl-NL" b="1" dirty="0"/>
              <a:t>Geïntegreerd</a:t>
            </a:r>
            <a:r>
              <a:rPr lang="nl-NL" dirty="0"/>
              <a:t> DSO-LV</a:t>
            </a:r>
          </a:p>
          <a:p>
            <a:pPr marL="342900" indent="-342900">
              <a:buAutoNum type="arabicPeriod"/>
            </a:pPr>
            <a:endParaRPr lang="nl-NL" dirty="0"/>
          </a:p>
          <a:p>
            <a:pPr marL="342900" indent="-342900">
              <a:buAutoNum type="arabicPeriod"/>
            </a:pPr>
            <a:r>
              <a:rPr lang="nl-NL" b="1" dirty="0"/>
              <a:t>Standaarden</a:t>
            </a:r>
            <a:r>
              <a:rPr lang="nl-NL" dirty="0"/>
              <a:t> stabiel voor leveranciers</a:t>
            </a:r>
          </a:p>
          <a:p>
            <a:pPr marL="342900" indent="-342900">
              <a:buAutoNum type="arabicPeriod"/>
            </a:pPr>
            <a:endParaRPr lang="nl-NL" dirty="0"/>
          </a:p>
          <a:p>
            <a:pPr marL="342900" indent="-342900">
              <a:buAutoNum type="arabicPeriod"/>
            </a:pPr>
            <a:r>
              <a:rPr lang="nl-NL" dirty="0" err="1"/>
              <a:t>Going</a:t>
            </a:r>
            <a:r>
              <a:rPr lang="nl-NL" dirty="0"/>
              <a:t> </a:t>
            </a:r>
            <a:r>
              <a:rPr lang="nl-NL" dirty="0" err="1"/>
              <a:t>Béta</a:t>
            </a:r>
            <a:r>
              <a:rPr lang="nl-NL" dirty="0"/>
              <a:t>, gereed voor </a:t>
            </a:r>
            <a:r>
              <a:rPr lang="nl-NL" b="1" dirty="0"/>
              <a:t>Try-out</a:t>
            </a:r>
          </a:p>
        </p:txBody>
      </p:sp>
    </p:spTree>
    <p:extLst>
      <p:ext uri="{BB962C8B-B14F-4D97-AF65-F5344CB8AC3E}">
        <p14:creationId xmlns:p14="http://schemas.microsoft.com/office/powerpoint/2010/main" val="325902473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127C6-EDB4-4C83-823A-7816E4DD08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endParaRPr lang="nl-NL"/>
          </a:p>
        </p:txBody>
      </p:sp>
      <p:pic>
        <p:nvPicPr>
          <p:cNvPr id="6" name="Picture 5">
            <a:extLst>
              <a:ext uri="{FF2B5EF4-FFF2-40B4-BE49-F238E27FC236}">
                <a16:creationId xmlns:a16="http://schemas.microsoft.com/office/drawing/2014/main" id="{A1A4C396-6712-48E3-8BCA-DF1DF31AD1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99484"/>
            <a:ext cx="9144000" cy="1433123"/>
          </a:xfrm>
          <a:prstGeom prst="rect">
            <a:avLst/>
          </a:prstGeom>
        </p:spPr>
      </p:pic>
    </p:spTree>
    <p:extLst>
      <p:ext uri="{BB962C8B-B14F-4D97-AF65-F5344CB8AC3E}">
        <p14:creationId xmlns:p14="http://schemas.microsoft.com/office/powerpoint/2010/main" val="774337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127C6-EDB4-4C83-823A-7816E4DD08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endParaRPr lang="nl-NL"/>
          </a:p>
        </p:txBody>
      </p:sp>
      <p:pic>
        <p:nvPicPr>
          <p:cNvPr id="5" name="Picture 4">
            <a:extLst>
              <a:ext uri="{FF2B5EF4-FFF2-40B4-BE49-F238E27FC236}">
                <a16:creationId xmlns:a16="http://schemas.microsoft.com/office/drawing/2014/main" id="{5AAC7CCC-C0F0-49C0-82A9-B118F644BD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8540" y="857250"/>
            <a:ext cx="6826921" cy="5143500"/>
          </a:xfrm>
          <a:prstGeom prst="rect">
            <a:avLst/>
          </a:prstGeom>
        </p:spPr>
      </p:pic>
    </p:spTree>
    <p:extLst>
      <p:ext uri="{BB962C8B-B14F-4D97-AF65-F5344CB8AC3E}">
        <p14:creationId xmlns:p14="http://schemas.microsoft.com/office/powerpoint/2010/main" val="581714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127C6-EDB4-4C83-823A-7816E4DD08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endParaRPr lang="nl-NL"/>
          </a:p>
        </p:txBody>
      </p:sp>
      <p:pic>
        <p:nvPicPr>
          <p:cNvPr id="6" name="Picture 5">
            <a:extLst>
              <a:ext uri="{FF2B5EF4-FFF2-40B4-BE49-F238E27FC236}">
                <a16:creationId xmlns:a16="http://schemas.microsoft.com/office/drawing/2014/main" id="{4A695FCC-1E68-4408-9259-5AE5F54B4C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65760"/>
            <a:ext cx="9144000" cy="2926480"/>
          </a:xfrm>
          <a:prstGeom prst="rect">
            <a:avLst/>
          </a:prstGeom>
        </p:spPr>
      </p:pic>
      <p:pic>
        <p:nvPicPr>
          <p:cNvPr id="10" name="Picture 9">
            <a:extLst>
              <a:ext uri="{FF2B5EF4-FFF2-40B4-BE49-F238E27FC236}">
                <a16:creationId xmlns:a16="http://schemas.microsoft.com/office/drawing/2014/main" id="{D1477F10-EEF7-4432-9221-3F1C5C3954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97107"/>
            <a:ext cx="9144000" cy="3463787"/>
          </a:xfrm>
          <a:prstGeom prst="rect">
            <a:avLst/>
          </a:prstGeom>
        </p:spPr>
      </p:pic>
    </p:spTree>
    <p:extLst>
      <p:ext uri="{BB962C8B-B14F-4D97-AF65-F5344CB8AC3E}">
        <p14:creationId xmlns:p14="http://schemas.microsoft.com/office/powerpoint/2010/main" val="239666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127C6-EDB4-4C83-823A-7816E4DD08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endParaRPr lang="nl-NL"/>
          </a:p>
        </p:txBody>
      </p:sp>
      <p:pic>
        <p:nvPicPr>
          <p:cNvPr id="8" name="Picture 7">
            <a:extLst>
              <a:ext uri="{FF2B5EF4-FFF2-40B4-BE49-F238E27FC236}">
                <a16:creationId xmlns:a16="http://schemas.microsoft.com/office/drawing/2014/main" id="{0F1A531F-2ECC-400A-A062-7B8DB626B9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8346" y="1251397"/>
            <a:ext cx="7527308" cy="4355207"/>
          </a:xfrm>
          <a:prstGeom prst="rect">
            <a:avLst/>
          </a:prstGeom>
        </p:spPr>
      </p:pic>
    </p:spTree>
    <p:extLst>
      <p:ext uri="{BB962C8B-B14F-4D97-AF65-F5344CB8AC3E}">
        <p14:creationId xmlns:p14="http://schemas.microsoft.com/office/powerpoint/2010/main" val="2195001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127C6-EDB4-4C83-823A-7816E4DD08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endParaRPr lang="nl-NL"/>
          </a:p>
        </p:txBody>
      </p:sp>
      <p:pic>
        <p:nvPicPr>
          <p:cNvPr id="6" name="Picture 5">
            <a:extLst>
              <a:ext uri="{FF2B5EF4-FFF2-40B4-BE49-F238E27FC236}">
                <a16:creationId xmlns:a16="http://schemas.microsoft.com/office/drawing/2014/main" id="{491746C3-2969-4B54-89D9-07AC109315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49517"/>
            <a:ext cx="9144000" cy="2758966"/>
          </a:xfrm>
          <a:prstGeom prst="rect">
            <a:avLst/>
          </a:prstGeom>
        </p:spPr>
      </p:pic>
      <p:pic>
        <p:nvPicPr>
          <p:cNvPr id="8" name="Picture 7">
            <a:extLst>
              <a:ext uri="{FF2B5EF4-FFF2-40B4-BE49-F238E27FC236}">
                <a16:creationId xmlns:a16="http://schemas.microsoft.com/office/drawing/2014/main" id="{FD585F5E-F3FB-446F-8F5B-682814C55B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79385"/>
            <a:ext cx="9144000" cy="2699231"/>
          </a:xfrm>
          <a:prstGeom prst="rect">
            <a:avLst/>
          </a:prstGeom>
        </p:spPr>
      </p:pic>
    </p:spTree>
    <p:extLst>
      <p:ext uri="{BB962C8B-B14F-4D97-AF65-F5344CB8AC3E}">
        <p14:creationId xmlns:p14="http://schemas.microsoft.com/office/powerpoint/2010/main" val="252479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127C6-EDB4-4C83-823A-7816E4DD08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endParaRPr lang="nl-NL"/>
          </a:p>
        </p:txBody>
      </p:sp>
      <p:pic>
        <p:nvPicPr>
          <p:cNvPr id="6" name="Picture 5">
            <a:extLst>
              <a:ext uri="{FF2B5EF4-FFF2-40B4-BE49-F238E27FC236}">
                <a16:creationId xmlns:a16="http://schemas.microsoft.com/office/drawing/2014/main" id="{AEEE088F-8427-41FD-9129-99CF60712D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1204" y="2185880"/>
            <a:ext cx="7521592" cy="2486240"/>
          </a:xfrm>
          <a:prstGeom prst="rect">
            <a:avLst/>
          </a:prstGeom>
        </p:spPr>
      </p:pic>
    </p:spTree>
    <p:extLst>
      <p:ext uri="{BB962C8B-B14F-4D97-AF65-F5344CB8AC3E}">
        <p14:creationId xmlns:p14="http://schemas.microsoft.com/office/powerpoint/2010/main" val="1726928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127C6-EDB4-4C83-823A-7816E4DD08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endParaRPr lang="nl-NL"/>
          </a:p>
        </p:txBody>
      </p:sp>
      <p:sp>
        <p:nvSpPr>
          <p:cNvPr id="7" name="Rectangle 2">
            <a:extLst>
              <a:ext uri="{FF2B5EF4-FFF2-40B4-BE49-F238E27FC236}">
                <a16:creationId xmlns:a16="http://schemas.microsoft.com/office/drawing/2014/main" id="{7061BC5E-B453-4FA3-A48E-8B02CE028BA3}"/>
              </a:ext>
            </a:extLst>
          </p:cNvPr>
          <p:cNvSpPr>
            <a:spLocks noChangeArrowheads="1"/>
          </p:cNvSpPr>
          <p:nvPr/>
        </p:nvSpPr>
        <p:spPr bwMode="auto">
          <a:xfrm>
            <a:off x="1251347" y="1555448"/>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nl-NL" sz="1350">
              <a:solidFill>
                <a:srgbClr val="262626"/>
              </a:solidFill>
              <a:latin typeface="Calibri" panose="020F0502020204030204"/>
            </a:endParaRPr>
          </a:p>
        </p:txBody>
      </p:sp>
      <p:pic>
        <p:nvPicPr>
          <p:cNvPr id="1025" name="Afbeelding 1" descr="cid:image001.png@01D49623.6AE41020">
            <a:extLst>
              <a:ext uri="{FF2B5EF4-FFF2-40B4-BE49-F238E27FC236}">
                <a16:creationId xmlns:a16="http://schemas.microsoft.com/office/drawing/2014/main" id="{C10832DD-0884-4F90-BBFA-8785997E3627}"/>
              </a:ext>
            </a:extLst>
          </p:cNvPr>
          <p:cNvPicPr>
            <a:picLocks noChangeAspect="1" noChangeArrowheads="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1251347" y="1693948"/>
            <a:ext cx="6641306" cy="37266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42DEC95A-6D8E-4E04-8048-97D0C153C291}"/>
              </a:ext>
            </a:extLst>
          </p:cNvPr>
          <p:cNvSpPr>
            <a:spLocks noChangeArrowheads="1"/>
          </p:cNvSpPr>
          <p:nvPr/>
        </p:nvSpPr>
        <p:spPr bwMode="auto">
          <a:xfrm>
            <a:off x="1251347" y="5259022"/>
            <a:ext cx="193065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nl-NL" altLang="nl-NL" sz="825">
                <a:solidFill>
                  <a:srgbClr val="262626"/>
                </a:solidFill>
                <a:latin typeface="Arial" panose="020B0604020202020204" pitchFamily="34" charset="0"/>
                <a:ea typeface="Calibri" panose="020F0502020204030204" pitchFamily="34" charset="0"/>
                <a:cs typeface="Arial" panose="020B0604020202020204" pitchFamily="34" charset="0"/>
                <a:hlinkClick r:id="rId4"/>
              </a:rPr>
            </a:br>
            <a:r>
              <a:rPr lang="nl-NL" altLang="nl-NL" sz="825">
                <a:solidFill>
                  <a:srgbClr val="262626"/>
                </a:solidFill>
                <a:latin typeface="Arial" panose="020B0604020202020204" pitchFamily="34" charset="0"/>
                <a:ea typeface="Calibri" panose="020F0502020204030204" pitchFamily="34" charset="0"/>
                <a:cs typeface="Arial" panose="020B0604020202020204" pitchFamily="34" charset="0"/>
                <a:hlinkClick r:id="rId4"/>
              </a:rPr>
              <a:t>https://zaken.acceptatie.hhdelfland.nl/</a:t>
            </a:r>
            <a:r>
              <a:rPr lang="nl-NL" altLang="nl-NL" sz="600">
                <a:solidFill>
                  <a:srgbClr val="262626"/>
                </a:solidFill>
                <a:latin typeface="Calibri" panose="020F0502020204030204"/>
              </a:rPr>
              <a:t> </a:t>
            </a:r>
            <a:endParaRPr lang="nl-NL" altLang="nl-NL" sz="1350">
              <a:solidFill>
                <a:srgbClr val="262626"/>
              </a:solidFill>
              <a:latin typeface="Arial" panose="020B0604020202020204" pitchFamily="34" charset="0"/>
            </a:endParaRPr>
          </a:p>
        </p:txBody>
      </p:sp>
    </p:spTree>
    <p:extLst>
      <p:ext uri="{BB962C8B-B14F-4D97-AF65-F5344CB8AC3E}">
        <p14:creationId xmlns:p14="http://schemas.microsoft.com/office/powerpoint/2010/main" val="622182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127C6-EDB4-4C83-823A-7816E4DD0849}"/>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BC928AA2-4F20-411B-9BB9-0C3C8B27BFC8}"/>
              </a:ext>
            </a:extLst>
          </p:cNvPr>
          <p:cNvSpPr>
            <a:spLocks noGrp="1"/>
          </p:cNvSpPr>
          <p:nvPr>
            <p:ph type="title"/>
          </p:nvPr>
        </p:nvSpPr>
        <p:spPr/>
        <p:txBody>
          <a:bodyPr/>
          <a:lstStyle/>
          <a:p>
            <a:pPr algn="l"/>
            <a:r>
              <a:rPr lang="en-US" dirty="0"/>
              <a:t>	</a:t>
            </a:r>
            <a:r>
              <a:rPr lang="en-US" dirty="0" err="1"/>
              <a:t>Conclusies</a:t>
            </a:r>
            <a:endParaRPr lang="nl-NL" dirty="0"/>
          </a:p>
        </p:txBody>
      </p:sp>
      <p:sp>
        <p:nvSpPr>
          <p:cNvPr id="2" name="TextBox 1">
            <a:extLst>
              <a:ext uri="{FF2B5EF4-FFF2-40B4-BE49-F238E27FC236}">
                <a16:creationId xmlns:a16="http://schemas.microsoft.com/office/drawing/2014/main" id="{10AD0D83-1C39-4E8E-8CF4-50E1BBFCBF61}"/>
              </a:ext>
            </a:extLst>
          </p:cNvPr>
          <p:cNvSpPr txBox="1"/>
          <p:nvPr/>
        </p:nvSpPr>
        <p:spPr>
          <a:xfrm>
            <a:off x="732577" y="2208480"/>
            <a:ext cx="7678847" cy="1892826"/>
          </a:xfrm>
          <a:prstGeom prst="rect">
            <a:avLst/>
          </a:prstGeom>
          <a:noFill/>
        </p:spPr>
        <p:txBody>
          <a:bodyPr wrap="square" rtlCol="0">
            <a:spAutoFit/>
          </a:bodyPr>
          <a:lstStyle/>
          <a:p>
            <a:pPr marL="214313" indent="-214313" defTabSz="685800">
              <a:buFont typeface="Arial" panose="020B0604020202020204" pitchFamily="34" charset="0"/>
              <a:buChar char="•"/>
            </a:pPr>
            <a:r>
              <a:rPr lang="en-US" dirty="0" err="1">
                <a:solidFill>
                  <a:srgbClr val="262626"/>
                </a:solidFill>
                <a:latin typeface="Calibri" panose="020F0502020204030204"/>
              </a:rPr>
              <a:t>Proef</a:t>
            </a:r>
            <a:r>
              <a:rPr lang="en-US" dirty="0">
                <a:solidFill>
                  <a:srgbClr val="262626"/>
                </a:solidFill>
                <a:latin typeface="Calibri" panose="020F0502020204030204"/>
              </a:rPr>
              <a:t> </a:t>
            </a:r>
            <a:r>
              <a:rPr lang="en-US" dirty="0" err="1">
                <a:solidFill>
                  <a:srgbClr val="262626"/>
                </a:solidFill>
                <a:latin typeface="Calibri" panose="020F0502020204030204"/>
              </a:rPr>
              <a:t>geslaagd</a:t>
            </a:r>
            <a:r>
              <a:rPr lang="en-US" dirty="0">
                <a:solidFill>
                  <a:srgbClr val="262626"/>
                </a:solidFill>
                <a:latin typeface="Calibri" panose="020F0502020204030204"/>
              </a:rPr>
              <a:t>, maar…..</a:t>
            </a:r>
          </a:p>
          <a:p>
            <a:pPr defTabSz="685800"/>
            <a:endParaRPr lang="en-US" dirty="0">
              <a:solidFill>
                <a:srgbClr val="262626"/>
              </a:solidFill>
              <a:latin typeface="Calibri" panose="020F0502020204030204"/>
            </a:endParaRPr>
          </a:p>
          <a:p>
            <a:pPr marL="214313" indent="-214313" defTabSz="685800">
              <a:buFont typeface="Arial" panose="020B0604020202020204" pitchFamily="34" charset="0"/>
              <a:buChar char="•"/>
            </a:pPr>
            <a:r>
              <a:rPr lang="en-US" dirty="0" err="1">
                <a:solidFill>
                  <a:srgbClr val="262626"/>
                </a:solidFill>
                <a:latin typeface="Calibri" panose="020F0502020204030204"/>
              </a:rPr>
              <a:t>Afstemming</a:t>
            </a:r>
            <a:r>
              <a:rPr lang="en-US" dirty="0">
                <a:solidFill>
                  <a:srgbClr val="262626"/>
                </a:solidFill>
                <a:latin typeface="Calibri" panose="020F0502020204030204"/>
              </a:rPr>
              <a:t> van </a:t>
            </a:r>
            <a:r>
              <a:rPr lang="en-US" dirty="0" err="1">
                <a:solidFill>
                  <a:srgbClr val="262626"/>
                </a:solidFill>
                <a:latin typeface="Calibri" panose="020F0502020204030204"/>
              </a:rPr>
              <a:t>omgevingen</a:t>
            </a:r>
            <a:r>
              <a:rPr lang="en-US" dirty="0">
                <a:solidFill>
                  <a:srgbClr val="262626"/>
                </a:solidFill>
                <a:latin typeface="Calibri" panose="020F0502020204030204"/>
              </a:rPr>
              <a:t> in de DSO </a:t>
            </a:r>
            <a:r>
              <a:rPr lang="en-US" dirty="0" err="1">
                <a:solidFill>
                  <a:srgbClr val="262626"/>
                </a:solidFill>
                <a:latin typeface="Calibri" panose="020F0502020204030204"/>
              </a:rPr>
              <a:t>keten</a:t>
            </a:r>
            <a:r>
              <a:rPr lang="en-US" dirty="0">
                <a:solidFill>
                  <a:srgbClr val="262626"/>
                </a:solidFill>
                <a:latin typeface="Calibri" panose="020F0502020204030204"/>
              </a:rPr>
              <a:t> </a:t>
            </a:r>
            <a:r>
              <a:rPr lang="en-US" dirty="0" err="1">
                <a:solidFill>
                  <a:srgbClr val="262626"/>
                </a:solidFill>
                <a:latin typeface="Calibri" panose="020F0502020204030204"/>
              </a:rPr>
              <a:t>verreweg</a:t>
            </a:r>
            <a:r>
              <a:rPr lang="en-US" dirty="0">
                <a:solidFill>
                  <a:srgbClr val="262626"/>
                </a:solidFill>
                <a:latin typeface="Calibri" panose="020F0502020204030204"/>
              </a:rPr>
              <a:t> van </a:t>
            </a:r>
            <a:r>
              <a:rPr lang="en-US" dirty="0" err="1">
                <a:solidFill>
                  <a:srgbClr val="262626"/>
                </a:solidFill>
                <a:latin typeface="Calibri" panose="020F0502020204030204"/>
              </a:rPr>
              <a:t>optimaal</a:t>
            </a:r>
            <a:endParaRPr lang="en-US" dirty="0">
              <a:solidFill>
                <a:srgbClr val="262626"/>
              </a:solidFill>
              <a:latin typeface="Calibri" panose="020F0502020204030204"/>
            </a:endParaRPr>
          </a:p>
          <a:p>
            <a:pPr marL="214313" indent="-214313" defTabSz="685800">
              <a:buFont typeface="Arial" panose="020B0604020202020204" pitchFamily="34" charset="0"/>
              <a:buChar char="•"/>
            </a:pPr>
            <a:r>
              <a:rPr lang="en-US" dirty="0" err="1">
                <a:solidFill>
                  <a:srgbClr val="262626"/>
                </a:solidFill>
                <a:latin typeface="Calibri" panose="020F0502020204030204"/>
              </a:rPr>
              <a:t>Te</a:t>
            </a:r>
            <a:r>
              <a:rPr lang="en-US" dirty="0">
                <a:solidFill>
                  <a:srgbClr val="262626"/>
                </a:solidFill>
                <a:latin typeface="Calibri" panose="020F0502020204030204"/>
              </a:rPr>
              <a:t> </a:t>
            </a:r>
            <a:r>
              <a:rPr lang="en-US" dirty="0" err="1">
                <a:solidFill>
                  <a:srgbClr val="262626"/>
                </a:solidFill>
                <a:latin typeface="Calibri" panose="020F0502020204030204"/>
              </a:rPr>
              <a:t>laat</a:t>
            </a:r>
            <a:r>
              <a:rPr lang="en-US" dirty="0">
                <a:solidFill>
                  <a:srgbClr val="262626"/>
                </a:solidFill>
                <a:latin typeface="Calibri" panose="020F0502020204030204"/>
              </a:rPr>
              <a:t> </a:t>
            </a:r>
            <a:r>
              <a:rPr lang="en-US" dirty="0" err="1">
                <a:solidFill>
                  <a:srgbClr val="262626"/>
                </a:solidFill>
                <a:latin typeface="Calibri" panose="020F0502020204030204"/>
              </a:rPr>
              <a:t>beschikbaar</a:t>
            </a:r>
            <a:r>
              <a:rPr lang="en-US" dirty="0">
                <a:solidFill>
                  <a:srgbClr val="262626"/>
                </a:solidFill>
                <a:latin typeface="Calibri" panose="020F0502020204030204"/>
              </a:rPr>
              <a:t> </a:t>
            </a:r>
            <a:r>
              <a:rPr lang="en-US" dirty="0" err="1">
                <a:solidFill>
                  <a:srgbClr val="262626"/>
                </a:solidFill>
                <a:latin typeface="Calibri" panose="020F0502020204030204"/>
              </a:rPr>
              <a:t>hebben</a:t>
            </a:r>
            <a:r>
              <a:rPr lang="en-US" dirty="0">
                <a:solidFill>
                  <a:srgbClr val="262626"/>
                </a:solidFill>
                <a:latin typeface="Calibri" panose="020F0502020204030204"/>
              </a:rPr>
              <a:t> van </a:t>
            </a:r>
            <a:r>
              <a:rPr lang="en-US" dirty="0" err="1">
                <a:solidFill>
                  <a:srgbClr val="262626"/>
                </a:solidFill>
                <a:latin typeface="Calibri" panose="020F0502020204030204"/>
              </a:rPr>
              <a:t>een</a:t>
            </a:r>
            <a:r>
              <a:rPr lang="en-US" dirty="0">
                <a:solidFill>
                  <a:srgbClr val="262626"/>
                </a:solidFill>
                <a:latin typeface="Calibri" panose="020F0502020204030204"/>
              </a:rPr>
              <a:t> </a:t>
            </a:r>
            <a:r>
              <a:rPr lang="en-US" dirty="0" err="1">
                <a:solidFill>
                  <a:srgbClr val="262626"/>
                </a:solidFill>
                <a:latin typeface="Calibri" panose="020F0502020204030204"/>
              </a:rPr>
              <a:t>volledig</a:t>
            </a:r>
            <a:r>
              <a:rPr lang="en-US" dirty="0">
                <a:solidFill>
                  <a:srgbClr val="262626"/>
                </a:solidFill>
                <a:latin typeface="Calibri" panose="020F0502020204030204"/>
              </a:rPr>
              <a:t> </a:t>
            </a:r>
            <a:r>
              <a:rPr lang="en-US" dirty="0" err="1">
                <a:solidFill>
                  <a:srgbClr val="262626"/>
                </a:solidFill>
                <a:latin typeface="Calibri" panose="020F0502020204030204"/>
              </a:rPr>
              <a:t>werkende</a:t>
            </a:r>
            <a:r>
              <a:rPr lang="en-US" dirty="0">
                <a:solidFill>
                  <a:srgbClr val="262626"/>
                </a:solidFill>
                <a:latin typeface="Calibri" panose="020F0502020204030204"/>
              </a:rPr>
              <a:t> ‘</a:t>
            </a:r>
            <a:r>
              <a:rPr lang="en-US" dirty="0" err="1">
                <a:solidFill>
                  <a:srgbClr val="262626"/>
                </a:solidFill>
                <a:latin typeface="Calibri" panose="020F0502020204030204"/>
              </a:rPr>
              <a:t>straat</a:t>
            </a:r>
            <a:r>
              <a:rPr lang="en-US" dirty="0">
                <a:solidFill>
                  <a:srgbClr val="262626"/>
                </a:solidFill>
                <a:latin typeface="Calibri" panose="020F0502020204030204"/>
              </a:rPr>
              <a:t>’</a:t>
            </a:r>
          </a:p>
          <a:p>
            <a:pPr marL="214313" indent="-214313" defTabSz="685800">
              <a:buFont typeface="Arial" panose="020B0604020202020204" pitchFamily="34" charset="0"/>
              <a:buChar char="•"/>
            </a:pPr>
            <a:r>
              <a:rPr lang="en-US" dirty="0" err="1">
                <a:solidFill>
                  <a:srgbClr val="262626"/>
                </a:solidFill>
                <a:latin typeface="Calibri" panose="020F0502020204030204"/>
              </a:rPr>
              <a:t>Veel</a:t>
            </a:r>
            <a:r>
              <a:rPr lang="en-US" dirty="0">
                <a:solidFill>
                  <a:srgbClr val="262626"/>
                </a:solidFill>
                <a:latin typeface="Calibri" panose="020F0502020204030204"/>
              </a:rPr>
              <a:t> </a:t>
            </a:r>
            <a:r>
              <a:rPr lang="en-US" dirty="0" err="1">
                <a:solidFill>
                  <a:srgbClr val="262626"/>
                </a:solidFill>
                <a:latin typeface="Calibri" panose="020F0502020204030204"/>
              </a:rPr>
              <a:t>meer</a:t>
            </a:r>
            <a:r>
              <a:rPr lang="en-US" dirty="0">
                <a:solidFill>
                  <a:srgbClr val="262626"/>
                </a:solidFill>
                <a:latin typeface="Calibri" panose="020F0502020204030204"/>
              </a:rPr>
              <a:t> </a:t>
            </a:r>
            <a:r>
              <a:rPr lang="en-US" dirty="0" err="1">
                <a:solidFill>
                  <a:srgbClr val="262626"/>
                </a:solidFill>
                <a:latin typeface="Calibri" panose="020F0502020204030204"/>
              </a:rPr>
              <a:t>tijd</a:t>
            </a:r>
            <a:r>
              <a:rPr lang="en-US" dirty="0">
                <a:solidFill>
                  <a:srgbClr val="262626"/>
                </a:solidFill>
                <a:latin typeface="Calibri" panose="020F0502020204030204"/>
              </a:rPr>
              <a:t>/geld </a:t>
            </a:r>
            <a:r>
              <a:rPr lang="en-US" dirty="0" err="1">
                <a:solidFill>
                  <a:srgbClr val="262626"/>
                </a:solidFill>
                <a:latin typeface="Calibri" panose="020F0502020204030204"/>
              </a:rPr>
              <a:t>besteed</a:t>
            </a:r>
            <a:r>
              <a:rPr lang="en-US" dirty="0">
                <a:solidFill>
                  <a:srgbClr val="262626"/>
                </a:solidFill>
                <a:latin typeface="Calibri" panose="020F0502020204030204"/>
              </a:rPr>
              <a:t> dan </a:t>
            </a:r>
            <a:r>
              <a:rPr lang="en-US" dirty="0" err="1">
                <a:solidFill>
                  <a:srgbClr val="262626"/>
                </a:solidFill>
                <a:latin typeface="Calibri" panose="020F0502020204030204"/>
              </a:rPr>
              <a:t>nodig</a:t>
            </a:r>
            <a:endParaRPr lang="en-US" dirty="0">
              <a:solidFill>
                <a:srgbClr val="262626"/>
              </a:solidFill>
              <a:latin typeface="Calibri" panose="020F0502020204030204"/>
            </a:endParaRPr>
          </a:p>
          <a:p>
            <a:pPr marL="214313" indent="-214313" defTabSz="685800">
              <a:buFont typeface="Arial" panose="020B0604020202020204" pitchFamily="34" charset="0"/>
              <a:buChar char="•"/>
            </a:pPr>
            <a:endParaRPr lang="en-US" sz="1350" dirty="0">
              <a:solidFill>
                <a:srgbClr val="262626"/>
              </a:solidFill>
              <a:latin typeface="Calibri" panose="020F0502020204030204"/>
            </a:endParaRPr>
          </a:p>
          <a:p>
            <a:pPr defTabSz="685800"/>
            <a:endParaRPr lang="nl-NL" sz="1350" dirty="0">
              <a:solidFill>
                <a:srgbClr val="262626"/>
              </a:solidFill>
              <a:latin typeface="Calibri" panose="020F0502020204030204"/>
            </a:endParaRPr>
          </a:p>
        </p:txBody>
      </p:sp>
    </p:spTree>
    <p:extLst>
      <p:ext uri="{BB962C8B-B14F-4D97-AF65-F5344CB8AC3E}">
        <p14:creationId xmlns:p14="http://schemas.microsoft.com/office/powerpoint/2010/main" val="2220636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D7869E-C976-4DA9-B421-7430D96F951E}"/>
              </a:ext>
            </a:extLst>
          </p:cNvPr>
          <p:cNvSpPr>
            <a:spLocks noGrp="1"/>
          </p:cNvSpPr>
          <p:nvPr>
            <p:ph type="body" sz="half" idx="2"/>
          </p:nvPr>
        </p:nvSpPr>
        <p:spPr/>
        <p:txBody>
          <a:bodyPr/>
          <a:lstStyle/>
          <a:p>
            <a:endParaRPr lang="nl-NL"/>
          </a:p>
        </p:txBody>
      </p:sp>
      <p:sp>
        <p:nvSpPr>
          <p:cNvPr id="4" name="Title 3">
            <a:extLst>
              <a:ext uri="{FF2B5EF4-FFF2-40B4-BE49-F238E27FC236}">
                <a16:creationId xmlns:a16="http://schemas.microsoft.com/office/drawing/2014/main" id="{197B311F-2DC0-4FC3-B072-B69060F35C42}"/>
              </a:ext>
            </a:extLst>
          </p:cNvPr>
          <p:cNvSpPr>
            <a:spLocks noGrp="1"/>
          </p:cNvSpPr>
          <p:nvPr>
            <p:ph type="title"/>
          </p:nvPr>
        </p:nvSpPr>
        <p:spPr/>
        <p:txBody>
          <a:bodyPr/>
          <a:lstStyle/>
          <a:p>
            <a:pPr algn="l"/>
            <a:r>
              <a:rPr lang="en-US" dirty="0"/>
              <a:t>	</a:t>
            </a:r>
            <a:r>
              <a:rPr lang="en-US" dirty="0" err="1"/>
              <a:t>Vragen</a:t>
            </a:r>
            <a:r>
              <a:rPr lang="en-US" dirty="0"/>
              <a:t>?</a:t>
            </a:r>
            <a:endParaRPr lang="nl-NL" dirty="0"/>
          </a:p>
        </p:txBody>
      </p:sp>
      <p:sp>
        <p:nvSpPr>
          <p:cNvPr id="5" name="TextBox 4">
            <a:extLst>
              <a:ext uri="{FF2B5EF4-FFF2-40B4-BE49-F238E27FC236}">
                <a16:creationId xmlns:a16="http://schemas.microsoft.com/office/drawing/2014/main" id="{DF640C5C-F3C0-4122-AC3A-309679D0720C}"/>
              </a:ext>
            </a:extLst>
          </p:cNvPr>
          <p:cNvSpPr txBox="1"/>
          <p:nvPr/>
        </p:nvSpPr>
        <p:spPr>
          <a:xfrm>
            <a:off x="1053221" y="2502153"/>
            <a:ext cx="4535031" cy="715581"/>
          </a:xfrm>
          <a:prstGeom prst="rect">
            <a:avLst/>
          </a:prstGeom>
          <a:noFill/>
        </p:spPr>
        <p:txBody>
          <a:bodyPr wrap="square" rtlCol="0">
            <a:spAutoFit/>
          </a:bodyPr>
          <a:lstStyle/>
          <a:p>
            <a:pPr defTabSz="685800"/>
            <a:r>
              <a:rPr lang="en-US" sz="1350" dirty="0">
                <a:solidFill>
                  <a:srgbClr val="262626"/>
                </a:solidFill>
                <a:latin typeface="Calibri" panose="020F0502020204030204"/>
                <a:hlinkClick r:id="rId2">
                  <a:extLst>
                    <a:ext uri="{A12FA001-AC4F-418D-AE19-62706E023703}">
                      <ahyp:hlinkClr xmlns:ahyp="http://schemas.microsoft.com/office/drawing/2018/hyperlinkcolor" xmlns="" val="tx"/>
                    </a:ext>
                  </a:extLst>
                </a:hlinkClick>
              </a:rPr>
              <a:t>Lester.scheidema@enable-u.com</a:t>
            </a:r>
            <a:endParaRPr lang="en-US" sz="1350" dirty="0">
              <a:solidFill>
                <a:srgbClr val="262626"/>
              </a:solidFill>
              <a:latin typeface="Calibri" panose="020F0502020204030204"/>
            </a:endParaRPr>
          </a:p>
          <a:p>
            <a:pPr defTabSz="685800"/>
            <a:endParaRPr lang="en-US" sz="1350" dirty="0">
              <a:solidFill>
                <a:srgbClr val="262626"/>
              </a:solidFill>
              <a:latin typeface="Calibri" panose="020F0502020204030204"/>
            </a:endParaRPr>
          </a:p>
          <a:p>
            <a:pPr defTabSz="685800"/>
            <a:r>
              <a:rPr lang="en-US" sz="1350" dirty="0">
                <a:solidFill>
                  <a:srgbClr val="262626"/>
                </a:solidFill>
                <a:latin typeface="Calibri" panose="020F0502020204030204"/>
              </a:rPr>
              <a:t>Of </a:t>
            </a:r>
            <a:r>
              <a:rPr lang="en-US" sz="1350" dirty="0" err="1">
                <a:solidFill>
                  <a:srgbClr val="262626"/>
                </a:solidFill>
                <a:latin typeface="Calibri" panose="020F0502020204030204"/>
              </a:rPr>
              <a:t>kom</a:t>
            </a:r>
            <a:r>
              <a:rPr lang="en-US" sz="1350" dirty="0">
                <a:solidFill>
                  <a:srgbClr val="262626"/>
                </a:solidFill>
                <a:latin typeface="Calibri" panose="020F0502020204030204"/>
              </a:rPr>
              <a:t> </a:t>
            </a:r>
            <a:r>
              <a:rPr lang="en-US" sz="1350" dirty="0" err="1">
                <a:solidFill>
                  <a:srgbClr val="262626"/>
                </a:solidFill>
                <a:latin typeface="Calibri" panose="020F0502020204030204"/>
              </a:rPr>
              <a:t>kijken</a:t>
            </a:r>
            <a:r>
              <a:rPr lang="en-US" sz="1350" dirty="0">
                <a:solidFill>
                  <a:srgbClr val="262626"/>
                </a:solidFill>
                <a:latin typeface="Calibri" panose="020F0502020204030204"/>
              </a:rPr>
              <a:t> </a:t>
            </a:r>
            <a:r>
              <a:rPr lang="en-US" sz="1350" dirty="0" err="1">
                <a:solidFill>
                  <a:srgbClr val="262626"/>
                </a:solidFill>
                <a:latin typeface="Calibri" panose="020F0502020204030204"/>
              </a:rPr>
              <a:t>bij</a:t>
            </a:r>
            <a:r>
              <a:rPr lang="en-US" sz="1350" dirty="0">
                <a:solidFill>
                  <a:srgbClr val="262626"/>
                </a:solidFill>
                <a:latin typeface="Calibri" panose="020F0502020204030204"/>
              </a:rPr>
              <a:t> </a:t>
            </a:r>
            <a:r>
              <a:rPr lang="en-US" sz="1350" dirty="0" err="1">
                <a:solidFill>
                  <a:srgbClr val="262626"/>
                </a:solidFill>
                <a:latin typeface="Calibri" panose="020F0502020204030204"/>
              </a:rPr>
              <a:t>onze</a:t>
            </a:r>
            <a:r>
              <a:rPr lang="en-US" sz="1350" dirty="0">
                <a:solidFill>
                  <a:srgbClr val="262626"/>
                </a:solidFill>
                <a:latin typeface="Calibri" panose="020F0502020204030204"/>
              </a:rPr>
              <a:t> </a:t>
            </a:r>
            <a:r>
              <a:rPr lang="en-US" sz="1350" dirty="0" err="1">
                <a:solidFill>
                  <a:srgbClr val="262626"/>
                </a:solidFill>
                <a:latin typeface="Calibri" panose="020F0502020204030204"/>
              </a:rPr>
              <a:t>tafel</a:t>
            </a:r>
            <a:r>
              <a:rPr lang="en-US" sz="1350" dirty="0">
                <a:solidFill>
                  <a:srgbClr val="262626"/>
                </a:solidFill>
                <a:latin typeface="Calibri" panose="020F0502020204030204"/>
              </a:rPr>
              <a:t> in de foyer</a:t>
            </a:r>
            <a:endParaRPr lang="nl-NL" sz="1350" dirty="0">
              <a:solidFill>
                <a:srgbClr val="262626"/>
              </a:solidFill>
              <a:latin typeface="Calibri" panose="020F0502020204030204"/>
            </a:endParaRPr>
          </a:p>
        </p:txBody>
      </p:sp>
    </p:spTree>
    <p:extLst>
      <p:ext uri="{BB962C8B-B14F-4D97-AF65-F5344CB8AC3E}">
        <p14:creationId xmlns:p14="http://schemas.microsoft.com/office/powerpoint/2010/main" val="3068618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Reeks 1</a:t>
            </a:r>
            <a:endParaRPr lang="nl-NL" b="1" dirty="0">
              <a:solidFill>
                <a:schemeClr val="bg1"/>
              </a:solidFill>
            </a:endParaRPr>
          </a:p>
        </p:txBody>
      </p:sp>
      <p:sp>
        <p:nvSpPr>
          <p:cNvPr id="3" name="Ondertitel 2"/>
          <p:cNvSpPr>
            <a:spLocks noGrp="1"/>
          </p:cNvSpPr>
          <p:nvPr>
            <p:ph type="subTitle" idx="1"/>
          </p:nvPr>
        </p:nvSpPr>
        <p:spPr>
          <a:xfrm>
            <a:off x="6241774" y="2413592"/>
            <a:ext cx="2404088" cy="2346667"/>
          </a:xfrm>
        </p:spPr>
        <p:txBody>
          <a:bodyPr>
            <a:normAutofit/>
          </a:bodyPr>
          <a:lstStyle/>
          <a:p>
            <a:r>
              <a:rPr lang="nl-NL" b="1" dirty="0">
                <a:solidFill>
                  <a:srgbClr val="FFC000"/>
                </a:solidFill>
              </a:rPr>
              <a:t>STOP/TPOD v0.97</a:t>
            </a:r>
          </a:p>
          <a:p>
            <a:endParaRPr lang="nl-NL" b="1" dirty="0">
              <a:solidFill>
                <a:schemeClr val="bg1"/>
              </a:solidFill>
            </a:endParaRPr>
          </a:p>
          <a:p>
            <a:r>
              <a:rPr lang="nl-NL" b="1" dirty="0">
                <a:solidFill>
                  <a:schemeClr val="bg1"/>
                </a:solidFill>
              </a:rPr>
              <a:t>LVBB</a:t>
            </a:r>
          </a:p>
          <a:p>
            <a:endParaRPr lang="nl-NL" b="1" dirty="0">
              <a:solidFill>
                <a:schemeClr val="bg1"/>
              </a:solidFill>
            </a:endParaRPr>
          </a:p>
          <a:p>
            <a:r>
              <a:rPr lang="nl-NL" b="1" dirty="0">
                <a:solidFill>
                  <a:schemeClr val="bg1"/>
                </a:solidFill>
              </a:rPr>
              <a:t>OZON</a:t>
            </a:r>
          </a:p>
          <a:p>
            <a:endParaRPr lang="nl-NL" b="1" dirty="0">
              <a:solidFill>
                <a:schemeClr val="bg1"/>
              </a:solidFill>
            </a:endParaRPr>
          </a:p>
          <a:p>
            <a:r>
              <a:rPr lang="nl-NL" b="1" dirty="0">
                <a:solidFill>
                  <a:schemeClr val="bg1"/>
                </a:solidFill>
              </a:rPr>
              <a:t>IHR</a:t>
            </a:r>
          </a:p>
          <a:p>
            <a:endParaRPr lang="nl-NL" b="1" dirty="0">
              <a:solidFill>
                <a:schemeClr val="bg1"/>
              </a:solidFill>
            </a:endParaRPr>
          </a:p>
          <a:p>
            <a:r>
              <a:rPr lang="nl-NL" b="1" dirty="0">
                <a:solidFill>
                  <a:schemeClr val="bg1"/>
                </a:solidFill>
              </a:rPr>
              <a:t>VIEWER</a:t>
            </a:r>
          </a:p>
        </p:txBody>
      </p:sp>
      <p:pic>
        <p:nvPicPr>
          <p:cNvPr id="5" name="Afbeelding 4">
            <a:extLst>
              <a:ext uri="{FF2B5EF4-FFF2-40B4-BE49-F238E27FC236}">
                <a16:creationId xmlns:a16="http://schemas.microsoft.com/office/drawing/2014/main" id="{11351C6B-848C-44EA-A47E-DF737C4628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191" y="2816762"/>
            <a:ext cx="5752021" cy="3465039"/>
          </a:xfrm>
          <a:prstGeom prst="rect">
            <a:avLst/>
          </a:prstGeom>
        </p:spPr>
      </p:pic>
      <p:sp>
        <p:nvSpPr>
          <p:cNvPr id="6" name="Pijl: omlaag 5">
            <a:extLst>
              <a:ext uri="{FF2B5EF4-FFF2-40B4-BE49-F238E27FC236}">
                <a16:creationId xmlns:a16="http://schemas.microsoft.com/office/drawing/2014/main" id="{0FDF812C-68F3-4D79-85F5-F0159CF1C81F}"/>
              </a:ext>
            </a:extLst>
          </p:cNvPr>
          <p:cNvSpPr/>
          <p:nvPr/>
        </p:nvSpPr>
        <p:spPr>
          <a:xfrm rot="819655">
            <a:off x="1013012" y="2444569"/>
            <a:ext cx="367553" cy="878541"/>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8739931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EB6EC-A939-4AC5-B0C0-3727F82DDF2C}"/>
              </a:ext>
            </a:extLst>
          </p:cNvPr>
          <p:cNvSpPr>
            <a:spLocks noGrp="1"/>
          </p:cNvSpPr>
          <p:nvPr>
            <p:ph type="title"/>
          </p:nvPr>
        </p:nvSpPr>
        <p:spPr/>
        <p:txBody>
          <a:bodyPr/>
          <a:lstStyle/>
          <a:p>
            <a:r>
              <a:rPr lang="nl-NL" dirty="0"/>
              <a:t>Wat ziet u niet?</a:t>
            </a:r>
          </a:p>
        </p:txBody>
      </p:sp>
      <p:pic>
        <p:nvPicPr>
          <p:cNvPr id="8" name="Afbeelding 7">
            <a:extLst>
              <a:ext uri="{FF2B5EF4-FFF2-40B4-BE49-F238E27FC236}">
                <a16:creationId xmlns:a16="http://schemas.microsoft.com/office/drawing/2014/main" id="{20DA8FA3-E193-49C6-943B-4594BA63E5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7691" y="1980408"/>
            <a:ext cx="6422988" cy="3485691"/>
          </a:xfrm>
          <a:prstGeom prst="rect">
            <a:avLst/>
          </a:prstGeom>
        </p:spPr>
      </p:pic>
      <p:pic>
        <p:nvPicPr>
          <p:cNvPr id="9" name="Afbeelding 8">
            <a:extLst>
              <a:ext uri="{FF2B5EF4-FFF2-40B4-BE49-F238E27FC236}">
                <a16:creationId xmlns:a16="http://schemas.microsoft.com/office/drawing/2014/main" id="{06F4B224-B832-49C4-AC8F-462CCC0B0D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078" y="1941630"/>
            <a:ext cx="7226739" cy="3894800"/>
          </a:xfrm>
          <a:prstGeom prst="rect">
            <a:avLst/>
          </a:prstGeom>
        </p:spPr>
      </p:pic>
      <p:pic>
        <p:nvPicPr>
          <p:cNvPr id="10" name="Afbeelding 9">
            <a:extLst>
              <a:ext uri="{FF2B5EF4-FFF2-40B4-BE49-F238E27FC236}">
                <a16:creationId xmlns:a16="http://schemas.microsoft.com/office/drawing/2014/main" id="{77F44C52-BA11-4338-B662-6711C03DC8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351" y="1832515"/>
            <a:ext cx="7924799" cy="4243498"/>
          </a:xfrm>
          <a:prstGeom prst="rect">
            <a:avLst/>
          </a:prstGeom>
        </p:spPr>
      </p:pic>
      <p:sp>
        <p:nvSpPr>
          <p:cNvPr id="12" name="Tekstballon: rechthoek met afgeronde hoeken 11">
            <a:extLst>
              <a:ext uri="{FF2B5EF4-FFF2-40B4-BE49-F238E27FC236}">
                <a16:creationId xmlns:a16="http://schemas.microsoft.com/office/drawing/2014/main" id="{B4F7290C-D4FE-48C2-B204-0BA812E66218}"/>
              </a:ext>
            </a:extLst>
          </p:cNvPr>
          <p:cNvSpPr/>
          <p:nvPr/>
        </p:nvSpPr>
        <p:spPr>
          <a:xfrm>
            <a:off x="4349185" y="407955"/>
            <a:ext cx="4541674" cy="1424560"/>
          </a:xfrm>
          <a:prstGeom prst="wedgeRoundRectCallout">
            <a:avLst>
              <a:gd name="adj1" fmla="val -9481"/>
              <a:gd name="adj2" fmla="val 88816"/>
              <a:gd name="adj3" fmla="val 16667"/>
            </a:avLst>
          </a:prstGeom>
          <a:solidFill>
            <a:schemeClr val="bg1"/>
          </a:solidFill>
          <a:ln>
            <a:solidFill>
              <a:srgbClr val="27593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800" dirty="0">
                <a:solidFill>
                  <a:schemeClr val="tx1"/>
                </a:solidFill>
              </a:rPr>
              <a:t>SIG: “DSO IS AANTOONBAAR GOED OP WEG”</a:t>
            </a:r>
          </a:p>
        </p:txBody>
      </p:sp>
      <p:pic>
        <p:nvPicPr>
          <p:cNvPr id="7" name="Afbeelding 6">
            <a:extLst>
              <a:ext uri="{FF2B5EF4-FFF2-40B4-BE49-F238E27FC236}">
                <a16:creationId xmlns:a16="http://schemas.microsoft.com/office/drawing/2014/main" id="{8E8F023D-46E5-4BEE-8121-3E974117C9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199667623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A2489D-E4C4-4298-8767-92645EC4BE73}"/>
              </a:ext>
            </a:extLst>
          </p:cNvPr>
          <p:cNvSpPr>
            <a:spLocks noGrp="1"/>
          </p:cNvSpPr>
          <p:nvPr>
            <p:ph type="title"/>
          </p:nvPr>
        </p:nvSpPr>
        <p:spPr>
          <a:xfrm>
            <a:off x="450849" y="966196"/>
            <a:ext cx="8446407" cy="663123"/>
          </a:xfrm>
        </p:spPr>
        <p:txBody>
          <a:bodyPr>
            <a:normAutofit fontScale="90000"/>
          </a:bodyPr>
          <a:lstStyle/>
          <a:p>
            <a:r>
              <a:rPr lang="nl-NL" dirty="0"/>
              <a:t>Oplevering en consultatie versie 0.97 STOP/TPOD</a:t>
            </a:r>
          </a:p>
        </p:txBody>
      </p:sp>
      <p:sp>
        <p:nvSpPr>
          <p:cNvPr id="3" name="Tijdelijke aanduiding voor inhoud 2">
            <a:extLst>
              <a:ext uri="{FF2B5EF4-FFF2-40B4-BE49-F238E27FC236}">
                <a16:creationId xmlns:a16="http://schemas.microsoft.com/office/drawing/2014/main" id="{103812E8-D81F-4F02-A16D-F0BCC8D3D9F5}"/>
              </a:ext>
            </a:extLst>
          </p:cNvPr>
          <p:cNvSpPr>
            <a:spLocks noGrp="1"/>
          </p:cNvSpPr>
          <p:nvPr>
            <p:ph type="body" sz="quarter" idx="12"/>
          </p:nvPr>
        </p:nvSpPr>
        <p:spPr>
          <a:xfrm>
            <a:off x="450850" y="1811338"/>
            <a:ext cx="8446405" cy="4305685"/>
          </a:xfrm>
        </p:spPr>
        <p:txBody>
          <a:bodyPr>
            <a:noAutofit/>
          </a:bodyPr>
          <a:lstStyle/>
          <a:p>
            <a:r>
              <a:rPr lang="nl-NL" dirty="0"/>
              <a:t>21 december 2018 					oplevering, publicatie</a:t>
            </a:r>
          </a:p>
          <a:p>
            <a:r>
              <a:rPr lang="nl-NL" dirty="0"/>
              <a:t>12 december 2018, 15 januari 2019 	overdracht DSO ketenpartners</a:t>
            </a:r>
          </a:p>
          <a:p>
            <a:r>
              <a:rPr lang="nl-NL" dirty="0"/>
              <a:t>21 januari 2019						masterclass XML (leveranciers)</a:t>
            </a:r>
          </a:p>
          <a:p>
            <a:r>
              <a:rPr lang="nl-NL" dirty="0"/>
              <a:t>28 januari 2019						start consultatie</a:t>
            </a:r>
          </a:p>
          <a:p>
            <a:r>
              <a:rPr lang="nl-NL" dirty="0"/>
              <a:t>	</a:t>
            </a:r>
            <a:r>
              <a:rPr lang="nl-NL" sz="1400" dirty="0"/>
              <a:t>								</a:t>
            </a:r>
            <a:r>
              <a:rPr lang="nl-NL" dirty="0"/>
              <a:t>toelichtende sessie bevoegde gezagen,</a:t>
            </a:r>
            <a:br>
              <a:rPr lang="nl-NL" dirty="0"/>
            </a:br>
            <a:r>
              <a:rPr lang="nl-NL" dirty="0"/>
              <a:t>									leveranciers, DSO, ketenpartners, 											overig</a:t>
            </a:r>
            <a:r>
              <a:rPr lang="nl-NL" sz="1400" dirty="0"/>
              <a:t>)</a:t>
            </a:r>
          </a:p>
          <a:p>
            <a:endParaRPr lang="nl-NL" sz="1400" dirty="0"/>
          </a:p>
          <a:p>
            <a:r>
              <a:rPr lang="nl-NL" dirty="0"/>
              <a:t>22 maart 2019						sluiting consultatie</a:t>
            </a:r>
          </a:p>
          <a:p>
            <a:r>
              <a:rPr lang="nl-NL" dirty="0"/>
              <a:t>1 juli 2019							versie 0.98</a:t>
            </a:r>
          </a:p>
          <a:p>
            <a:endParaRPr lang="nl-NL" dirty="0"/>
          </a:p>
          <a:p>
            <a:r>
              <a:rPr lang="nl-NL" dirty="0"/>
              <a:t>Meld je aan!</a:t>
            </a:r>
          </a:p>
          <a:p>
            <a:r>
              <a:rPr lang="nl-NL" dirty="0"/>
              <a:t>consultatiestoptpod@geonovum.nl</a:t>
            </a:r>
          </a:p>
          <a:p>
            <a:endParaRPr lang="nl-NL" dirty="0"/>
          </a:p>
        </p:txBody>
      </p:sp>
    </p:spTree>
    <p:extLst>
      <p:ext uri="{BB962C8B-B14F-4D97-AF65-F5344CB8AC3E}">
        <p14:creationId xmlns:p14="http://schemas.microsoft.com/office/powerpoint/2010/main" val="341817163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3D2477-E433-4914-8AA0-0947FB331529}"/>
              </a:ext>
            </a:extLst>
          </p:cNvPr>
          <p:cNvSpPr>
            <a:spLocks noGrp="1"/>
          </p:cNvSpPr>
          <p:nvPr>
            <p:ph type="title"/>
          </p:nvPr>
        </p:nvSpPr>
        <p:spPr/>
        <p:txBody>
          <a:bodyPr/>
          <a:lstStyle/>
          <a:p>
            <a:r>
              <a:rPr lang="nl-NL" dirty="0"/>
              <a:t>Start beheer</a:t>
            </a:r>
          </a:p>
        </p:txBody>
      </p:sp>
      <p:sp>
        <p:nvSpPr>
          <p:cNvPr id="118" name="Tijdelijke aanduiding voor inhoud 117">
            <a:extLst>
              <a:ext uri="{FF2B5EF4-FFF2-40B4-BE49-F238E27FC236}">
                <a16:creationId xmlns:a16="http://schemas.microsoft.com/office/drawing/2014/main" id="{57ED1FAF-D490-4CD9-8071-762695C9A39C}"/>
              </a:ext>
            </a:extLst>
          </p:cNvPr>
          <p:cNvSpPr>
            <a:spLocks noGrp="1"/>
          </p:cNvSpPr>
          <p:nvPr>
            <p:ph type="body" sz="quarter" idx="12"/>
          </p:nvPr>
        </p:nvSpPr>
        <p:spPr/>
        <p:txBody>
          <a:bodyPr/>
          <a:lstStyle/>
          <a:p>
            <a:r>
              <a:rPr lang="nl-NL" dirty="0"/>
              <a:t>Correctief beheer, (kleine) fouten</a:t>
            </a:r>
          </a:p>
          <a:p>
            <a:endParaRPr lang="nl-NL" dirty="0"/>
          </a:p>
          <a:p>
            <a:r>
              <a:rPr lang="nl-NL" dirty="0">
                <a:hlinkClick r:id="rId2"/>
              </a:rPr>
              <a:t>omgevingswet@koop.overheid.nl</a:t>
            </a:r>
            <a:r>
              <a:rPr lang="nl-NL" dirty="0"/>
              <a:t>	generieke documenten STOP, CIM OP, 									aanleverkoppelvlakken, technische 										producten</a:t>
            </a:r>
          </a:p>
          <a:p>
            <a:r>
              <a:rPr lang="nl-NL" dirty="0"/>
              <a:t>						</a:t>
            </a:r>
          </a:p>
          <a:p>
            <a:r>
              <a:rPr lang="nl-NL" dirty="0">
                <a:hlinkClick r:id="rId3"/>
              </a:rPr>
              <a:t>omgevingswet@geonovum.nl</a:t>
            </a:r>
            <a:r>
              <a:rPr lang="nl-NL" dirty="0"/>
              <a:t>		specifieke documenten, </a:t>
            </a:r>
            <a:r>
              <a:rPr lang="nl-NL" dirty="0" err="1"/>
              <a:t>tpods</a:t>
            </a:r>
            <a:r>
              <a:rPr lang="nl-NL" dirty="0"/>
              <a:t> </a:t>
            </a:r>
            <a:r>
              <a:rPr lang="nl-NL" dirty="0" err="1"/>
              <a:t>AmvB</a:t>
            </a:r>
            <a:r>
              <a:rPr lang="nl-NL" dirty="0"/>
              <a:t>/MR, 								omgevingsplan, omgevingsverordening, 								</a:t>
            </a:r>
            <a:r>
              <a:rPr lang="nl-NL" dirty="0" err="1"/>
              <a:t>waterschapsverordening</a:t>
            </a:r>
            <a:r>
              <a:rPr lang="nl-NL" dirty="0"/>
              <a:t>, CIM OW</a:t>
            </a:r>
          </a:p>
          <a:p>
            <a:r>
              <a:rPr lang="nl-NL" dirty="0"/>
              <a:t>								niet: projectbesluit, omgevingsvisie</a:t>
            </a:r>
          </a:p>
          <a:p>
            <a:endParaRPr lang="nl-NL" dirty="0"/>
          </a:p>
          <a:p>
            <a:pPr>
              <a:buFont typeface="Arial" panose="020B0604020202020204" pitchFamily="34" charset="0"/>
              <a:buChar char="•"/>
            </a:pPr>
            <a:endParaRPr lang="nl-NL" dirty="0"/>
          </a:p>
        </p:txBody>
      </p:sp>
    </p:spTree>
    <p:extLst>
      <p:ext uri="{BB962C8B-B14F-4D97-AF65-F5344CB8AC3E}">
        <p14:creationId xmlns:p14="http://schemas.microsoft.com/office/powerpoint/2010/main" val="139868498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C8A8489-95A8-489D-9FB1-E87E4D5B99D1}"/>
              </a:ext>
            </a:extLst>
          </p:cNvPr>
          <p:cNvSpPr>
            <a:spLocks noGrp="1"/>
          </p:cNvSpPr>
          <p:nvPr>
            <p:ph type="title"/>
          </p:nvPr>
        </p:nvSpPr>
        <p:spPr/>
        <p:txBody>
          <a:bodyPr/>
          <a:lstStyle/>
          <a:p>
            <a:r>
              <a:rPr lang="nl-NL" kern="1200" dirty="0">
                <a:ea typeface="Geneva" charset="-128"/>
                <a:cs typeface="Geneva" charset="-128"/>
              </a:rPr>
              <a:t>Conceptueel informatiemodel Omgevingswet</a:t>
            </a:r>
            <a:endParaRPr lang="nl-NL" dirty="0"/>
          </a:p>
        </p:txBody>
      </p:sp>
      <p:sp>
        <p:nvSpPr>
          <p:cNvPr id="3" name="Rechthoek 2">
            <a:extLst>
              <a:ext uri="{FF2B5EF4-FFF2-40B4-BE49-F238E27FC236}">
                <a16:creationId xmlns:a16="http://schemas.microsoft.com/office/drawing/2014/main" id="{2C6CBC9A-C724-46DD-91A9-AE464D17422A}"/>
              </a:ext>
            </a:extLst>
          </p:cNvPr>
          <p:cNvSpPr/>
          <p:nvPr/>
        </p:nvSpPr>
        <p:spPr>
          <a:xfrm>
            <a:off x="0" y="0"/>
            <a:ext cx="4572000" cy="6858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Verdana"/>
              <a:ea typeface="+mn-ea"/>
              <a:cs typeface="Arial"/>
            </a:endParaRPr>
          </a:p>
        </p:txBody>
      </p:sp>
      <p:pic>
        <p:nvPicPr>
          <p:cNvPr id="2" name="Afbeelding 1">
            <a:extLst>
              <a:ext uri="{FF2B5EF4-FFF2-40B4-BE49-F238E27FC236}">
                <a16:creationId xmlns:a16="http://schemas.microsoft.com/office/drawing/2014/main" id="{F28447D9-064C-4085-B104-67AA96C8E0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85056"/>
            <a:ext cx="4631528" cy="4725144"/>
          </a:xfrm>
          <a:prstGeom prst="rect">
            <a:avLst/>
          </a:prstGeom>
        </p:spPr>
      </p:pic>
      <p:graphicFrame>
        <p:nvGraphicFramePr>
          <p:cNvPr id="4" name="Object 3">
            <a:extLst>
              <a:ext uri="{FF2B5EF4-FFF2-40B4-BE49-F238E27FC236}">
                <a16:creationId xmlns:a16="http://schemas.microsoft.com/office/drawing/2014/main" id="{330A809B-81BD-48A9-A144-58395949649C}"/>
              </a:ext>
            </a:extLst>
          </p:cNvPr>
          <p:cNvGraphicFramePr>
            <a:graphicFrameLocks noChangeAspect="1"/>
          </p:cNvGraphicFramePr>
          <p:nvPr>
            <p:extLst/>
          </p:nvPr>
        </p:nvGraphicFramePr>
        <p:xfrm>
          <a:off x="5652120" y="3861048"/>
          <a:ext cx="2103661" cy="2721585"/>
        </p:xfrm>
        <a:graphic>
          <a:graphicData uri="http://schemas.openxmlformats.org/presentationml/2006/ole">
            <mc:AlternateContent xmlns:mc="http://schemas.openxmlformats.org/markup-compatibility/2006">
              <mc:Choice xmlns:v="urn:schemas-microsoft-com:vml" Requires="v">
                <p:oleObj spid="_x0000_s1045" name="Acrobat Document" r:id="rId5" imgW="4663440" imgH="6034757" progId="AcroExch.Document.DC">
                  <p:embed/>
                </p:oleObj>
              </mc:Choice>
              <mc:Fallback>
                <p:oleObj name="Acrobat Document" r:id="rId5" imgW="4663440" imgH="6034757" progId="AcroExch.Document.DC">
                  <p:embed/>
                  <p:pic>
                    <p:nvPicPr>
                      <p:cNvPr id="4" name="Object 3">
                        <a:extLst>
                          <a:ext uri="{FF2B5EF4-FFF2-40B4-BE49-F238E27FC236}">
                            <a16:creationId xmlns:a16="http://schemas.microsoft.com/office/drawing/2014/main" id="{330A809B-81BD-48A9-A144-58395949649C}"/>
                          </a:ext>
                        </a:extLst>
                      </p:cNvPr>
                      <p:cNvPicPr/>
                      <p:nvPr/>
                    </p:nvPicPr>
                    <p:blipFill>
                      <a:blip r:embed="rId6"/>
                      <a:stretch>
                        <a:fillRect/>
                      </a:stretch>
                    </p:blipFill>
                    <p:spPr>
                      <a:xfrm>
                        <a:off x="5652120" y="3861048"/>
                        <a:ext cx="2103661" cy="2721585"/>
                      </a:xfrm>
                      <a:prstGeom prst="rect">
                        <a:avLst/>
                      </a:prstGeom>
                    </p:spPr>
                  </p:pic>
                </p:oleObj>
              </mc:Fallback>
            </mc:AlternateContent>
          </a:graphicData>
        </a:graphic>
      </p:graphicFrame>
    </p:spTree>
    <p:extLst>
      <p:ext uri="{BB962C8B-B14F-4D97-AF65-F5344CB8AC3E}">
        <p14:creationId xmlns:p14="http://schemas.microsoft.com/office/powerpoint/2010/main" val="3937677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C8A8489-95A8-489D-9FB1-E87E4D5B99D1}"/>
              </a:ext>
            </a:extLst>
          </p:cNvPr>
          <p:cNvSpPr>
            <a:spLocks noGrp="1"/>
          </p:cNvSpPr>
          <p:nvPr>
            <p:ph type="title"/>
          </p:nvPr>
        </p:nvSpPr>
        <p:spPr/>
        <p:txBody>
          <a:bodyPr/>
          <a:lstStyle/>
          <a:p>
            <a:r>
              <a:rPr lang="nl-NL" kern="1200" dirty="0">
                <a:ea typeface="Geneva" charset="-128"/>
                <a:cs typeface="Geneva" charset="-128"/>
              </a:rPr>
              <a:t>Conceptueel informatiemodel Officiële Publicaties </a:t>
            </a:r>
            <a:endParaRPr lang="nl-NL" dirty="0"/>
          </a:p>
        </p:txBody>
      </p:sp>
      <p:pic>
        <p:nvPicPr>
          <p:cNvPr id="4" name="Afbeelding 3">
            <a:extLst>
              <a:ext uri="{FF2B5EF4-FFF2-40B4-BE49-F238E27FC236}">
                <a16:creationId xmlns:a16="http://schemas.microsoft.com/office/drawing/2014/main" id="{ACDE8582-9DF3-44C1-9C7D-D37E10EA3EF5}"/>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700808"/>
            <a:ext cx="4572000" cy="3140968"/>
          </a:xfrm>
          <a:prstGeom prst="rect">
            <a:avLst/>
          </a:prstGeom>
          <a:noFill/>
          <a:ln>
            <a:noFill/>
          </a:ln>
        </p:spPr>
      </p:pic>
    </p:spTree>
    <p:extLst>
      <p:ext uri="{BB962C8B-B14F-4D97-AF65-F5344CB8AC3E}">
        <p14:creationId xmlns:p14="http://schemas.microsoft.com/office/powerpoint/2010/main" val="490241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3D2477-E433-4914-8AA0-0947FB331529}"/>
              </a:ext>
            </a:extLst>
          </p:cNvPr>
          <p:cNvSpPr>
            <a:spLocks noGrp="1"/>
          </p:cNvSpPr>
          <p:nvPr>
            <p:ph type="title"/>
          </p:nvPr>
        </p:nvSpPr>
        <p:spPr/>
        <p:txBody>
          <a:bodyPr/>
          <a:lstStyle/>
          <a:p>
            <a:r>
              <a:rPr lang="nl-NL" dirty="0"/>
              <a:t>Vertaling CIM OW – CIM OP</a:t>
            </a:r>
          </a:p>
        </p:txBody>
      </p:sp>
      <p:sp>
        <p:nvSpPr>
          <p:cNvPr id="118" name="Tijdelijke aanduiding voor inhoud 117">
            <a:extLst>
              <a:ext uri="{FF2B5EF4-FFF2-40B4-BE49-F238E27FC236}">
                <a16:creationId xmlns:a16="http://schemas.microsoft.com/office/drawing/2014/main" id="{57ED1FAF-D490-4CD9-8071-762695C9A39C}"/>
              </a:ext>
            </a:extLst>
          </p:cNvPr>
          <p:cNvSpPr>
            <a:spLocks noGrp="1"/>
          </p:cNvSpPr>
          <p:nvPr>
            <p:ph idx="1"/>
          </p:nvPr>
        </p:nvSpPr>
        <p:spPr/>
        <p:txBody>
          <a:bodyPr/>
          <a:lstStyle/>
          <a:p>
            <a:r>
              <a:rPr lang="en-US" dirty="0"/>
              <a:t>CIM OW en CIM OP </a:t>
            </a:r>
            <a:r>
              <a:rPr lang="en-US" dirty="0" err="1"/>
              <a:t>beschrijven</a:t>
            </a:r>
            <a:r>
              <a:rPr lang="en-US" dirty="0"/>
              <a:t> </a:t>
            </a:r>
            <a:r>
              <a:rPr lang="en-US" dirty="0" err="1"/>
              <a:t>beide</a:t>
            </a:r>
            <a:r>
              <a:rPr lang="en-US" dirty="0"/>
              <a:t> (</a:t>
            </a:r>
            <a:r>
              <a:rPr lang="en-US" dirty="0" err="1"/>
              <a:t>dezelfde</a:t>
            </a:r>
            <a:r>
              <a:rPr lang="en-US" dirty="0"/>
              <a:t>) </a:t>
            </a:r>
            <a:r>
              <a:rPr lang="en-US" dirty="0" err="1"/>
              <a:t>inhoud</a:t>
            </a:r>
            <a:r>
              <a:rPr lang="en-US" dirty="0"/>
              <a:t> van regels.</a:t>
            </a:r>
          </a:p>
          <a:p>
            <a:r>
              <a:rPr lang="en-US" dirty="0"/>
              <a:t>CIM OW </a:t>
            </a:r>
            <a:r>
              <a:rPr lang="en-US" dirty="0" err="1"/>
              <a:t>voor</a:t>
            </a:r>
            <a:r>
              <a:rPr lang="en-US" dirty="0"/>
              <a:t> DSO-LV, CIM OP </a:t>
            </a:r>
            <a:r>
              <a:rPr lang="en-US" dirty="0" err="1"/>
              <a:t>op</a:t>
            </a:r>
            <a:r>
              <a:rPr lang="en-US" dirty="0"/>
              <a:t> </a:t>
            </a:r>
            <a:r>
              <a:rPr lang="en-US" dirty="0" err="1"/>
              <a:t>juridisch</a:t>
            </a:r>
            <a:r>
              <a:rPr lang="en-US" dirty="0"/>
              <a:t> </a:t>
            </a:r>
            <a:r>
              <a:rPr lang="en-US" dirty="0" err="1"/>
              <a:t>geborgde</a:t>
            </a:r>
            <a:r>
              <a:rPr lang="en-US" dirty="0"/>
              <a:t> </a:t>
            </a:r>
            <a:r>
              <a:rPr lang="en-US" dirty="0" err="1"/>
              <a:t>manier</a:t>
            </a:r>
            <a:r>
              <a:rPr lang="en-US" dirty="0"/>
              <a:t>. </a:t>
            </a:r>
            <a:endParaRPr lang="nl-NL" dirty="0"/>
          </a:p>
          <a:p>
            <a:r>
              <a:rPr lang="nl-NL" dirty="0"/>
              <a:t>De </a:t>
            </a:r>
            <a:r>
              <a:rPr lang="nl-NL" dirty="0" err="1"/>
              <a:t>TPODs</a:t>
            </a:r>
            <a:r>
              <a:rPr lang="nl-NL" dirty="0"/>
              <a:t> zijn opgesteld in CIM OW termen.</a:t>
            </a:r>
          </a:p>
        </p:txBody>
      </p:sp>
      <p:pic>
        <p:nvPicPr>
          <p:cNvPr id="3" name="Afbeelding 2">
            <a:extLst>
              <a:ext uri="{FF2B5EF4-FFF2-40B4-BE49-F238E27FC236}">
                <a16:creationId xmlns:a16="http://schemas.microsoft.com/office/drawing/2014/main" id="{113DA727-8F10-4F6C-B319-A3691F840D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600" y="2808068"/>
            <a:ext cx="6912768" cy="3601103"/>
          </a:xfrm>
          <a:prstGeom prst="rect">
            <a:avLst/>
          </a:prstGeom>
        </p:spPr>
      </p:pic>
    </p:spTree>
    <p:extLst>
      <p:ext uri="{BB962C8B-B14F-4D97-AF65-F5344CB8AC3E}">
        <p14:creationId xmlns:p14="http://schemas.microsoft.com/office/powerpoint/2010/main" val="1860481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3D2477-E433-4914-8AA0-0947FB331529}"/>
              </a:ext>
            </a:extLst>
          </p:cNvPr>
          <p:cNvSpPr>
            <a:spLocks noGrp="1"/>
          </p:cNvSpPr>
          <p:nvPr>
            <p:ph type="title"/>
          </p:nvPr>
        </p:nvSpPr>
        <p:spPr/>
        <p:txBody>
          <a:bodyPr/>
          <a:lstStyle/>
          <a:p>
            <a:r>
              <a:rPr lang="nl-NL" dirty="0"/>
              <a:t>Vertaaltabel CIM OW – CIM OP</a:t>
            </a:r>
          </a:p>
        </p:txBody>
      </p:sp>
      <p:graphicFrame>
        <p:nvGraphicFramePr>
          <p:cNvPr id="3" name="Tijdelijke aanduiding voor inhoud 2">
            <a:extLst>
              <a:ext uri="{FF2B5EF4-FFF2-40B4-BE49-F238E27FC236}">
                <a16:creationId xmlns:a16="http://schemas.microsoft.com/office/drawing/2014/main" id="{BAF96CD7-C237-4C7E-8DB8-8B1CC3D8465A}"/>
              </a:ext>
            </a:extLst>
          </p:cNvPr>
          <p:cNvGraphicFramePr>
            <a:graphicFrameLocks noGrp="1"/>
          </p:cNvGraphicFramePr>
          <p:nvPr>
            <p:ph idx="1"/>
            <p:extLst/>
          </p:nvPr>
        </p:nvGraphicFramePr>
        <p:xfrm>
          <a:off x="251520" y="2648595"/>
          <a:ext cx="5725160" cy="3476627"/>
        </p:xfrm>
        <a:graphic>
          <a:graphicData uri="http://schemas.openxmlformats.org/drawingml/2006/table">
            <a:tbl>
              <a:tblPr firstRow="1" firstCol="1" bandRow="1"/>
              <a:tblGrid>
                <a:gridCol w="2862580">
                  <a:extLst>
                    <a:ext uri="{9D8B030D-6E8A-4147-A177-3AD203B41FA5}">
                      <a16:colId xmlns:a16="http://schemas.microsoft.com/office/drawing/2014/main" val="1098408612"/>
                    </a:ext>
                  </a:extLst>
                </a:gridCol>
                <a:gridCol w="2862580">
                  <a:extLst>
                    <a:ext uri="{9D8B030D-6E8A-4147-A177-3AD203B41FA5}">
                      <a16:colId xmlns:a16="http://schemas.microsoft.com/office/drawing/2014/main" val="2014078442"/>
                    </a:ext>
                  </a:extLst>
                </a:gridCol>
              </a:tblGrid>
              <a:tr h="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Arial" panose="020B0604020202020204" pitchFamily="34" charset="0"/>
                        </a:rPr>
                        <a:t>CIM OW</a:t>
                      </a:r>
                      <a:endParaRPr lang="nl-NL"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Arial" panose="020B0604020202020204" pitchFamily="34" charset="0"/>
                        </a:rPr>
                        <a:t>CIM OP</a:t>
                      </a:r>
                      <a:endParaRPr lang="nl-NL"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7108242"/>
                  </a:ext>
                </a:extLst>
              </a:tr>
              <a:tr h="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Arial" panose="020B0604020202020204" pitchFamily="34" charset="0"/>
                        </a:rPr>
                        <a:t>Juridische regel</a:t>
                      </a:r>
                      <a:endParaRPr lang="nl-NL"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Arial" panose="020B0604020202020204" pitchFamily="34" charset="0"/>
                        </a:rPr>
                        <a:t>Niet gemodelleerd</a:t>
                      </a:r>
                      <a:endParaRPr lang="nl-NL"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7568090"/>
                  </a:ext>
                </a:extLst>
              </a:tr>
              <a:tr h="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Arial" panose="020B0604020202020204" pitchFamily="34" charset="0"/>
                        </a:rPr>
                        <a:t>Eigenschappen juridische regel</a:t>
                      </a:r>
                      <a:r>
                        <a:rPr lang="en-GB" sz="1100" baseline="30000">
                          <a:effectLst/>
                          <a:latin typeface="Calibri" panose="020F0502020204030204" pitchFamily="34" charset="0"/>
                          <a:ea typeface="Calibri" panose="020F0502020204030204" pitchFamily="34" charset="0"/>
                          <a:cs typeface="Arial" panose="020B0604020202020204" pitchFamily="34" charset="0"/>
                        </a:rPr>
                        <a:t>1</a:t>
                      </a:r>
                      <a:endParaRPr lang="nl-NL"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Arial" panose="020B0604020202020204" pitchFamily="34" charset="0"/>
                        </a:rPr>
                        <a:t>Kenmerken regeltekst</a:t>
                      </a:r>
                      <a:r>
                        <a:rPr lang="en-GB" sz="1100" baseline="30000">
                          <a:effectLst/>
                          <a:latin typeface="Calibri" panose="020F0502020204030204" pitchFamily="34" charset="0"/>
                          <a:ea typeface="Calibri" panose="020F0502020204030204" pitchFamily="34" charset="0"/>
                          <a:cs typeface="Arial" panose="020B0604020202020204" pitchFamily="34" charset="0"/>
                        </a:rPr>
                        <a:t>2</a:t>
                      </a:r>
                      <a:r>
                        <a:rPr lang="en-GB" sz="1100">
                          <a:effectLst/>
                          <a:latin typeface="Calibri" panose="020F0502020204030204" pitchFamily="34" charset="0"/>
                          <a:ea typeface="Calibri" panose="020F0502020204030204" pitchFamily="34" charset="0"/>
                          <a:cs typeface="Arial" panose="020B0604020202020204" pitchFamily="34" charset="0"/>
                        </a:rPr>
                        <a:t> / regeltekstfragment</a:t>
                      </a:r>
                      <a:r>
                        <a:rPr lang="en-GB" sz="1100" baseline="30000">
                          <a:effectLst/>
                          <a:latin typeface="Calibri" panose="020F0502020204030204" pitchFamily="34" charset="0"/>
                          <a:ea typeface="Calibri" panose="020F0502020204030204" pitchFamily="34" charset="0"/>
                          <a:cs typeface="Arial" panose="020B0604020202020204" pitchFamily="34" charset="0"/>
                        </a:rPr>
                        <a:t>6</a:t>
                      </a:r>
                      <a:endParaRPr lang="nl-NL"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0770792"/>
                  </a:ext>
                </a:extLst>
              </a:tr>
              <a:tr h="0">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Arial" panose="020B0604020202020204" pitchFamily="34" charset="0"/>
                        </a:rPr>
                        <a:t>Regeltekst geldt voor werkingsgebied</a:t>
                      </a:r>
                      <a:endParaRPr lang="nl-NL"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Werkingsgebied van regeltekst + vaststelling informatieobject + dataobjecten uit datacollectie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018189"/>
                  </a:ext>
                </a:extLst>
              </a:tr>
              <a:tr h="0">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Juridische regel beschrijft een ….</a:t>
                      </a:r>
                      <a:r>
                        <a:rPr lang="nl-NL" sz="1100" baseline="30000">
                          <a:effectLst/>
                          <a:latin typeface="Calibri" panose="020F0502020204030204" pitchFamily="34" charset="0"/>
                          <a:ea typeface="Calibri" panose="020F0502020204030204" pitchFamily="34" charset="0"/>
                          <a:cs typeface="Arial" panose="020B0604020202020204" pitchFamily="34" charset="0"/>
                        </a:rPr>
                        <a:t>1</a:t>
                      </a:r>
                      <a:endParaRPr lang="nl-NL"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Juridische bron van dataobject in datacollectie</a:t>
                      </a:r>
                      <a:r>
                        <a:rPr lang="nl-NL" sz="1100" baseline="30000">
                          <a:effectLst/>
                          <a:latin typeface="Calibri" panose="020F0502020204030204" pitchFamily="34" charset="0"/>
                          <a:ea typeface="Calibri" panose="020F0502020204030204" pitchFamily="34" charset="0"/>
                          <a:cs typeface="Arial" panose="020B0604020202020204" pitchFamily="34" charset="0"/>
                        </a:rPr>
                        <a:t>3</a:t>
                      </a:r>
                      <a:endParaRPr lang="nl-NL"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1624170"/>
                  </a:ext>
                </a:extLst>
              </a:tr>
              <a:tr h="0">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Locatie</a:t>
                      </a:r>
                      <a:r>
                        <a:rPr lang="nl-NL" sz="1100" baseline="30000">
                          <a:effectLst/>
                          <a:latin typeface="Calibri" panose="020F0502020204030204" pitchFamily="34" charset="0"/>
                          <a:ea typeface="Calibri" panose="020F0502020204030204" pitchFamily="34" charset="0"/>
                          <a:cs typeface="Arial" panose="020B0604020202020204" pitchFamily="34" charset="0"/>
                        </a:rPr>
                        <a:t>4</a:t>
                      </a:r>
                      <a:endParaRPr lang="nl-NL"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Locatie uit dataobject + vaststelling informatieobject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3650483"/>
                  </a:ext>
                </a:extLst>
              </a:tr>
              <a:tr h="0">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Functie + locatie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Datacollectie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0409472"/>
                  </a:ext>
                </a:extLst>
              </a:tr>
              <a:tr h="0">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Activiteit + locatie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Datacollectie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019789"/>
                  </a:ext>
                </a:extLst>
              </a:tr>
              <a:tr h="0">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Beperkingengebied + locatie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Datacollectie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4872893"/>
                  </a:ext>
                </a:extLst>
              </a:tr>
              <a:tr h="0">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Omgevingsnorm + Norm + Normwaarde + locatie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Datacollectie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3948672"/>
                  </a:ext>
                </a:extLst>
              </a:tr>
              <a:tr h="0">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Omgevingswaarde + Norm + Normwaarde + locatie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NL" sz="1100" dirty="0">
                          <a:effectLst/>
                          <a:latin typeface="Calibri" panose="020F0502020204030204" pitchFamily="34" charset="0"/>
                          <a:ea typeface="Calibri" panose="020F0502020204030204" pitchFamily="34" charset="0"/>
                          <a:cs typeface="Arial" panose="020B0604020202020204" pitchFamily="34" charset="0"/>
                        </a:rPr>
                        <a:t>Datacollectie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6948354"/>
                  </a:ext>
                </a:extLst>
              </a:tr>
              <a:tr h="0">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Activiteit, Functie, Beperkingengebied, Omgevingsnorm, Omgevingswaarde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NL" sz="1100" dirty="0">
                          <a:effectLst/>
                          <a:latin typeface="Calibri" panose="020F0502020204030204" pitchFamily="34" charset="0"/>
                          <a:ea typeface="Calibri" panose="020F0502020204030204" pitchFamily="34" charset="0"/>
                          <a:cs typeface="Arial" panose="020B0604020202020204" pitchFamily="34" charset="0"/>
                        </a:rPr>
                        <a:t>Open </a:t>
                      </a:r>
                      <a:r>
                        <a:rPr lang="nl-NL" sz="1100" dirty="0" err="1">
                          <a:effectLst/>
                          <a:latin typeface="Calibri" panose="020F0502020204030204" pitchFamily="34" charset="0"/>
                          <a:ea typeface="Calibri" panose="020F0502020204030204" pitchFamily="34" charset="0"/>
                          <a:cs typeface="Arial" panose="020B0604020202020204" pitchFamily="34" charset="0"/>
                        </a:rPr>
                        <a:t>waardelijst</a:t>
                      </a:r>
                      <a:endParaRPr lang="nl-NL"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324958"/>
                  </a:ext>
                </a:extLst>
              </a:tr>
              <a:tr h="0">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Alles gemarkeerd met &lt;CodeList&gt;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Gesloten waardelijst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1776876"/>
                  </a:ext>
                </a:extLst>
              </a:tr>
              <a:tr h="0">
                <a:tc>
                  <a:txBody>
                    <a:bodyPr/>
                    <a:lstStyle/>
                    <a:p>
                      <a:pPr>
                        <a:lnSpc>
                          <a:spcPct val="107000"/>
                        </a:lnSpc>
                        <a:spcAft>
                          <a:spcPts val="0"/>
                        </a:spcAft>
                      </a:pPr>
                      <a:r>
                        <a:rPr lang="nl-NL" sz="1100">
                          <a:effectLst/>
                          <a:latin typeface="Calibri" panose="020F0502020204030204" pitchFamily="34" charset="0"/>
                          <a:ea typeface="Calibri" panose="020F0502020204030204" pitchFamily="34" charset="0"/>
                          <a:cs typeface="Arial" panose="020B0604020202020204" pitchFamily="34" charset="0"/>
                        </a:rPr>
                        <a:t>Gebied, Locatiegroep</a:t>
                      </a:r>
                      <a:r>
                        <a:rPr lang="nl-NL" sz="1100" baseline="30000">
                          <a:effectLst/>
                          <a:latin typeface="Calibri" panose="020F0502020204030204" pitchFamily="34" charset="0"/>
                          <a:ea typeface="Calibri" panose="020F0502020204030204" pitchFamily="34" charset="0"/>
                          <a:cs typeface="Arial" panose="020B0604020202020204" pitchFamily="34" charset="0"/>
                        </a:rPr>
                        <a:t>5</a:t>
                      </a:r>
                      <a:endParaRPr lang="nl-NL"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NL" sz="1100" dirty="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9989944"/>
                  </a:ext>
                </a:extLst>
              </a:tr>
            </a:tbl>
          </a:graphicData>
        </a:graphic>
      </p:graphicFrame>
      <p:pic>
        <p:nvPicPr>
          <p:cNvPr id="7" name="Afbeelding 6">
            <a:extLst>
              <a:ext uri="{FF2B5EF4-FFF2-40B4-BE49-F238E27FC236}">
                <a16:creationId xmlns:a16="http://schemas.microsoft.com/office/drawing/2014/main" id="{412F758B-5773-4786-BBE1-9B6244D7EBEA}"/>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3112210"/>
            <a:ext cx="2923198" cy="2237998"/>
          </a:xfrm>
          <a:prstGeom prst="rect">
            <a:avLst/>
          </a:prstGeom>
          <a:noFill/>
          <a:ln>
            <a:noFill/>
          </a:ln>
        </p:spPr>
      </p:pic>
      <p:sp>
        <p:nvSpPr>
          <p:cNvPr id="8" name="Tijdelijke aanduiding voor inhoud 117">
            <a:extLst>
              <a:ext uri="{FF2B5EF4-FFF2-40B4-BE49-F238E27FC236}">
                <a16:creationId xmlns:a16="http://schemas.microsoft.com/office/drawing/2014/main" id="{33385730-EB4D-4CFB-A683-207814D6F970}"/>
              </a:ext>
            </a:extLst>
          </p:cNvPr>
          <p:cNvSpPr txBox="1">
            <a:spLocks/>
          </p:cNvSpPr>
          <p:nvPr/>
        </p:nvSpPr>
        <p:spPr bwMode="auto">
          <a:xfrm>
            <a:off x="381000" y="1800225"/>
            <a:ext cx="8201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lang="nl-NL" kern="1200">
                <a:solidFill>
                  <a:srgbClr val="000000"/>
                </a:solidFill>
                <a:latin typeface="Verdana" pitchFamily="34" charset="0"/>
                <a:ea typeface="Verdana" pitchFamily="34" charset="0"/>
                <a:cs typeface="Verdana" pitchFamily="34" charset="0"/>
              </a:defRPr>
            </a:lvl1pPr>
            <a:lvl2pPr marL="179388" indent="-179388" algn="l" rtl="0" eaLnBrk="0" fontAlgn="base" hangingPunct="0">
              <a:spcBef>
                <a:spcPct val="20000"/>
              </a:spcBef>
              <a:spcAft>
                <a:spcPct val="0"/>
              </a:spcAft>
              <a:buBlip>
                <a:blip r:embed="rId4"/>
              </a:buBlip>
              <a:defRPr lang="nl-NL" kern="1200" dirty="0">
                <a:solidFill>
                  <a:srgbClr val="000000"/>
                </a:solidFill>
                <a:latin typeface="Verdana" pitchFamily="34" charset="0"/>
                <a:ea typeface="Verdana" pitchFamily="34" charset="0"/>
                <a:cs typeface="Verdana" pitchFamily="34" charset="0"/>
              </a:defRPr>
            </a:lvl2pPr>
            <a:lvl3pPr marL="377825" indent="-250825" algn="l" rtl="0" eaLnBrk="0" fontAlgn="base" hangingPunct="0">
              <a:spcBef>
                <a:spcPct val="20000"/>
              </a:spcBef>
              <a:spcAft>
                <a:spcPct val="0"/>
              </a:spcAft>
              <a:buBlip>
                <a:blip r:embed="rId5"/>
              </a:buBlip>
              <a:defRPr lang="nl-NL" kern="1200" dirty="0">
                <a:solidFill>
                  <a:srgbClr val="000000"/>
                </a:solidFill>
                <a:latin typeface="Verdana" pitchFamily="34" charset="0"/>
                <a:ea typeface="Verdana" pitchFamily="34" charset="0"/>
                <a:cs typeface="Verdana" pitchFamily="34" charset="0"/>
              </a:defRPr>
            </a:lvl3pPr>
            <a:lvl4pPr marL="539750" indent="-142875" algn="l" rtl="0" eaLnBrk="0" fontAlgn="base" hangingPunct="0">
              <a:spcBef>
                <a:spcPct val="20000"/>
              </a:spcBef>
              <a:spcAft>
                <a:spcPct val="0"/>
              </a:spcAft>
              <a:buBlip>
                <a:blip r:embed="rId6"/>
              </a:buBlip>
              <a:defRPr lang="nl-NL" kern="1200" dirty="0">
                <a:solidFill>
                  <a:srgbClr val="000000"/>
                </a:solidFill>
                <a:latin typeface="Verdana" pitchFamily="34" charset="0"/>
                <a:ea typeface="Verdana" pitchFamily="34" charset="0"/>
                <a:cs typeface="Verdana" pitchFamily="34" charset="0"/>
              </a:defRPr>
            </a:lvl4pPr>
            <a:lvl5pPr marL="711200" indent="-176213" algn="l" rtl="0" eaLnBrk="0" fontAlgn="base" hangingPunct="0">
              <a:spcBef>
                <a:spcPct val="20000"/>
              </a:spcBef>
              <a:spcAft>
                <a:spcPct val="0"/>
              </a:spcAft>
              <a:defRPr lang="nl-NL" kern="1200" dirty="0">
                <a:solidFill>
                  <a:schemeClr val="tx1"/>
                </a:solidFill>
                <a:latin typeface="Verdana" pitchFamily="34" charset="0"/>
                <a:ea typeface="Verdana" pitchFamily="34" charset="0"/>
                <a:cs typeface="Verdana"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CIM OW en CIM OP </a:t>
            </a:r>
            <a:r>
              <a:rPr kumimoji="0" lang="en-US" sz="1800" b="0" i="0"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zijn</a:t>
            </a:r>
            <a:r>
              <a:rPr kumimoji="0" lang="en-US" sz="18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in </a:t>
            </a:r>
            <a:r>
              <a:rPr kumimoji="0" lang="en-US" sz="1800" b="0" i="0"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elkaar</a:t>
            </a:r>
            <a:r>
              <a:rPr kumimoji="0" lang="en-US" sz="18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sz="1800" b="0" i="0"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te</a:t>
            </a:r>
            <a:r>
              <a:rPr kumimoji="0" lang="en-US" sz="18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sz="1800" b="0" i="0"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vertalen</a:t>
            </a:r>
            <a:r>
              <a:rPr kumimoji="0" lang="en-US" sz="18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Vertaaltabel</a:t>
            </a:r>
            <a:r>
              <a:rPr kumimoji="0" lang="en-US" sz="18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op het </a:t>
            </a:r>
            <a:r>
              <a:rPr kumimoji="0" lang="en-US" sz="1800" b="0" i="0"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niveau</a:t>
            </a:r>
            <a:r>
              <a:rPr kumimoji="0" lang="en-US" sz="18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van </a:t>
            </a:r>
            <a:r>
              <a:rPr kumimoji="0" lang="en-US" sz="1800" b="0" i="0"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entiteiten</a:t>
            </a:r>
            <a:r>
              <a:rPr kumimoji="0" lang="en-US" sz="18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a:t>
            </a:r>
            <a:endParaRPr kumimoji="0" lang="nl-NL" sz="1800" b="0" i="0"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278850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C8A8489-95A8-489D-9FB1-E87E4D5B99D1}"/>
              </a:ext>
            </a:extLst>
          </p:cNvPr>
          <p:cNvSpPr>
            <a:spLocks noGrp="1"/>
          </p:cNvSpPr>
          <p:nvPr>
            <p:ph type="title"/>
          </p:nvPr>
        </p:nvSpPr>
        <p:spPr/>
        <p:txBody>
          <a:bodyPr/>
          <a:lstStyle/>
          <a:p>
            <a:r>
              <a:rPr lang="nl-NL" kern="1200" dirty="0">
                <a:ea typeface="Geneva" charset="-128"/>
                <a:cs typeface="Geneva" charset="-128"/>
              </a:rPr>
              <a:t>Presentatie-standaard ; Bekendmaken</a:t>
            </a:r>
            <a:br>
              <a:rPr lang="nl-NL" kern="1200" dirty="0">
                <a:ea typeface="Geneva" charset="-128"/>
                <a:cs typeface="Geneva" charset="-128"/>
              </a:rPr>
            </a:br>
            <a:r>
              <a:rPr lang="nl-NL" kern="1200" dirty="0">
                <a:ea typeface="Geneva" charset="-128"/>
                <a:cs typeface="Geneva" charset="-128"/>
              </a:rPr>
              <a:t>wat, waar en hoe</a:t>
            </a:r>
            <a:endParaRPr lang="nl-NL" dirty="0"/>
          </a:p>
        </p:txBody>
      </p:sp>
      <p:pic>
        <p:nvPicPr>
          <p:cNvPr id="3" name="Afbeelding 2" descr="Afbeelding met schermafbeelding&#10;&#10;Automatisch gegenereerde beschrijving">
            <a:extLst>
              <a:ext uri="{FF2B5EF4-FFF2-40B4-BE49-F238E27FC236}">
                <a16:creationId xmlns:a16="http://schemas.microsoft.com/office/drawing/2014/main" id="{ED887E4B-081D-4BDF-9AF4-84BAAF8EED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429000"/>
            <a:ext cx="4572000" cy="2571750"/>
          </a:xfrm>
          <a:prstGeom prst="rect">
            <a:avLst/>
          </a:prstGeom>
        </p:spPr>
      </p:pic>
      <p:pic>
        <p:nvPicPr>
          <p:cNvPr id="5" name="Afbeelding 4" descr="Afbeelding met schermafbeelding&#10;&#10;Automatisch gegenereerde beschrijving">
            <a:extLst>
              <a:ext uri="{FF2B5EF4-FFF2-40B4-BE49-F238E27FC236}">
                <a16:creationId xmlns:a16="http://schemas.microsoft.com/office/drawing/2014/main" id="{CAA63140-1D24-47C1-AE0A-1291E01E26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56692"/>
            <a:ext cx="4572000" cy="2571750"/>
          </a:xfrm>
          <a:prstGeom prst="rect">
            <a:avLst/>
          </a:prstGeom>
        </p:spPr>
      </p:pic>
    </p:spTree>
    <p:extLst>
      <p:ext uri="{BB962C8B-B14F-4D97-AF65-F5344CB8AC3E}">
        <p14:creationId xmlns:p14="http://schemas.microsoft.com/office/powerpoint/2010/main" val="3203142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495EFF-F251-4007-89E6-AB062015A0DC}"/>
              </a:ext>
            </a:extLst>
          </p:cNvPr>
          <p:cNvSpPr>
            <a:spLocks noGrp="1"/>
          </p:cNvSpPr>
          <p:nvPr>
            <p:ph type="title"/>
          </p:nvPr>
        </p:nvSpPr>
        <p:spPr>
          <a:xfrm>
            <a:off x="381000" y="1263650"/>
            <a:ext cx="8458200" cy="571500"/>
          </a:xfrm>
        </p:spPr>
        <p:txBody>
          <a:bodyPr/>
          <a:lstStyle/>
          <a:p>
            <a:pPr algn="ctr"/>
            <a:r>
              <a:rPr lang="nl-NL" sz="1800" i="1" dirty="0"/>
              <a:t>Overzicht van de verschillende vormen waarop een OW-besluit wordt weergegeven</a:t>
            </a:r>
            <a:br>
              <a:rPr lang="nl-NL" sz="1800" i="1" dirty="0"/>
            </a:br>
            <a:endParaRPr lang="nl-NL" sz="1800" dirty="0"/>
          </a:p>
        </p:txBody>
      </p:sp>
      <p:pic>
        <p:nvPicPr>
          <p:cNvPr id="9" name="Tijdelijke aanduiding voor inhoud 8">
            <a:extLst>
              <a:ext uri="{FF2B5EF4-FFF2-40B4-BE49-F238E27FC236}">
                <a16:creationId xmlns:a16="http://schemas.microsoft.com/office/drawing/2014/main" id="{31C99999-CDCF-424F-B5D2-48D1E22B666A}"/>
              </a:ext>
            </a:extLst>
          </p:cNvPr>
          <p:cNvPicPr>
            <a:picLocks noGrp="1" noChangeAspect="1"/>
          </p:cNvPicPr>
          <p:nvPr>
            <p:ph idx="1"/>
          </p:nvPr>
        </p:nvPicPr>
        <p:blipFill>
          <a:blip r:embed="rId2"/>
          <a:stretch>
            <a:fillRect/>
          </a:stretch>
        </p:blipFill>
        <p:spPr>
          <a:xfrm>
            <a:off x="1733550" y="1916906"/>
            <a:ext cx="5495925" cy="4181475"/>
          </a:xfrm>
          <a:prstGeom prst="rect">
            <a:avLst/>
          </a:prstGeom>
        </p:spPr>
      </p:pic>
    </p:spTree>
    <p:extLst>
      <p:ext uri="{BB962C8B-B14F-4D97-AF65-F5344CB8AC3E}">
        <p14:creationId xmlns:p14="http://schemas.microsoft.com/office/powerpoint/2010/main" val="3731920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F91EBE01-EC09-4654-8270-60457731423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81101" y="-11063"/>
            <a:ext cx="7612283" cy="7074409"/>
          </a:xfrm>
        </p:spPr>
      </p:pic>
    </p:spTree>
    <p:extLst>
      <p:ext uri="{BB962C8B-B14F-4D97-AF65-F5344CB8AC3E}">
        <p14:creationId xmlns:p14="http://schemas.microsoft.com/office/powerpoint/2010/main" val="633506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B3950-7DDA-4F4E-AAEF-8838ED4AB367}"/>
              </a:ext>
            </a:extLst>
          </p:cNvPr>
          <p:cNvSpPr>
            <a:spLocks noGrp="1"/>
          </p:cNvSpPr>
          <p:nvPr>
            <p:ph type="title"/>
          </p:nvPr>
        </p:nvSpPr>
        <p:spPr/>
        <p:txBody>
          <a:bodyPr/>
          <a:lstStyle/>
          <a:p>
            <a:endParaRPr lang="nl-NL"/>
          </a:p>
        </p:txBody>
      </p:sp>
      <p:pic>
        <p:nvPicPr>
          <p:cNvPr id="7" name="Tijdelijke aanduiding voor inhoud 6">
            <a:extLst>
              <a:ext uri="{FF2B5EF4-FFF2-40B4-BE49-F238E27FC236}">
                <a16:creationId xmlns:a16="http://schemas.microsoft.com/office/drawing/2014/main" id="{B34C86E5-E0FF-4BAA-9A7F-31E1A8C7C61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12576" y="944212"/>
            <a:ext cx="10543553" cy="5931325"/>
          </a:xfrm>
        </p:spPr>
      </p:pic>
    </p:spTree>
    <p:extLst>
      <p:ext uri="{BB962C8B-B14F-4D97-AF65-F5344CB8AC3E}">
        <p14:creationId xmlns:p14="http://schemas.microsoft.com/office/powerpoint/2010/main" val="2049611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p:txBody>
          <a:bodyPr/>
          <a:lstStyle/>
          <a:p>
            <a:r>
              <a:rPr lang="nl-NL" dirty="0"/>
              <a:t>Demo’s kwartaal 4 2018</a:t>
            </a:r>
          </a:p>
        </p:txBody>
      </p:sp>
      <p:sp>
        <p:nvSpPr>
          <p:cNvPr id="8" name="Rechthoek 7"/>
          <p:cNvSpPr/>
          <p:nvPr/>
        </p:nvSpPr>
        <p:spPr>
          <a:xfrm>
            <a:off x="6948155" y="752663"/>
            <a:ext cx="58366" cy="5652000"/>
          </a:xfrm>
          <a:prstGeom prst="rect">
            <a:avLst/>
          </a:prstGeom>
          <a:solidFill>
            <a:srgbClr val="39870C"/>
          </a:solidFill>
          <a:ln w="3175" cap="flat" cmpd="sng" algn="ctr">
            <a:solidFill>
              <a:srgbClr val="39870C">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a:ln>
                <a:noFill/>
              </a:ln>
              <a:solidFill>
                <a:prstClr val="white"/>
              </a:solidFill>
              <a:effectLst/>
              <a:uLnTx/>
              <a:uFillTx/>
              <a:latin typeface="Verdana"/>
              <a:ea typeface="+mn-ea"/>
              <a:cs typeface="Arial"/>
            </a:endParaRPr>
          </a:p>
        </p:txBody>
      </p:sp>
      <p:sp>
        <p:nvSpPr>
          <p:cNvPr id="10" name="Ovaal 9"/>
          <p:cNvSpPr/>
          <p:nvPr/>
        </p:nvSpPr>
        <p:spPr>
          <a:xfrm rot="16200000">
            <a:off x="1478015" y="2635717"/>
            <a:ext cx="288000" cy="288000"/>
          </a:xfrm>
          <a:prstGeom prst="ellipse">
            <a:avLst/>
          </a:prstGeom>
          <a:solidFill>
            <a:srgbClr val="D27110"/>
          </a:solidFill>
          <a:ln w="25400" cap="flat" cmpd="sng" algn="ctr">
            <a:solidFill>
              <a:srgbClr val="FF6600"/>
            </a:solidFill>
            <a:prstDash val="solid"/>
          </a:ln>
          <a:effectLst/>
        </p:spPr>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500" b="1" i="0" u="none" strike="noStrike" kern="0" cap="none" spc="0" normalizeH="0" baseline="0" noProof="0" dirty="0">
                <a:ln>
                  <a:noFill/>
                </a:ln>
                <a:solidFill>
                  <a:prstClr val="white"/>
                </a:solidFill>
                <a:effectLst/>
                <a:uLnTx/>
                <a:uFillTx/>
                <a:latin typeface="Verdana"/>
                <a:ea typeface="+mn-ea"/>
                <a:cs typeface="Arial"/>
              </a:rPr>
              <a:t>1</a:t>
            </a:r>
          </a:p>
        </p:txBody>
      </p:sp>
      <p:sp>
        <p:nvSpPr>
          <p:cNvPr id="12" name="Ovaal 11"/>
          <p:cNvSpPr/>
          <p:nvPr/>
        </p:nvSpPr>
        <p:spPr>
          <a:xfrm rot="16200000">
            <a:off x="4773743" y="4096233"/>
            <a:ext cx="288000" cy="288000"/>
          </a:xfrm>
          <a:prstGeom prst="ellipse">
            <a:avLst/>
          </a:prstGeom>
          <a:solidFill>
            <a:srgbClr val="D27110"/>
          </a:solidFill>
          <a:ln w="25400" cap="flat" cmpd="sng" algn="ctr">
            <a:solidFill>
              <a:srgbClr val="FF6600"/>
            </a:solidFill>
            <a:prstDash val="solid"/>
          </a:ln>
          <a:effectLst/>
        </p:spPr>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500" b="1" i="0" u="none" strike="noStrike" kern="0" cap="none" spc="0" normalizeH="0" baseline="0" noProof="0" dirty="0">
                <a:ln>
                  <a:noFill/>
                </a:ln>
                <a:solidFill>
                  <a:prstClr val="white"/>
                </a:solidFill>
                <a:effectLst/>
                <a:uLnTx/>
                <a:uFillTx/>
                <a:latin typeface="Verdana"/>
                <a:ea typeface="+mn-ea"/>
                <a:cs typeface="Arial"/>
              </a:rPr>
              <a:t>4</a:t>
            </a:r>
          </a:p>
        </p:txBody>
      </p:sp>
      <p:sp>
        <p:nvSpPr>
          <p:cNvPr id="14" name="Ovaal 13"/>
          <p:cNvSpPr/>
          <p:nvPr/>
        </p:nvSpPr>
        <p:spPr>
          <a:xfrm rot="16200000">
            <a:off x="5179188" y="2467552"/>
            <a:ext cx="288000" cy="288000"/>
          </a:xfrm>
          <a:prstGeom prst="ellipse">
            <a:avLst/>
          </a:prstGeom>
          <a:solidFill>
            <a:srgbClr val="D27110"/>
          </a:solidFill>
          <a:ln w="25400" cap="flat" cmpd="sng" algn="ctr">
            <a:solidFill>
              <a:srgbClr val="FF6600"/>
            </a:solidFill>
            <a:prstDash val="solid"/>
          </a:ln>
          <a:effectLst/>
        </p:spPr>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500" b="1" i="0" u="none" strike="noStrike" kern="0" cap="none" spc="0" normalizeH="0" baseline="0" noProof="0" dirty="0">
                <a:ln>
                  <a:noFill/>
                </a:ln>
                <a:solidFill>
                  <a:prstClr val="white"/>
                </a:solidFill>
                <a:effectLst/>
                <a:uLnTx/>
                <a:uFillTx/>
                <a:latin typeface="Verdana"/>
                <a:ea typeface="+mn-ea"/>
                <a:cs typeface="Arial"/>
              </a:rPr>
              <a:t>2</a:t>
            </a:r>
          </a:p>
        </p:txBody>
      </p:sp>
      <p:sp>
        <p:nvSpPr>
          <p:cNvPr id="15" name="Ovaal 14"/>
          <p:cNvSpPr/>
          <p:nvPr/>
        </p:nvSpPr>
        <p:spPr>
          <a:xfrm rot="16200000">
            <a:off x="7106681" y="2220633"/>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16" name="Ovaal 15"/>
          <p:cNvSpPr/>
          <p:nvPr/>
        </p:nvSpPr>
        <p:spPr>
          <a:xfrm rot="16200000">
            <a:off x="7115599" y="5169450"/>
            <a:ext cx="288000" cy="2880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4</a:t>
            </a:r>
          </a:p>
        </p:txBody>
      </p:sp>
      <p:sp>
        <p:nvSpPr>
          <p:cNvPr id="17" name="Ovaal 16"/>
          <p:cNvSpPr/>
          <p:nvPr/>
        </p:nvSpPr>
        <p:spPr>
          <a:xfrm rot="16200000">
            <a:off x="7091854" y="844645"/>
            <a:ext cx="288000" cy="2880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1</a:t>
            </a:r>
          </a:p>
        </p:txBody>
      </p:sp>
      <p:sp>
        <p:nvSpPr>
          <p:cNvPr id="21" name="Tekstvak 20"/>
          <p:cNvSpPr txBox="1"/>
          <p:nvPr/>
        </p:nvSpPr>
        <p:spPr>
          <a:xfrm>
            <a:off x="7379350" y="2157310"/>
            <a:ext cx="1773255" cy="1277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Calibri"/>
                <a:ea typeface="+mn-ea"/>
                <a:cs typeface="+mn-cs"/>
              </a:rPr>
              <a:t>Lokale processen voor Planvorming, Regelbeheer en Vergunningaanvraag aansluiten op DSO landelijke voorziening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prstClr val="black"/>
                </a:solidFill>
                <a:effectLst/>
                <a:uLnTx/>
                <a:uFillTx/>
                <a:latin typeface="Calibri"/>
                <a:ea typeface="+mn-ea"/>
                <a:cs typeface="+mn-cs"/>
              </a:rPr>
              <a:t>Hoogheemraadschap Delfland     </a:t>
            </a:r>
          </a:p>
        </p:txBody>
      </p:sp>
      <p:grpSp>
        <p:nvGrpSpPr>
          <p:cNvPr id="24" name="Groep 23"/>
          <p:cNvGrpSpPr/>
          <p:nvPr/>
        </p:nvGrpSpPr>
        <p:grpSpPr>
          <a:xfrm>
            <a:off x="87465" y="1765181"/>
            <a:ext cx="6812984" cy="4420924"/>
            <a:chOff x="193431" y="850601"/>
            <a:chExt cx="8697278" cy="5380911"/>
          </a:xfrm>
        </p:grpSpPr>
        <p:sp>
          <p:nvSpPr>
            <p:cNvPr id="25" name="Rechthoek: afgeronde hoeken 10">
              <a:extLst>
                <a:ext uri="{FF2B5EF4-FFF2-40B4-BE49-F238E27FC236}">
                  <a16:creationId xmlns:a16="http://schemas.microsoft.com/office/drawing/2014/main" id="{EF59A953-778E-4018-A2D0-871C32F93EBA}"/>
                </a:ext>
              </a:extLst>
            </p:cNvPr>
            <p:cNvSpPr/>
            <p:nvPr/>
          </p:nvSpPr>
          <p:spPr>
            <a:xfrm>
              <a:off x="193431" y="3124572"/>
              <a:ext cx="8697058" cy="1224000"/>
            </a:xfrm>
            <a:prstGeom prst="roundRect">
              <a:avLst/>
            </a:prstGeom>
            <a:solidFill>
              <a:sysClr val="window" lastClr="FFFFFF">
                <a:lumMod val="75000"/>
              </a:sysClr>
            </a:solidFill>
            <a:ln w="12700" cap="flat" cmpd="sng" algn="ctr">
              <a:solidFill>
                <a:schemeClr val="bg1">
                  <a:lumMod val="65000"/>
                </a:schemeClr>
              </a:solid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50" b="1" i="0" u="none" strike="noStrike" kern="0" cap="none" spc="0" normalizeH="0" baseline="0" noProof="0" dirty="0">
                <a:ln>
                  <a:noFill/>
                </a:ln>
                <a:solidFill>
                  <a:prstClr val="black"/>
                </a:solidFill>
                <a:effectLst/>
                <a:uLnTx/>
                <a:uFillTx/>
                <a:latin typeface="Calibri"/>
                <a:ea typeface="+mn-ea"/>
                <a:cs typeface="+mn-cs"/>
              </a:endParaRPr>
            </a:p>
          </p:txBody>
        </p:sp>
        <p:sp>
          <p:nvSpPr>
            <p:cNvPr id="26" name="Rechthoek 25"/>
            <p:cNvSpPr/>
            <p:nvPr/>
          </p:nvSpPr>
          <p:spPr>
            <a:xfrm>
              <a:off x="250188" y="3477527"/>
              <a:ext cx="4651190" cy="454694"/>
            </a:xfrm>
            <a:prstGeom prst="rect">
              <a:avLst/>
            </a:prstGeom>
            <a:solidFill>
              <a:srgbClr val="39870C">
                <a:alpha val="51000"/>
              </a:srgbClr>
            </a:solidFill>
            <a:ln w="317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800" b="0" i="0" u="none" strike="noStrike" kern="0" cap="none" spc="0" normalizeH="0" baseline="0" noProof="0">
                <a:ln>
                  <a:noFill/>
                </a:ln>
                <a:solidFill>
                  <a:prstClr val="black">
                    <a:lumMod val="65000"/>
                    <a:lumOff val="35000"/>
                  </a:prstClr>
                </a:solidFill>
                <a:effectLst/>
                <a:uLnTx/>
                <a:uFillTx/>
                <a:latin typeface="Verdana"/>
                <a:ea typeface="+mn-ea"/>
                <a:cs typeface="Arial"/>
              </a:endParaRPr>
            </a:p>
          </p:txBody>
        </p:sp>
        <p:sp>
          <p:nvSpPr>
            <p:cNvPr id="27" name="Rechthoek: afgeronde hoeken 8">
              <a:extLst>
                <a:ext uri="{FF2B5EF4-FFF2-40B4-BE49-F238E27FC236}">
                  <a16:creationId xmlns:a16="http://schemas.microsoft.com/office/drawing/2014/main" id="{91CA2730-8ECF-4964-88D3-D7B822A4C69F}"/>
                </a:ext>
              </a:extLst>
            </p:cNvPr>
            <p:cNvSpPr/>
            <p:nvPr/>
          </p:nvSpPr>
          <p:spPr>
            <a:xfrm>
              <a:off x="193431" y="1157942"/>
              <a:ext cx="8697058" cy="1224000"/>
            </a:xfrm>
            <a:prstGeom prst="roundRect">
              <a:avLst/>
            </a:prstGeom>
            <a:solidFill>
              <a:sysClr val="window" lastClr="FFFFFF">
                <a:lumMod val="75000"/>
              </a:sysClr>
            </a:solidFill>
            <a:ln w="12700" cap="flat" cmpd="sng" algn="ctr">
              <a:solidFill>
                <a:schemeClr val="bg1">
                  <a:lumMod val="65000"/>
                </a:schemeClr>
              </a:solid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50" b="1" i="0" u="none" strike="noStrike" kern="0" cap="none" spc="0" normalizeH="0" baseline="0" noProof="0" dirty="0">
                <a:ln>
                  <a:noFill/>
                </a:ln>
                <a:solidFill>
                  <a:prstClr val="black"/>
                </a:solidFill>
                <a:effectLst/>
                <a:uLnTx/>
                <a:uFillTx/>
                <a:latin typeface="Calibri"/>
                <a:ea typeface="+mn-ea"/>
                <a:cs typeface="+mn-cs"/>
              </a:endParaRPr>
            </a:p>
          </p:txBody>
        </p:sp>
        <p:sp>
          <p:nvSpPr>
            <p:cNvPr id="28" name="Pijl: rechts 131">
              <a:extLst>
                <a:ext uri="{FF2B5EF4-FFF2-40B4-BE49-F238E27FC236}">
                  <a16:creationId xmlns:a16="http://schemas.microsoft.com/office/drawing/2014/main" id="{61F20DF5-F5A5-4A2C-924E-2851C89CB79E}"/>
                </a:ext>
              </a:extLst>
            </p:cNvPr>
            <p:cNvSpPr/>
            <p:nvPr/>
          </p:nvSpPr>
          <p:spPr>
            <a:xfrm>
              <a:off x="4901378" y="3260991"/>
              <a:ext cx="3935892" cy="888089"/>
            </a:xfrm>
            <a:prstGeom prst="rightArrow">
              <a:avLst>
                <a:gd name="adj1" fmla="val 53403"/>
                <a:gd name="adj2" fmla="val 50000"/>
              </a:avLst>
            </a:prstGeom>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hthoek: afgeronde hoeken 18">
              <a:extLst>
                <a:ext uri="{FF2B5EF4-FFF2-40B4-BE49-F238E27FC236}">
                  <a16:creationId xmlns:a16="http://schemas.microsoft.com/office/drawing/2014/main" id="{ACE6A8A9-D3AC-46BB-9019-AE8DA0A79E1F}"/>
                </a:ext>
              </a:extLst>
            </p:cNvPr>
            <p:cNvSpPr/>
            <p:nvPr/>
          </p:nvSpPr>
          <p:spPr>
            <a:xfrm>
              <a:off x="368956" y="3521802"/>
              <a:ext cx="117804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Oriënteren via Regels en Kaart</a:t>
              </a:r>
            </a:p>
          </p:txBody>
        </p:sp>
        <p:sp>
          <p:nvSpPr>
            <p:cNvPr id="30" name="Rechthoek: afgeronde hoeken 19">
              <a:extLst>
                <a:ext uri="{FF2B5EF4-FFF2-40B4-BE49-F238E27FC236}">
                  <a16:creationId xmlns:a16="http://schemas.microsoft.com/office/drawing/2014/main" id="{DA0FA9A5-EF43-4594-953E-B4FDCECD6D56}"/>
                </a:ext>
              </a:extLst>
            </p:cNvPr>
            <p:cNvSpPr/>
            <p:nvPr/>
          </p:nvSpPr>
          <p:spPr>
            <a:xfrm>
              <a:off x="1890097" y="3522938"/>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Oriënteren via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Vragenbomen</a:t>
              </a:r>
            </a:p>
          </p:txBody>
        </p:sp>
        <p:sp>
          <p:nvSpPr>
            <p:cNvPr id="31" name="Rechthoek: afgeronde hoeken 20">
              <a:extLst>
                <a:ext uri="{FF2B5EF4-FFF2-40B4-BE49-F238E27FC236}">
                  <a16:creationId xmlns:a16="http://schemas.microsoft.com/office/drawing/2014/main" id="{71BEA92A-2F99-44F9-A75A-856639AD9D59}"/>
                </a:ext>
              </a:extLst>
            </p:cNvPr>
            <p:cNvSpPr/>
            <p:nvPr/>
          </p:nvSpPr>
          <p:spPr>
            <a:xfrm>
              <a:off x="3585100" y="3522938"/>
              <a:ext cx="1177293"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Opstellen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I</a:t>
              </a:r>
              <a:r>
                <a:rPr kumimoji="0" lang="nl-NL" sz="800" b="1" i="0" u="none" strike="noStrike" kern="0" cap="none" spc="0" normalizeH="0" baseline="0" noProof="0" dirty="0" err="1">
                  <a:ln>
                    <a:noFill/>
                  </a:ln>
                  <a:solidFill>
                    <a:prstClr val="white"/>
                  </a:solidFill>
                  <a:effectLst/>
                  <a:uLnTx/>
                  <a:uFillTx/>
                  <a:latin typeface="Calibri"/>
                  <a:ea typeface="+mn-ea"/>
                  <a:cs typeface="+mn-cs"/>
                </a:rPr>
                <a:t>ndienen</a:t>
              </a:r>
              <a:endParaRPr kumimoji="0" lang="nl-NL" sz="800" b="1" i="0" u="none" strike="noStrike" kern="0" cap="none" spc="0" normalizeH="0" baseline="0" noProof="0" dirty="0">
                <a:ln>
                  <a:noFill/>
                </a:ln>
                <a:solidFill>
                  <a:prstClr val="white"/>
                </a:solidFill>
                <a:effectLst/>
                <a:uLnTx/>
                <a:uFillTx/>
                <a:latin typeface="Calibri"/>
                <a:ea typeface="+mn-ea"/>
                <a:cs typeface="+mn-cs"/>
              </a:endParaRPr>
            </a:p>
          </p:txBody>
        </p:sp>
        <p:sp>
          <p:nvSpPr>
            <p:cNvPr id="32" name="Rechthoek: afgeronde hoeken 21">
              <a:extLst>
                <a:ext uri="{FF2B5EF4-FFF2-40B4-BE49-F238E27FC236}">
                  <a16:creationId xmlns:a16="http://schemas.microsoft.com/office/drawing/2014/main" id="{42793EE4-0B20-4307-B9EB-905BBBB02315}"/>
                </a:ext>
              </a:extLst>
            </p:cNvPr>
            <p:cNvSpPr/>
            <p:nvPr/>
          </p:nvSpPr>
          <p:spPr>
            <a:xfrm>
              <a:off x="5004168" y="3522938"/>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Ontvangen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Beoordelen</a:t>
              </a:r>
            </a:p>
          </p:txBody>
        </p:sp>
        <p:sp>
          <p:nvSpPr>
            <p:cNvPr id="33" name="Rechthoek: afgeronde hoeken 22">
              <a:extLst>
                <a:ext uri="{FF2B5EF4-FFF2-40B4-BE49-F238E27FC236}">
                  <a16:creationId xmlns:a16="http://schemas.microsoft.com/office/drawing/2014/main" id="{5253BC33-1BCE-4A87-8C40-261B40D8DDCF}"/>
                </a:ext>
              </a:extLst>
            </p:cNvPr>
            <p:cNvSpPr/>
            <p:nvPr/>
          </p:nvSpPr>
          <p:spPr>
            <a:xfrm>
              <a:off x="6156176" y="3522938"/>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Behandelen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S</a:t>
              </a:r>
              <a:r>
                <a:rPr kumimoji="0" lang="nl-NL" sz="800" b="1" i="0" u="none" strike="noStrike" kern="0" cap="none" spc="0" normalizeH="0" baseline="0" noProof="0" dirty="0" err="1">
                  <a:ln>
                    <a:noFill/>
                  </a:ln>
                  <a:solidFill>
                    <a:prstClr val="white"/>
                  </a:solidFill>
                  <a:effectLst/>
                  <a:uLnTx/>
                  <a:uFillTx/>
                  <a:latin typeface="Calibri"/>
                  <a:ea typeface="+mn-ea"/>
                  <a:cs typeface="+mn-cs"/>
                </a:rPr>
                <a:t>amenwerken</a:t>
              </a:r>
              <a:endParaRPr kumimoji="0" lang="nl-NL" sz="800" b="1" i="0" u="none" strike="noStrike" kern="0" cap="none" spc="0" normalizeH="0" baseline="0" noProof="0" dirty="0">
                <a:ln>
                  <a:noFill/>
                </a:ln>
                <a:solidFill>
                  <a:prstClr val="white"/>
                </a:solidFill>
                <a:effectLst/>
                <a:uLnTx/>
                <a:uFillTx/>
                <a:latin typeface="Calibri"/>
                <a:ea typeface="+mn-ea"/>
                <a:cs typeface="+mn-cs"/>
              </a:endParaRPr>
            </a:p>
          </p:txBody>
        </p:sp>
        <p:sp>
          <p:nvSpPr>
            <p:cNvPr id="34" name="Rechthoek: afgeronde hoeken 23">
              <a:extLst>
                <a:ext uri="{FF2B5EF4-FFF2-40B4-BE49-F238E27FC236}">
                  <a16:creationId xmlns:a16="http://schemas.microsoft.com/office/drawing/2014/main" id="{352806FF-4007-4B61-9787-451840304FB7}"/>
                </a:ext>
              </a:extLst>
            </p:cNvPr>
            <p:cNvSpPr/>
            <p:nvPr/>
          </p:nvSpPr>
          <p:spPr>
            <a:xfrm>
              <a:off x="7308304" y="3522938"/>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Besluiten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Bekendmaken</a:t>
              </a:r>
            </a:p>
          </p:txBody>
        </p:sp>
        <p:sp>
          <p:nvSpPr>
            <p:cNvPr id="35" name="Tekstvak 34"/>
            <p:cNvSpPr txBox="1"/>
            <p:nvPr/>
          </p:nvSpPr>
          <p:spPr>
            <a:xfrm>
              <a:off x="197400" y="850601"/>
              <a:ext cx="2451940" cy="374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solidFill>
                  <a:effectLst/>
                  <a:uLnTx/>
                  <a:uFillTx/>
                  <a:latin typeface="Calibri"/>
                  <a:ea typeface="+mn-ea"/>
                  <a:cs typeface="+mn-cs"/>
                </a:rPr>
                <a:t>Van plan tot publicatie </a:t>
              </a:r>
            </a:p>
          </p:txBody>
        </p:sp>
        <p:sp>
          <p:nvSpPr>
            <p:cNvPr id="36" name="Tekstvak 35"/>
            <p:cNvSpPr txBox="1"/>
            <p:nvPr/>
          </p:nvSpPr>
          <p:spPr>
            <a:xfrm>
              <a:off x="197400" y="2828786"/>
              <a:ext cx="2576766" cy="374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solidFill>
                  <a:effectLst/>
                  <a:uLnTx/>
                  <a:uFillTx/>
                  <a:latin typeface="Calibri"/>
                  <a:ea typeface="+mn-ea"/>
                  <a:cs typeface="+mn-cs"/>
                </a:rPr>
                <a:t>Van idee tot afhandeling</a:t>
              </a:r>
            </a:p>
          </p:txBody>
        </p:sp>
        <p:sp>
          <p:nvSpPr>
            <p:cNvPr id="37" name="Rechthoek: afgeronde hoeken 10">
              <a:extLst>
                <a:ext uri="{FF2B5EF4-FFF2-40B4-BE49-F238E27FC236}">
                  <a16:creationId xmlns:a16="http://schemas.microsoft.com/office/drawing/2014/main" id="{EF59A953-778E-4018-A2D0-871C32F93EBA}"/>
                </a:ext>
              </a:extLst>
            </p:cNvPr>
            <p:cNvSpPr/>
            <p:nvPr/>
          </p:nvSpPr>
          <p:spPr>
            <a:xfrm>
              <a:off x="193651" y="5007512"/>
              <a:ext cx="8697058" cy="1224000"/>
            </a:xfrm>
            <a:prstGeom prst="roundRect">
              <a:avLst/>
            </a:prstGeom>
            <a:solidFill>
              <a:sysClr val="window" lastClr="FFFFFF">
                <a:lumMod val="75000"/>
              </a:sysClr>
            </a:solidFill>
            <a:ln w="12700" cap="flat" cmpd="sng" algn="ctr">
              <a:solidFill>
                <a:schemeClr val="bg1">
                  <a:lumMod val="65000"/>
                </a:schemeClr>
              </a:solid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50" b="1" i="0" u="none" strike="noStrike" kern="0" cap="none" spc="0" normalizeH="0" baseline="0" noProof="0" dirty="0">
                <a:ln>
                  <a:noFill/>
                </a:ln>
                <a:solidFill>
                  <a:prstClr val="black"/>
                </a:solidFill>
                <a:effectLst/>
                <a:uLnTx/>
                <a:uFillTx/>
                <a:latin typeface="Calibri"/>
                <a:ea typeface="+mn-ea"/>
                <a:cs typeface="+mn-cs"/>
              </a:endParaRPr>
            </a:p>
          </p:txBody>
        </p:sp>
        <p:sp>
          <p:nvSpPr>
            <p:cNvPr id="38" name="Pijl: rechts 131">
              <a:extLst>
                <a:ext uri="{FF2B5EF4-FFF2-40B4-BE49-F238E27FC236}">
                  <a16:creationId xmlns:a16="http://schemas.microsoft.com/office/drawing/2014/main" id="{61F20DF5-F5A5-4A2C-924E-2851C89CB79E}"/>
                </a:ext>
              </a:extLst>
            </p:cNvPr>
            <p:cNvSpPr/>
            <p:nvPr/>
          </p:nvSpPr>
          <p:spPr>
            <a:xfrm>
              <a:off x="251994" y="5145740"/>
              <a:ext cx="8585276" cy="951161"/>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Rechthoek: afgeronde hoeken 18">
              <a:extLst>
                <a:ext uri="{FF2B5EF4-FFF2-40B4-BE49-F238E27FC236}">
                  <a16:creationId xmlns:a16="http://schemas.microsoft.com/office/drawing/2014/main" id="{ACE6A8A9-D3AC-46BB-9019-AE8DA0A79E1F}"/>
                </a:ext>
              </a:extLst>
            </p:cNvPr>
            <p:cNvSpPr/>
            <p:nvPr/>
          </p:nvSpPr>
          <p:spPr>
            <a:xfrm>
              <a:off x="376491" y="5436641"/>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Inwinnen</a:t>
              </a:r>
            </a:p>
          </p:txBody>
        </p:sp>
        <p:sp>
          <p:nvSpPr>
            <p:cNvPr id="40" name="Rechthoek: afgeronde hoeken 19">
              <a:extLst>
                <a:ext uri="{FF2B5EF4-FFF2-40B4-BE49-F238E27FC236}">
                  <a16:creationId xmlns:a16="http://schemas.microsoft.com/office/drawing/2014/main" id="{DA0FA9A5-EF43-4594-953E-B4FDCECD6D56}"/>
                </a:ext>
              </a:extLst>
            </p:cNvPr>
            <p:cNvSpPr/>
            <p:nvPr/>
          </p:nvSpPr>
          <p:spPr>
            <a:xfrm>
              <a:off x="2773766" y="5437777"/>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Bewerken</a:t>
              </a:r>
            </a:p>
          </p:txBody>
        </p:sp>
        <p:sp>
          <p:nvSpPr>
            <p:cNvPr id="41" name="Rechthoek: afgeronde hoeken 20">
              <a:extLst>
                <a:ext uri="{FF2B5EF4-FFF2-40B4-BE49-F238E27FC236}">
                  <a16:creationId xmlns:a16="http://schemas.microsoft.com/office/drawing/2014/main" id="{71BEA92A-2F99-44F9-A75A-856639AD9D59}"/>
                </a:ext>
              </a:extLst>
            </p:cNvPr>
            <p:cNvSpPr/>
            <p:nvPr/>
          </p:nvSpPr>
          <p:spPr>
            <a:xfrm>
              <a:off x="4901378" y="5437777"/>
              <a:ext cx="1584329"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Beschikbaar stellen</a:t>
              </a:r>
            </a:p>
          </p:txBody>
        </p:sp>
        <p:sp>
          <p:nvSpPr>
            <p:cNvPr id="42" name="Tekstvak 41"/>
            <p:cNvSpPr txBox="1"/>
            <p:nvPr/>
          </p:nvSpPr>
          <p:spPr>
            <a:xfrm>
              <a:off x="197400" y="4731632"/>
              <a:ext cx="2572673" cy="374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solidFill>
                  <a:effectLst/>
                  <a:uLnTx/>
                  <a:uFillTx/>
                  <a:latin typeface="Calibri"/>
                  <a:ea typeface="+mn-ea"/>
                  <a:cs typeface="+mn-cs"/>
                </a:rPr>
                <a:t>Van vraag tot informatie</a:t>
              </a:r>
            </a:p>
          </p:txBody>
        </p:sp>
        <p:sp>
          <p:nvSpPr>
            <p:cNvPr id="43" name="PIJL-OMLAAG 42"/>
            <p:cNvSpPr/>
            <p:nvPr/>
          </p:nvSpPr>
          <p:spPr>
            <a:xfrm>
              <a:off x="2802888" y="2381942"/>
              <a:ext cx="2700000" cy="724504"/>
            </a:xfrm>
            <a:prstGeom prst="downArrow">
              <a:avLst>
                <a:gd name="adj1" fmla="val 78254"/>
                <a:gd name="adj2" fmla="val 70320"/>
              </a:avLst>
            </a:prstGeom>
            <a:solidFill>
              <a:srgbClr val="275937">
                <a:alpha val="51000"/>
              </a:srgbClr>
            </a:solidFill>
            <a:ln w="317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NL" sz="600" b="1" i="0" u="none" strike="noStrike" kern="0" cap="none" spc="0" normalizeH="0" baseline="0" noProof="0" dirty="0">
                  <a:ln>
                    <a:noFill/>
                  </a:ln>
                  <a:solidFill>
                    <a:prstClr val="white"/>
                  </a:solidFill>
                  <a:effectLst/>
                  <a:uLnTx/>
                  <a:uFillTx/>
                  <a:latin typeface="Verdana"/>
                  <a:ea typeface="+mn-ea"/>
                  <a:cs typeface="Arial"/>
                </a:rPr>
                <a:t>Wat mag hier?</a:t>
              </a:r>
            </a:p>
          </p:txBody>
        </p:sp>
        <p:sp>
          <p:nvSpPr>
            <p:cNvPr id="44" name="Rechthoek 43"/>
            <p:cNvSpPr/>
            <p:nvPr/>
          </p:nvSpPr>
          <p:spPr>
            <a:xfrm>
              <a:off x="251994" y="1524485"/>
              <a:ext cx="6295112" cy="45469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Calibri"/>
                <a:ea typeface="+mn-ea"/>
                <a:cs typeface="+mn-cs"/>
              </a:endParaRPr>
            </a:p>
          </p:txBody>
        </p:sp>
        <p:sp>
          <p:nvSpPr>
            <p:cNvPr id="45" name="Pijl: rechts 130">
              <a:extLst>
                <a:ext uri="{FF2B5EF4-FFF2-40B4-BE49-F238E27FC236}">
                  <a16:creationId xmlns:a16="http://schemas.microsoft.com/office/drawing/2014/main" id="{B2F0DB83-F932-4891-8A09-2319D6E5E881}"/>
                </a:ext>
              </a:extLst>
            </p:cNvPr>
            <p:cNvSpPr/>
            <p:nvPr/>
          </p:nvSpPr>
          <p:spPr>
            <a:xfrm>
              <a:off x="6547106" y="1281995"/>
              <a:ext cx="2290164" cy="951161"/>
            </a:xfrm>
            <a:prstGeom prst="rightArrow">
              <a:avLst/>
            </a:prstGeom>
            <a:solidFill>
              <a:srgbClr val="39870C">
                <a:alpha val="51000"/>
              </a:srgbClr>
            </a:solidFill>
            <a:ln w="317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800" b="0" i="0" u="none" strike="noStrike" kern="0" cap="none" spc="0" normalizeH="0" baseline="0" noProof="0" dirty="0">
                <a:ln>
                  <a:noFill/>
                </a:ln>
                <a:solidFill>
                  <a:prstClr val="black"/>
                </a:solidFill>
                <a:effectLst/>
                <a:uLnTx/>
                <a:uFillTx/>
                <a:latin typeface="Verdana"/>
                <a:ea typeface="+mn-ea"/>
                <a:cs typeface="Arial"/>
              </a:endParaRPr>
            </a:p>
          </p:txBody>
        </p:sp>
        <p:sp>
          <p:nvSpPr>
            <p:cNvPr id="46" name="Rechthoek: afgeronde hoeken 13">
              <a:extLst>
                <a:ext uri="{FF2B5EF4-FFF2-40B4-BE49-F238E27FC236}">
                  <a16:creationId xmlns:a16="http://schemas.microsoft.com/office/drawing/2014/main" id="{A7DF6064-8438-4236-9ACB-10F8165D955E}"/>
                </a:ext>
              </a:extLst>
            </p:cNvPr>
            <p:cNvSpPr/>
            <p:nvPr/>
          </p:nvSpPr>
          <p:spPr>
            <a:xfrm>
              <a:off x="361719" y="1571832"/>
              <a:ext cx="1312836"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Gebiedsoriëntatie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Gebiedsanalyse</a:t>
              </a:r>
            </a:p>
          </p:txBody>
        </p:sp>
        <p:sp>
          <p:nvSpPr>
            <p:cNvPr id="47" name="Rechthoek: afgeronde hoeken 14">
              <a:extLst>
                <a:ext uri="{FF2B5EF4-FFF2-40B4-BE49-F238E27FC236}">
                  <a16:creationId xmlns:a16="http://schemas.microsoft.com/office/drawing/2014/main" id="{E19A175C-DD3F-44B4-9270-CC255E386D7B}"/>
                </a:ext>
              </a:extLst>
            </p:cNvPr>
            <p:cNvSpPr/>
            <p:nvPr/>
          </p:nvSpPr>
          <p:spPr>
            <a:xfrm>
              <a:off x="1875524" y="1571832"/>
              <a:ext cx="1466476"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Opstellen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Omgevingsdocument</a:t>
              </a:r>
            </a:p>
          </p:txBody>
        </p:sp>
        <p:sp>
          <p:nvSpPr>
            <p:cNvPr id="48" name="Rechthoek: afgeronde hoeken 16">
              <a:extLst>
                <a:ext uri="{FF2B5EF4-FFF2-40B4-BE49-F238E27FC236}">
                  <a16:creationId xmlns:a16="http://schemas.microsoft.com/office/drawing/2014/main" id="{B85B69CE-53BF-4404-9D62-D5CA2E127D0D}"/>
                </a:ext>
              </a:extLst>
            </p:cNvPr>
            <p:cNvSpPr/>
            <p:nvPr/>
          </p:nvSpPr>
          <p:spPr>
            <a:xfrm>
              <a:off x="5137604" y="1571832"/>
              <a:ext cx="1190561"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Samenwerken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Besluiten</a:t>
              </a:r>
            </a:p>
          </p:txBody>
        </p:sp>
        <p:sp>
          <p:nvSpPr>
            <p:cNvPr id="49" name="Rechthoek: afgeronde hoeken 17">
              <a:extLst>
                <a:ext uri="{FF2B5EF4-FFF2-40B4-BE49-F238E27FC236}">
                  <a16:creationId xmlns:a16="http://schemas.microsoft.com/office/drawing/2014/main" id="{606D16D7-E2E7-4D81-8430-1967DABB7465}"/>
                </a:ext>
              </a:extLst>
            </p:cNvPr>
            <p:cNvSpPr/>
            <p:nvPr/>
          </p:nvSpPr>
          <p:spPr>
            <a:xfrm>
              <a:off x="6820483" y="1571832"/>
              <a:ext cx="1378779"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Bekendmaken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Beschikbaar stellen</a:t>
              </a:r>
            </a:p>
          </p:txBody>
        </p:sp>
        <p:sp>
          <p:nvSpPr>
            <p:cNvPr id="50" name="Rechthoek: afgeronde hoeken 14">
              <a:extLst>
                <a:ext uri="{FF2B5EF4-FFF2-40B4-BE49-F238E27FC236}">
                  <a16:creationId xmlns:a16="http://schemas.microsoft.com/office/drawing/2014/main" id="{E19A175C-DD3F-44B4-9270-CC255E386D7B}"/>
                </a:ext>
              </a:extLst>
            </p:cNvPr>
            <p:cNvSpPr/>
            <p:nvPr/>
          </p:nvSpPr>
          <p:spPr>
            <a:xfrm>
              <a:off x="3560802" y="1571832"/>
              <a:ext cx="1394932"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Opstellen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Vragenbomen</a:t>
              </a:r>
            </a:p>
          </p:txBody>
        </p:sp>
        <p:sp>
          <p:nvSpPr>
            <p:cNvPr id="51" name="PIJL-OMHOOG 50"/>
            <p:cNvSpPr/>
            <p:nvPr/>
          </p:nvSpPr>
          <p:spPr>
            <a:xfrm>
              <a:off x="2802888" y="4359512"/>
              <a:ext cx="2700000" cy="648000"/>
            </a:xfrm>
            <a:prstGeom prst="upArrow">
              <a:avLst>
                <a:gd name="adj1" fmla="val 74670"/>
                <a:gd name="adj2" fmla="val 66933"/>
              </a:avLst>
            </a:prstGeom>
            <a:solidFill>
              <a:srgbClr val="275937">
                <a:alpha val="51000"/>
              </a:srgbClr>
            </a:solidFill>
            <a:ln w="317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NL" sz="600" b="1" i="0" u="none" strike="noStrike" kern="0" cap="none" spc="0" normalizeH="0" baseline="0" noProof="0" dirty="0">
                  <a:ln>
                    <a:noFill/>
                  </a:ln>
                  <a:solidFill>
                    <a:prstClr val="white"/>
                  </a:solidFill>
                  <a:effectLst/>
                  <a:uLnTx/>
                  <a:uFillTx/>
                  <a:latin typeface="Verdana"/>
                  <a:ea typeface="+mn-ea"/>
                  <a:cs typeface="Arial"/>
                </a:rPr>
                <a:t>Wat kan hier?</a:t>
              </a:r>
            </a:p>
          </p:txBody>
        </p:sp>
      </p:grpSp>
      <p:sp>
        <p:nvSpPr>
          <p:cNvPr id="54" name="Ovaal 53"/>
          <p:cNvSpPr/>
          <p:nvPr/>
        </p:nvSpPr>
        <p:spPr>
          <a:xfrm rot="16200000">
            <a:off x="2066288" y="4087873"/>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cxnSp>
        <p:nvCxnSpPr>
          <p:cNvPr id="3" name="Rechte verbindingslijn met pijl 2"/>
          <p:cNvCxnSpPr>
            <a:cxnSpLocks/>
            <a:endCxn id="82" idx="0"/>
          </p:cNvCxnSpPr>
          <p:nvPr/>
        </p:nvCxnSpPr>
        <p:spPr>
          <a:xfrm flipV="1">
            <a:off x="3638596" y="4261641"/>
            <a:ext cx="864112" cy="229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Rechte verbindingslijn met pijl 62"/>
          <p:cNvCxnSpPr>
            <a:cxnSpLocks/>
            <a:stCxn id="88" idx="2"/>
            <a:endCxn id="99" idx="6"/>
          </p:cNvCxnSpPr>
          <p:nvPr/>
        </p:nvCxnSpPr>
        <p:spPr>
          <a:xfrm>
            <a:off x="3772923" y="2868162"/>
            <a:ext cx="7121" cy="1261764"/>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72" name="Rechte verbindingslijn met pijl 71"/>
          <p:cNvCxnSpPr>
            <a:stCxn id="53" idx="2"/>
            <a:endCxn id="79" idx="6"/>
          </p:cNvCxnSpPr>
          <p:nvPr/>
        </p:nvCxnSpPr>
        <p:spPr>
          <a:xfrm flipH="1">
            <a:off x="3503558" y="2870319"/>
            <a:ext cx="13162" cy="12649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Ovaal 58"/>
          <p:cNvSpPr/>
          <p:nvPr/>
        </p:nvSpPr>
        <p:spPr>
          <a:xfrm rot="16200000">
            <a:off x="7110552" y="3825967"/>
            <a:ext cx="288000" cy="288000"/>
          </a:xfrm>
          <a:prstGeom prst="ellipse">
            <a:avLst/>
          </a:prstGeom>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3</a:t>
            </a:r>
          </a:p>
        </p:txBody>
      </p:sp>
      <p:sp>
        <p:nvSpPr>
          <p:cNvPr id="61" name="Tekstvak 60"/>
          <p:cNvSpPr txBox="1"/>
          <p:nvPr/>
        </p:nvSpPr>
        <p:spPr>
          <a:xfrm>
            <a:off x="7418768" y="3753030"/>
            <a:ext cx="1673109" cy="1277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Calibri"/>
                <a:ea typeface="+mn-ea"/>
                <a:cs typeface="+mn-cs"/>
              </a:rPr>
              <a:t>Informatie van bronhouder tot DSO</a:t>
            </a:r>
            <a:br>
              <a:rPr kumimoji="0" lang="nl-NL" sz="1100" b="0" i="0" u="none" strike="noStrike" kern="1200" cap="none" spc="0" normalizeH="0" baseline="0" noProof="0" dirty="0">
                <a:ln>
                  <a:noFill/>
                </a:ln>
                <a:solidFill>
                  <a:prstClr val="black"/>
                </a:solidFill>
                <a:effectLst/>
                <a:uLnTx/>
                <a:uFillTx/>
                <a:latin typeface="Calibri"/>
                <a:ea typeface="+mn-ea"/>
                <a:cs typeface="+mn-cs"/>
              </a:rPr>
            </a:br>
            <a:r>
              <a:rPr kumimoji="0" lang="nl-NL" sz="1100" b="0" i="0" u="none" strike="noStrike" kern="1200" cap="none" spc="0" normalizeH="0" baseline="0" noProof="0" dirty="0">
                <a:ln>
                  <a:noFill/>
                </a:ln>
                <a:solidFill>
                  <a:prstClr val="black"/>
                </a:solidFill>
                <a:effectLst/>
                <a:uLnTx/>
                <a:uFillTx/>
                <a:latin typeface="Calibri"/>
                <a:ea typeface="+mn-ea"/>
                <a:cs typeface="+mn-cs"/>
              </a:rPr>
              <a:t>Peilgebieden en Streefpeilen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err="1">
                <a:ln>
                  <a:noFill/>
                </a:ln>
                <a:solidFill>
                  <a:prstClr val="black"/>
                </a:solidFill>
                <a:effectLst/>
                <a:uLnTx/>
                <a:uFillTx/>
                <a:latin typeface="Calibri"/>
                <a:ea typeface="+mn-ea"/>
                <a:cs typeface="+mn-cs"/>
              </a:rPr>
              <a:t>Waterschapshuis</a:t>
            </a:r>
            <a:endParaRPr kumimoji="0" lang="nl-NL"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prstClr val="black"/>
                </a:solidFill>
                <a:effectLst/>
                <a:uLnTx/>
                <a:uFillTx/>
                <a:latin typeface="Calibri"/>
                <a:ea typeface="+mn-ea"/>
                <a:cs typeface="+mn-cs"/>
              </a:rPr>
              <a:t>Diverse waterschappen</a:t>
            </a:r>
            <a:br>
              <a:rPr kumimoji="0" lang="nl-NL" sz="1100" b="0" i="0" u="none" strike="noStrike" kern="1200" cap="none" spc="0" normalizeH="0" baseline="0" noProof="0" dirty="0">
                <a:ln>
                  <a:noFill/>
                </a:ln>
                <a:solidFill>
                  <a:prstClr val="black"/>
                </a:solidFill>
                <a:effectLst/>
                <a:uLnTx/>
                <a:uFillTx/>
                <a:latin typeface="Calibri"/>
                <a:ea typeface="+mn-ea"/>
                <a:cs typeface="+mn-cs"/>
              </a:rPr>
            </a:br>
            <a:endParaRPr kumimoji="0" lang="nl-NL"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76" name="Tekstvak 75">
            <a:extLst>
              <a:ext uri="{FF2B5EF4-FFF2-40B4-BE49-F238E27FC236}">
                <a16:creationId xmlns:a16="http://schemas.microsoft.com/office/drawing/2014/main" id="{12FE498F-1344-40ED-8440-554C7F5CEBBD}"/>
              </a:ext>
            </a:extLst>
          </p:cNvPr>
          <p:cNvSpPr txBox="1"/>
          <p:nvPr/>
        </p:nvSpPr>
        <p:spPr>
          <a:xfrm>
            <a:off x="7383664" y="5130462"/>
            <a:ext cx="1813549"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Calibri"/>
                <a:ea typeface="+mn-ea"/>
                <a:cs typeface="+mn-cs"/>
              </a:rPr>
              <a:t>Opstellen en zichtbaar maken van het omgevingsplan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prstClr val="black"/>
                </a:solidFill>
                <a:effectLst/>
                <a:uLnTx/>
                <a:uFillTx/>
                <a:latin typeface="Calibri"/>
                <a:ea typeface="+mn-ea"/>
                <a:cs typeface="+mn-cs"/>
              </a:rPr>
              <a:t>Gemeente Emmen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prstClr val="black"/>
                </a:solidFill>
                <a:effectLst/>
                <a:uLnTx/>
                <a:uFillTx/>
                <a:latin typeface="Calibri"/>
                <a:ea typeface="+mn-ea"/>
                <a:cs typeface="+mn-cs"/>
              </a:rPr>
              <a:t>Gemeente Bergen op Zoom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prstClr val="black"/>
                </a:solidFill>
                <a:effectLst/>
                <a:uLnTx/>
                <a:uFillTx/>
                <a:latin typeface="Calibri"/>
                <a:ea typeface="+mn-ea"/>
                <a:cs typeface="+mn-cs"/>
              </a:rPr>
              <a:t>Diverse gemeenten</a:t>
            </a:r>
          </a:p>
        </p:txBody>
      </p:sp>
      <p:sp>
        <p:nvSpPr>
          <p:cNvPr id="78" name="Ovaal 77">
            <a:extLst>
              <a:ext uri="{FF2B5EF4-FFF2-40B4-BE49-F238E27FC236}">
                <a16:creationId xmlns:a16="http://schemas.microsoft.com/office/drawing/2014/main" id="{D254E70D-78F9-4A0B-AC02-51F65C0CD5BE}"/>
              </a:ext>
            </a:extLst>
          </p:cNvPr>
          <p:cNvSpPr/>
          <p:nvPr/>
        </p:nvSpPr>
        <p:spPr>
          <a:xfrm rot="16200000">
            <a:off x="860666" y="4128176"/>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79" name="Ovaal 78">
            <a:extLst>
              <a:ext uri="{FF2B5EF4-FFF2-40B4-BE49-F238E27FC236}">
                <a16:creationId xmlns:a16="http://schemas.microsoft.com/office/drawing/2014/main" id="{E1588B2B-6362-491D-A7DD-E12E7BBB9BCB}"/>
              </a:ext>
            </a:extLst>
          </p:cNvPr>
          <p:cNvSpPr/>
          <p:nvPr/>
        </p:nvSpPr>
        <p:spPr>
          <a:xfrm rot="16200000">
            <a:off x="3359557" y="4126944"/>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cxnSp>
        <p:nvCxnSpPr>
          <p:cNvPr id="80" name="Rechte verbindingslijn met pijl 79">
            <a:extLst>
              <a:ext uri="{FF2B5EF4-FFF2-40B4-BE49-F238E27FC236}">
                <a16:creationId xmlns:a16="http://schemas.microsoft.com/office/drawing/2014/main" id="{15FA610C-5805-4EBA-A01E-36C767429235}"/>
              </a:ext>
            </a:extLst>
          </p:cNvPr>
          <p:cNvCxnSpPr>
            <a:cxnSpLocks/>
          </p:cNvCxnSpPr>
          <p:nvPr/>
        </p:nvCxnSpPr>
        <p:spPr>
          <a:xfrm flipV="1">
            <a:off x="2354511" y="4271328"/>
            <a:ext cx="1048481" cy="88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1" name="Ovaal 80">
            <a:extLst>
              <a:ext uri="{FF2B5EF4-FFF2-40B4-BE49-F238E27FC236}">
                <a16:creationId xmlns:a16="http://schemas.microsoft.com/office/drawing/2014/main" id="{8F43D717-30C3-48E9-998D-B1B32619EDE6}"/>
              </a:ext>
            </a:extLst>
          </p:cNvPr>
          <p:cNvSpPr/>
          <p:nvPr/>
        </p:nvSpPr>
        <p:spPr>
          <a:xfrm rot="16200000">
            <a:off x="5619490" y="4115300"/>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82" name="Ovaal 81">
            <a:extLst>
              <a:ext uri="{FF2B5EF4-FFF2-40B4-BE49-F238E27FC236}">
                <a16:creationId xmlns:a16="http://schemas.microsoft.com/office/drawing/2014/main" id="{77CBD5AF-DB6B-464B-A6FF-370900CD953F}"/>
              </a:ext>
            </a:extLst>
          </p:cNvPr>
          <p:cNvSpPr/>
          <p:nvPr/>
        </p:nvSpPr>
        <p:spPr>
          <a:xfrm rot="16200000">
            <a:off x="4511066" y="4109282"/>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cxnSp>
        <p:nvCxnSpPr>
          <p:cNvPr id="83" name="Rechte verbindingslijn met pijl 82">
            <a:extLst>
              <a:ext uri="{FF2B5EF4-FFF2-40B4-BE49-F238E27FC236}">
                <a16:creationId xmlns:a16="http://schemas.microsoft.com/office/drawing/2014/main" id="{4FD942C9-D62A-4937-B9C6-B25173EA3D54}"/>
              </a:ext>
            </a:extLst>
          </p:cNvPr>
          <p:cNvCxnSpPr>
            <a:cxnSpLocks/>
            <a:stCxn id="82" idx="4"/>
          </p:cNvCxnSpPr>
          <p:nvPr/>
        </p:nvCxnSpPr>
        <p:spPr>
          <a:xfrm>
            <a:off x="4807425" y="4261641"/>
            <a:ext cx="796951" cy="15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7" name="Ovaal 66">
            <a:extLst>
              <a:ext uri="{FF2B5EF4-FFF2-40B4-BE49-F238E27FC236}">
                <a16:creationId xmlns:a16="http://schemas.microsoft.com/office/drawing/2014/main" id="{4AE7696F-5842-4231-A4E5-366FCA1844B7}"/>
              </a:ext>
            </a:extLst>
          </p:cNvPr>
          <p:cNvSpPr/>
          <p:nvPr/>
        </p:nvSpPr>
        <p:spPr>
          <a:xfrm rot="16200000">
            <a:off x="788878" y="5533044"/>
            <a:ext cx="288000" cy="288000"/>
          </a:xfrm>
          <a:prstGeom prst="ellipse">
            <a:avLst/>
          </a:prstGeom>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3</a:t>
            </a:r>
          </a:p>
        </p:txBody>
      </p:sp>
      <p:sp>
        <p:nvSpPr>
          <p:cNvPr id="74" name="Ovaal 73">
            <a:extLst>
              <a:ext uri="{FF2B5EF4-FFF2-40B4-BE49-F238E27FC236}">
                <a16:creationId xmlns:a16="http://schemas.microsoft.com/office/drawing/2014/main" id="{CA3C453A-3C3C-4FF5-B308-62C6F0CB9125}"/>
              </a:ext>
            </a:extLst>
          </p:cNvPr>
          <p:cNvSpPr/>
          <p:nvPr/>
        </p:nvSpPr>
        <p:spPr>
          <a:xfrm rot="16200000">
            <a:off x="2758093" y="5533977"/>
            <a:ext cx="288000" cy="288000"/>
          </a:xfrm>
          <a:prstGeom prst="ellipse">
            <a:avLst/>
          </a:prstGeom>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3</a:t>
            </a:r>
          </a:p>
        </p:txBody>
      </p:sp>
      <p:sp>
        <p:nvSpPr>
          <p:cNvPr id="84" name="Ovaal 83">
            <a:extLst>
              <a:ext uri="{FF2B5EF4-FFF2-40B4-BE49-F238E27FC236}">
                <a16:creationId xmlns:a16="http://schemas.microsoft.com/office/drawing/2014/main" id="{E6625849-B26D-4F93-A5BB-698D2F5485DD}"/>
              </a:ext>
            </a:extLst>
          </p:cNvPr>
          <p:cNvSpPr/>
          <p:nvPr/>
        </p:nvSpPr>
        <p:spPr>
          <a:xfrm rot="16200000">
            <a:off x="4749089" y="5541751"/>
            <a:ext cx="288000" cy="288000"/>
          </a:xfrm>
          <a:prstGeom prst="ellipse">
            <a:avLst/>
          </a:prstGeom>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3</a:t>
            </a:r>
          </a:p>
        </p:txBody>
      </p:sp>
      <p:cxnSp>
        <p:nvCxnSpPr>
          <p:cNvPr id="85" name="Rechte verbindingslijn met pijl 84">
            <a:extLst>
              <a:ext uri="{FF2B5EF4-FFF2-40B4-BE49-F238E27FC236}">
                <a16:creationId xmlns:a16="http://schemas.microsoft.com/office/drawing/2014/main" id="{2067CC5E-4766-4C54-9B79-343145A479F2}"/>
              </a:ext>
            </a:extLst>
          </p:cNvPr>
          <p:cNvCxnSpPr>
            <a:cxnSpLocks/>
          </p:cNvCxnSpPr>
          <p:nvPr/>
        </p:nvCxnSpPr>
        <p:spPr>
          <a:xfrm flipV="1">
            <a:off x="1053010" y="5660211"/>
            <a:ext cx="1048481" cy="8835"/>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86" name="Rechte verbindingslijn met pijl 85">
            <a:extLst>
              <a:ext uri="{FF2B5EF4-FFF2-40B4-BE49-F238E27FC236}">
                <a16:creationId xmlns:a16="http://schemas.microsoft.com/office/drawing/2014/main" id="{5B2659BD-B6A0-4289-81A8-72EF26474123}"/>
              </a:ext>
            </a:extLst>
          </p:cNvPr>
          <p:cNvCxnSpPr>
            <a:cxnSpLocks/>
            <a:endCxn id="41" idx="1"/>
          </p:cNvCxnSpPr>
          <p:nvPr/>
        </p:nvCxnSpPr>
        <p:spPr>
          <a:xfrm>
            <a:off x="3075160" y="5677044"/>
            <a:ext cx="700260" cy="4820"/>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sp>
        <p:nvSpPr>
          <p:cNvPr id="89" name="Ovaal 88">
            <a:extLst>
              <a:ext uri="{FF2B5EF4-FFF2-40B4-BE49-F238E27FC236}">
                <a16:creationId xmlns:a16="http://schemas.microsoft.com/office/drawing/2014/main" id="{205B51FC-4B9B-47D4-BDE8-C8B80F93BBC4}"/>
              </a:ext>
            </a:extLst>
          </p:cNvPr>
          <p:cNvSpPr/>
          <p:nvPr/>
        </p:nvSpPr>
        <p:spPr>
          <a:xfrm rot="16200000">
            <a:off x="1295820" y="2467552"/>
            <a:ext cx="288000" cy="2880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4</a:t>
            </a:r>
          </a:p>
        </p:txBody>
      </p:sp>
      <p:sp>
        <p:nvSpPr>
          <p:cNvPr id="90" name="Ovaal 89">
            <a:extLst>
              <a:ext uri="{FF2B5EF4-FFF2-40B4-BE49-F238E27FC236}">
                <a16:creationId xmlns:a16="http://schemas.microsoft.com/office/drawing/2014/main" id="{A89C8D2C-65AA-4C03-A035-BFC146696652}"/>
              </a:ext>
            </a:extLst>
          </p:cNvPr>
          <p:cNvSpPr/>
          <p:nvPr/>
        </p:nvSpPr>
        <p:spPr>
          <a:xfrm rot="16200000">
            <a:off x="1295820" y="4308757"/>
            <a:ext cx="288000" cy="2880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4</a:t>
            </a:r>
          </a:p>
        </p:txBody>
      </p:sp>
      <p:cxnSp>
        <p:nvCxnSpPr>
          <p:cNvPr id="92" name="Rechte verbindingslijn met pijl 91">
            <a:extLst>
              <a:ext uri="{FF2B5EF4-FFF2-40B4-BE49-F238E27FC236}">
                <a16:creationId xmlns:a16="http://schemas.microsoft.com/office/drawing/2014/main" id="{AB4DB5F9-D676-4CDF-BCA2-C3B0BFE204CC}"/>
              </a:ext>
            </a:extLst>
          </p:cNvPr>
          <p:cNvCxnSpPr>
            <a:cxnSpLocks/>
            <a:stCxn id="89" idx="2"/>
            <a:endCxn id="90" idx="6"/>
          </p:cNvCxnSpPr>
          <p:nvPr/>
        </p:nvCxnSpPr>
        <p:spPr>
          <a:xfrm>
            <a:off x="1439820" y="2755552"/>
            <a:ext cx="0" cy="1553205"/>
          </a:xfrm>
          <a:prstGeom prst="straightConnector1">
            <a:avLst/>
          </a:prstGeom>
          <a:ln>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5" name="Rechte verbindingslijn met pijl 94">
            <a:extLst>
              <a:ext uri="{FF2B5EF4-FFF2-40B4-BE49-F238E27FC236}">
                <a16:creationId xmlns:a16="http://schemas.microsoft.com/office/drawing/2014/main" id="{C38BFB30-39C5-4359-84A6-090C8C4D1CAE}"/>
              </a:ext>
            </a:extLst>
          </p:cNvPr>
          <p:cNvCxnSpPr>
            <a:cxnSpLocks/>
            <a:stCxn id="97" idx="4"/>
            <a:endCxn id="96" idx="0"/>
          </p:cNvCxnSpPr>
          <p:nvPr/>
        </p:nvCxnSpPr>
        <p:spPr>
          <a:xfrm>
            <a:off x="1253393" y="2726319"/>
            <a:ext cx="48006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Ovaal 52"/>
          <p:cNvSpPr/>
          <p:nvPr/>
        </p:nvSpPr>
        <p:spPr>
          <a:xfrm rot="16200000">
            <a:off x="3372719" y="2573960"/>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96" name="Ovaal 95">
            <a:extLst>
              <a:ext uri="{FF2B5EF4-FFF2-40B4-BE49-F238E27FC236}">
                <a16:creationId xmlns:a16="http://schemas.microsoft.com/office/drawing/2014/main" id="{D01D8AC0-03F2-403E-ACB3-3346DAC743E5}"/>
              </a:ext>
            </a:extLst>
          </p:cNvPr>
          <p:cNvSpPr/>
          <p:nvPr/>
        </p:nvSpPr>
        <p:spPr>
          <a:xfrm rot="16200000">
            <a:off x="6062448" y="2573960"/>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97" name="Ovaal 96">
            <a:extLst>
              <a:ext uri="{FF2B5EF4-FFF2-40B4-BE49-F238E27FC236}">
                <a16:creationId xmlns:a16="http://schemas.microsoft.com/office/drawing/2014/main" id="{CDCA2CCD-64AE-4518-A5AF-74204FDBFBA7}"/>
              </a:ext>
            </a:extLst>
          </p:cNvPr>
          <p:cNvSpPr/>
          <p:nvPr/>
        </p:nvSpPr>
        <p:spPr>
          <a:xfrm rot="16200000">
            <a:off x="957034" y="2573960"/>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94" name="Ovaal 93">
            <a:extLst>
              <a:ext uri="{FF2B5EF4-FFF2-40B4-BE49-F238E27FC236}">
                <a16:creationId xmlns:a16="http://schemas.microsoft.com/office/drawing/2014/main" id="{29ED79D2-25C4-4B00-A491-E6680C675A17}"/>
              </a:ext>
            </a:extLst>
          </p:cNvPr>
          <p:cNvSpPr/>
          <p:nvPr/>
        </p:nvSpPr>
        <p:spPr>
          <a:xfrm rot="16200000">
            <a:off x="2260662" y="2573960"/>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98" name="Tekstvak 97">
            <a:extLst>
              <a:ext uri="{FF2B5EF4-FFF2-40B4-BE49-F238E27FC236}">
                <a16:creationId xmlns:a16="http://schemas.microsoft.com/office/drawing/2014/main" id="{41DC5DB5-C39C-47B7-B14C-511988F4D711}"/>
              </a:ext>
            </a:extLst>
          </p:cNvPr>
          <p:cNvSpPr txBox="1"/>
          <p:nvPr/>
        </p:nvSpPr>
        <p:spPr>
          <a:xfrm>
            <a:off x="7391247" y="835501"/>
            <a:ext cx="1773255" cy="9387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Calibri"/>
                <a:ea typeface="+mn-ea"/>
                <a:cs typeface="+mn-cs"/>
              </a:rPr>
              <a:t>Omgevingsloket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err="1">
                <a:ln>
                  <a:noFill/>
                </a:ln>
                <a:solidFill>
                  <a:prstClr val="black"/>
                </a:solidFill>
                <a:effectLst/>
                <a:uLnTx/>
                <a:uFillTx/>
                <a:latin typeface="Calibri"/>
                <a:ea typeface="+mn-ea"/>
                <a:cs typeface="+mn-cs"/>
              </a:rPr>
              <a:t>Authorisatie</a:t>
            </a:r>
            <a:endParaRPr kumimoji="0" lang="nl-NL"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Calibri"/>
                <a:ea typeface="+mn-ea"/>
                <a:cs typeface="+mn-cs"/>
              </a:rPr>
              <a:t>Toelichtingen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Calibri"/>
                <a:ea typeface="+mn-ea"/>
                <a:cs typeface="+mn-cs"/>
              </a:rPr>
              <a:t>Projectmap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prstClr val="black"/>
                </a:solidFill>
                <a:effectLst/>
                <a:uLnTx/>
                <a:uFillTx/>
                <a:latin typeface="Calibri"/>
                <a:ea typeface="+mn-ea"/>
                <a:cs typeface="+mn-cs"/>
              </a:rPr>
              <a:t>Gemeente Westland     </a:t>
            </a:r>
          </a:p>
        </p:txBody>
      </p:sp>
      <p:sp>
        <p:nvSpPr>
          <p:cNvPr id="70" name="Ovaal 69">
            <a:extLst>
              <a:ext uri="{FF2B5EF4-FFF2-40B4-BE49-F238E27FC236}">
                <a16:creationId xmlns:a16="http://schemas.microsoft.com/office/drawing/2014/main" id="{4AE7696F-5842-4231-A4E5-366FCA1844B7}"/>
              </a:ext>
            </a:extLst>
          </p:cNvPr>
          <p:cNvSpPr/>
          <p:nvPr/>
        </p:nvSpPr>
        <p:spPr>
          <a:xfrm rot="16200000">
            <a:off x="1109392" y="4224416"/>
            <a:ext cx="288000" cy="288000"/>
          </a:xfrm>
          <a:prstGeom prst="ellipse">
            <a:avLst/>
          </a:prstGeom>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3</a:t>
            </a:r>
          </a:p>
        </p:txBody>
      </p:sp>
      <p:cxnSp>
        <p:nvCxnSpPr>
          <p:cNvPr id="4" name="Gebogen verbindingslijn 3"/>
          <p:cNvCxnSpPr>
            <a:stCxn id="84" idx="4"/>
            <a:endCxn id="70" idx="2"/>
          </p:cNvCxnSpPr>
          <p:nvPr/>
        </p:nvCxnSpPr>
        <p:spPr>
          <a:xfrm flipH="1" flipV="1">
            <a:off x="1253392" y="4512416"/>
            <a:ext cx="3783697" cy="1173335"/>
          </a:xfrm>
          <a:prstGeom prst="bentConnector4">
            <a:avLst>
              <a:gd name="adj1" fmla="val -6042"/>
              <a:gd name="adj2" fmla="val 56136"/>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87" name="Gebogen verbindingslijn 86"/>
          <p:cNvCxnSpPr>
            <a:endCxn id="54" idx="6"/>
          </p:cNvCxnSpPr>
          <p:nvPr/>
        </p:nvCxnSpPr>
        <p:spPr>
          <a:xfrm rot="10800000" flipV="1">
            <a:off x="2210289" y="3803448"/>
            <a:ext cx="1313734" cy="29278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88" name="Ovaal 87"/>
          <p:cNvSpPr/>
          <p:nvPr/>
        </p:nvSpPr>
        <p:spPr>
          <a:xfrm rot="16200000">
            <a:off x="3628923" y="2580162"/>
            <a:ext cx="288000" cy="2880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1</a:t>
            </a:r>
          </a:p>
        </p:txBody>
      </p:sp>
      <p:sp>
        <p:nvSpPr>
          <p:cNvPr id="99" name="Ovaal 98"/>
          <p:cNvSpPr/>
          <p:nvPr/>
        </p:nvSpPr>
        <p:spPr>
          <a:xfrm rot="16200000">
            <a:off x="3636044" y="4129926"/>
            <a:ext cx="288000" cy="2880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1</a:t>
            </a:r>
          </a:p>
        </p:txBody>
      </p:sp>
      <p:sp>
        <p:nvSpPr>
          <p:cNvPr id="100" name="Rechthoek: afgeronde hoeken 34">
            <a:extLst>
              <a:ext uri="{FF2B5EF4-FFF2-40B4-BE49-F238E27FC236}">
                <a16:creationId xmlns:a16="http://schemas.microsoft.com/office/drawing/2014/main" id="{BB112095-9765-4302-86C5-18E7C3BB6917}"/>
              </a:ext>
            </a:extLst>
          </p:cNvPr>
          <p:cNvSpPr/>
          <p:nvPr/>
        </p:nvSpPr>
        <p:spPr>
          <a:xfrm>
            <a:off x="4212450" y="3135618"/>
            <a:ext cx="929618" cy="360000"/>
          </a:xfrm>
          <a:prstGeom prst="roundRect">
            <a:avLst/>
          </a:prstGeom>
          <a:solidFill>
            <a:sysClr val="window" lastClr="FFFFFF"/>
          </a:solidFill>
          <a:ln w="9525" cap="flat" cmpd="sng" algn="ctr">
            <a:solidFill>
              <a:schemeClr val="accent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Projectmap</a:t>
            </a:r>
          </a:p>
        </p:txBody>
      </p:sp>
      <p:sp>
        <p:nvSpPr>
          <p:cNvPr id="101" name="Ovaal 100"/>
          <p:cNvSpPr/>
          <p:nvPr/>
        </p:nvSpPr>
        <p:spPr>
          <a:xfrm rot="16200000">
            <a:off x="4753270" y="3404903"/>
            <a:ext cx="288000" cy="2880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1</a:t>
            </a:r>
          </a:p>
        </p:txBody>
      </p:sp>
      <p:cxnSp>
        <p:nvCxnSpPr>
          <p:cNvPr id="103" name="Gebogen verbindingslijn 102"/>
          <p:cNvCxnSpPr>
            <a:stCxn id="99" idx="6"/>
            <a:endCxn id="100" idx="2"/>
          </p:cNvCxnSpPr>
          <p:nvPr/>
        </p:nvCxnSpPr>
        <p:spPr>
          <a:xfrm rot="5400000" flipH="1" flipV="1">
            <a:off x="3911497" y="3364165"/>
            <a:ext cx="634308" cy="897215"/>
          </a:xfrm>
          <a:prstGeom prst="bentConnector3">
            <a:avLst>
              <a:gd name="adj1" fmla="val 50000"/>
            </a:avLst>
          </a:prstGeom>
          <a:ln>
            <a:tailEnd type="arrow"/>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55340698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3DE76FD-CADB-4DE0-90B4-19DDE331CD48}"/>
              </a:ext>
            </a:extLst>
          </p:cNvPr>
          <p:cNvSpPr>
            <a:spLocks noGrp="1"/>
          </p:cNvSpPr>
          <p:nvPr>
            <p:ph type="title"/>
          </p:nvPr>
        </p:nvSpPr>
        <p:spPr/>
        <p:txBody>
          <a:bodyPr/>
          <a:lstStyle/>
          <a:p>
            <a:r>
              <a:rPr lang="nl-NL" dirty="0"/>
              <a:t>Symbolisatie / presentatie</a:t>
            </a:r>
          </a:p>
        </p:txBody>
      </p:sp>
      <p:sp>
        <p:nvSpPr>
          <p:cNvPr id="4" name="Tijdelijke aanduiding voor inhoud 3">
            <a:extLst>
              <a:ext uri="{FF2B5EF4-FFF2-40B4-BE49-F238E27FC236}">
                <a16:creationId xmlns:a16="http://schemas.microsoft.com/office/drawing/2014/main" id="{487A5579-7667-465E-802B-94DF548CAE74}"/>
              </a:ext>
            </a:extLst>
          </p:cNvPr>
          <p:cNvSpPr>
            <a:spLocks noGrp="1"/>
          </p:cNvSpPr>
          <p:nvPr>
            <p:ph idx="1"/>
          </p:nvPr>
        </p:nvSpPr>
        <p:spPr/>
        <p:txBody>
          <a:bodyPr/>
          <a:lstStyle/>
          <a:p>
            <a:endParaRPr lang="nl-NL" dirty="0"/>
          </a:p>
        </p:txBody>
      </p:sp>
      <p:pic>
        <p:nvPicPr>
          <p:cNvPr id="5" name="Afbeelding 4">
            <a:extLst>
              <a:ext uri="{FF2B5EF4-FFF2-40B4-BE49-F238E27FC236}">
                <a16:creationId xmlns:a16="http://schemas.microsoft.com/office/drawing/2014/main" id="{9C6D64CE-DC1E-4396-B3DE-769732A584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084" y="2204864"/>
            <a:ext cx="8199831" cy="4115157"/>
          </a:xfrm>
          <a:prstGeom prst="rect">
            <a:avLst/>
          </a:prstGeom>
        </p:spPr>
      </p:pic>
    </p:spTree>
    <p:extLst>
      <p:ext uri="{BB962C8B-B14F-4D97-AF65-F5344CB8AC3E}">
        <p14:creationId xmlns:p14="http://schemas.microsoft.com/office/powerpoint/2010/main" val="2640860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4D1A5A-E746-4B6A-AD45-0352F8E5DD8D}"/>
              </a:ext>
            </a:extLst>
          </p:cNvPr>
          <p:cNvSpPr>
            <a:spLocks noGrp="1"/>
          </p:cNvSpPr>
          <p:nvPr>
            <p:ph type="title"/>
          </p:nvPr>
        </p:nvSpPr>
        <p:spPr/>
        <p:txBody>
          <a:bodyPr/>
          <a:lstStyle/>
          <a:p>
            <a:r>
              <a:rPr lang="nl-NL" dirty="0"/>
              <a:t>Symbolisatietabellen </a:t>
            </a:r>
          </a:p>
        </p:txBody>
      </p:sp>
      <p:sp>
        <p:nvSpPr>
          <p:cNvPr id="3" name="Tijdelijke aanduiding voor inhoud 2">
            <a:extLst>
              <a:ext uri="{FF2B5EF4-FFF2-40B4-BE49-F238E27FC236}">
                <a16:creationId xmlns:a16="http://schemas.microsoft.com/office/drawing/2014/main" id="{19448987-F395-43BE-9BB1-B9DD27751D61}"/>
              </a:ext>
            </a:extLst>
          </p:cNvPr>
          <p:cNvSpPr>
            <a:spLocks noGrp="1"/>
          </p:cNvSpPr>
          <p:nvPr>
            <p:ph idx="1"/>
          </p:nvPr>
        </p:nvSpPr>
        <p:spPr/>
        <p:txBody>
          <a:bodyPr/>
          <a:lstStyle/>
          <a:p>
            <a:pPr lvl="2">
              <a:buFont typeface="Arial" panose="020B0604020202020204" pitchFamily="34" charset="0"/>
              <a:buChar char="•"/>
            </a:pPr>
            <a:r>
              <a:rPr lang="nl-NL" sz="1600" dirty="0"/>
              <a:t>Symbolenbibliotheek (Spreadsheet)</a:t>
            </a:r>
          </a:p>
          <a:p>
            <a:pPr lvl="2">
              <a:buFont typeface="Arial" panose="020B0604020202020204" pitchFamily="34" charset="0"/>
              <a:buChar char="•"/>
            </a:pPr>
            <a:r>
              <a:rPr lang="nl-NL" sz="1600" dirty="0"/>
              <a:t>Symbolenbibliotheek (SLD)</a:t>
            </a:r>
          </a:p>
          <a:p>
            <a:pPr lvl="2">
              <a:buFont typeface="Arial" panose="020B0604020202020204" pitchFamily="34" charset="0"/>
              <a:buChar char="•"/>
            </a:pPr>
            <a:r>
              <a:rPr lang="nl-NL" sz="1600" dirty="0"/>
              <a:t>Symbolisatietabellen presentatie-entiteiten STOP (Spreadsheet)</a:t>
            </a:r>
          </a:p>
          <a:p>
            <a:endParaRPr lang="nl-NL" dirty="0"/>
          </a:p>
          <a:p>
            <a:endParaRPr lang="nl-NL" dirty="0"/>
          </a:p>
        </p:txBody>
      </p:sp>
      <p:sp>
        <p:nvSpPr>
          <p:cNvPr id="5" name="Tijdelijke aanduiding voor datum 4">
            <a:extLst>
              <a:ext uri="{FF2B5EF4-FFF2-40B4-BE49-F238E27FC236}">
                <a16:creationId xmlns:a16="http://schemas.microsoft.com/office/drawing/2014/main" id="{06C9BD3B-97C2-44C6-9C8D-0CC9D2A1172C}"/>
              </a:ext>
            </a:extLst>
          </p:cNvPr>
          <p:cNvSpPr>
            <a:spLocks noGrp="1"/>
          </p:cNvSpPr>
          <p:nvPr>
            <p:ph type="dt" sz="half"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nl-NL" sz="1000" b="0" i="0" u="none" strike="noStrike" kern="1200" cap="none" spc="-10" normalizeH="0" baseline="0" noProof="0">
              <a:ln>
                <a:noFill/>
              </a:ln>
              <a:solidFill>
                <a:srgbClr val="FFFFFF"/>
              </a:solidFill>
              <a:effectLst/>
              <a:uLnTx/>
              <a:uFillTx/>
              <a:latin typeface="Verdana" pitchFamily="34" charset="0"/>
              <a:ea typeface="Verdana" pitchFamily="34" charset="0"/>
              <a:cs typeface="Verdana" pitchFamily="34" charset="0"/>
            </a:endParaRPr>
          </a:p>
        </p:txBody>
      </p:sp>
      <p:pic>
        <p:nvPicPr>
          <p:cNvPr id="6" name="Afbeelding 5">
            <a:extLst>
              <a:ext uri="{FF2B5EF4-FFF2-40B4-BE49-F238E27FC236}">
                <a16:creationId xmlns:a16="http://schemas.microsoft.com/office/drawing/2014/main" id="{44EAA5BB-EAED-4046-B081-B040B72EC072}"/>
              </a:ext>
            </a:extLst>
          </p:cNvPr>
          <p:cNvPicPr/>
          <p:nvPr/>
        </p:nvPicPr>
        <p:blipFill>
          <a:blip r:embed="rId2" cstate="email">
            <a:extLst>
              <a:ext uri="{28A0092B-C50C-407E-A947-70E740481C1C}">
                <a14:useLocalDpi xmlns:a14="http://schemas.microsoft.com/office/drawing/2010/main"/>
              </a:ext>
            </a:extLst>
          </a:blip>
          <a:stretch>
            <a:fillRect/>
          </a:stretch>
        </p:blipFill>
        <p:spPr>
          <a:xfrm>
            <a:off x="755576" y="2784475"/>
            <a:ext cx="3118485" cy="4073525"/>
          </a:xfrm>
          <a:prstGeom prst="rect">
            <a:avLst/>
          </a:prstGeom>
        </p:spPr>
      </p:pic>
      <p:pic>
        <p:nvPicPr>
          <p:cNvPr id="7" name="Afbeelding 6">
            <a:extLst>
              <a:ext uri="{FF2B5EF4-FFF2-40B4-BE49-F238E27FC236}">
                <a16:creationId xmlns:a16="http://schemas.microsoft.com/office/drawing/2014/main" id="{754257A2-9793-4528-9AD2-44995171706D}"/>
              </a:ext>
            </a:extLst>
          </p:cNvPr>
          <p:cNvPicPr/>
          <p:nvPr/>
        </p:nvPicPr>
        <p:blipFill>
          <a:blip r:embed="rId3" cstate="email">
            <a:extLst>
              <a:ext uri="{28A0092B-C50C-407E-A947-70E740481C1C}">
                <a14:useLocalDpi xmlns:a14="http://schemas.microsoft.com/office/drawing/2010/main"/>
              </a:ext>
            </a:extLst>
          </a:blip>
          <a:stretch>
            <a:fillRect/>
          </a:stretch>
        </p:blipFill>
        <p:spPr>
          <a:xfrm>
            <a:off x="4867018" y="2784475"/>
            <a:ext cx="4276982" cy="4073525"/>
          </a:xfrm>
          <a:prstGeom prst="rect">
            <a:avLst/>
          </a:prstGeom>
        </p:spPr>
      </p:pic>
    </p:spTree>
    <p:extLst>
      <p:ext uri="{BB962C8B-B14F-4D97-AF65-F5344CB8AC3E}">
        <p14:creationId xmlns:p14="http://schemas.microsoft.com/office/powerpoint/2010/main" val="25893462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9EDFF-2894-45B2-A537-7175CF28477C}"/>
              </a:ext>
            </a:extLst>
          </p:cNvPr>
          <p:cNvSpPr>
            <a:spLocks noGrp="1"/>
          </p:cNvSpPr>
          <p:nvPr>
            <p:ph type="title"/>
          </p:nvPr>
        </p:nvSpPr>
        <p:spPr/>
        <p:txBody>
          <a:bodyPr/>
          <a:lstStyle/>
          <a:p>
            <a:r>
              <a:rPr lang="nl-NL" dirty="0"/>
              <a:t>Wijzigingsbesluit</a:t>
            </a:r>
          </a:p>
        </p:txBody>
      </p:sp>
      <p:sp>
        <p:nvSpPr>
          <p:cNvPr id="3" name="Tijdelijke aanduiding voor inhoud 2">
            <a:extLst>
              <a:ext uri="{FF2B5EF4-FFF2-40B4-BE49-F238E27FC236}">
                <a16:creationId xmlns:a16="http://schemas.microsoft.com/office/drawing/2014/main" id="{74F08211-16E2-4175-A58C-604A2E61BFEE}"/>
              </a:ext>
            </a:extLst>
          </p:cNvPr>
          <p:cNvSpPr>
            <a:spLocks noGrp="1"/>
          </p:cNvSpPr>
          <p:nvPr>
            <p:ph idx="1"/>
          </p:nvPr>
        </p:nvSpPr>
        <p:spPr/>
        <p:txBody>
          <a:bodyPr/>
          <a:lstStyle/>
          <a:p>
            <a:endParaRPr lang="nl-NL"/>
          </a:p>
        </p:txBody>
      </p:sp>
      <p:pic>
        <p:nvPicPr>
          <p:cNvPr id="6" name="Afbeelding 5">
            <a:extLst>
              <a:ext uri="{FF2B5EF4-FFF2-40B4-BE49-F238E27FC236}">
                <a16:creationId xmlns:a16="http://schemas.microsoft.com/office/drawing/2014/main" id="{069F4147-1527-4D5A-A4E3-AC0BE0A3313B}"/>
              </a:ext>
            </a:extLst>
          </p:cNvPr>
          <p:cNvPicPr/>
          <p:nvPr/>
        </p:nvPicPr>
        <p:blipFill>
          <a:blip r:embed="rId2" cstate="email">
            <a:extLst>
              <a:ext uri="{28A0092B-C50C-407E-A947-70E740481C1C}">
                <a14:useLocalDpi xmlns:a14="http://schemas.microsoft.com/office/drawing/2010/main"/>
              </a:ext>
            </a:extLst>
          </a:blip>
          <a:stretch>
            <a:fillRect/>
          </a:stretch>
        </p:blipFill>
        <p:spPr>
          <a:xfrm>
            <a:off x="-612576" y="1919843"/>
            <a:ext cx="9957713" cy="4260781"/>
          </a:xfrm>
          <a:prstGeom prst="rect">
            <a:avLst/>
          </a:prstGeom>
        </p:spPr>
      </p:pic>
    </p:spTree>
    <p:extLst>
      <p:ext uri="{BB962C8B-B14F-4D97-AF65-F5344CB8AC3E}">
        <p14:creationId xmlns:p14="http://schemas.microsoft.com/office/powerpoint/2010/main" val="3382518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925814-B701-4248-8713-39E7BC2777C1}"/>
              </a:ext>
            </a:extLst>
          </p:cNvPr>
          <p:cNvSpPr>
            <a:spLocks noGrp="1"/>
          </p:cNvSpPr>
          <p:nvPr>
            <p:ph type="title"/>
          </p:nvPr>
        </p:nvSpPr>
        <p:spPr/>
        <p:txBody>
          <a:bodyPr/>
          <a:lstStyle/>
          <a:p>
            <a:r>
              <a:rPr lang="nl-NL" dirty="0"/>
              <a:t>UML per </a:t>
            </a:r>
            <a:r>
              <a:rPr lang="nl-NL" dirty="0" err="1"/>
              <a:t>tpod</a:t>
            </a:r>
            <a:endParaRPr lang="nl-NL" dirty="0"/>
          </a:p>
        </p:txBody>
      </p:sp>
      <p:pic>
        <p:nvPicPr>
          <p:cNvPr id="8" name="Afbeelding 7">
            <a:extLst>
              <a:ext uri="{FF2B5EF4-FFF2-40B4-BE49-F238E27FC236}">
                <a16:creationId xmlns:a16="http://schemas.microsoft.com/office/drawing/2014/main" id="{21C19FE5-0C22-41CC-9D64-1A3159843BF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3568" y="2420888"/>
            <a:ext cx="6768752" cy="3744416"/>
          </a:xfrm>
          <a:prstGeom prst="rect">
            <a:avLst/>
          </a:prstGeom>
        </p:spPr>
      </p:pic>
    </p:spTree>
    <p:extLst>
      <p:ext uri="{BB962C8B-B14F-4D97-AF65-F5344CB8AC3E}">
        <p14:creationId xmlns:p14="http://schemas.microsoft.com/office/powerpoint/2010/main" val="9224666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925814-B701-4248-8713-39E7BC2777C1}"/>
              </a:ext>
            </a:extLst>
          </p:cNvPr>
          <p:cNvSpPr>
            <a:spLocks noGrp="1"/>
          </p:cNvSpPr>
          <p:nvPr>
            <p:ph type="title"/>
          </p:nvPr>
        </p:nvSpPr>
        <p:spPr/>
        <p:txBody>
          <a:bodyPr/>
          <a:lstStyle/>
          <a:p>
            <a:r>
              <a:rPr lang="nl-NL" dirty="0"/>
              <a:t>UML per </a:t>
            </a:r>
            <a:r>
              <a:rPr lang="nl-NL" dirty="0" err="1"/>
              <a:t>tpod</a:t>
            </a:r>
            <a:endParaRPr lang="nl-NL" dirty="0"/>
          </a:p>
        </p:txBody>
      </p:sp>
      <p:pic>
        <p:nvPicPr>
          <p:cNvPr id="3" name="Afbeelding 2">
            <a:extLst>
              <a:ext uri="{FF2B5EF4-FFF2-40B4-BE49-F238E27FC236}">
                <a16:creationId xmlns:a16="http://schemas.microsoft.com/office/drawing/2014/main" id="{2421655D-6BDC-4DF0-81F8-5741B62EA4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87624" y="2420888"/>
            <a:ext cx="7272808" cy="3312368"/>
          </a:xfrm>
          <a:prstGeom prst="rect">
            <a:avLst/>
          </a:prstGeom>
        </p:spPr>
      </p:pic>
    </p:spTree>
    <p:extLst>
      <p:ext uri="{BB962C8B-B14F-4D97-AF65-F5344CB8AC3E}">
        <p14:creationId xmlns:p14="http://schemas.microsoft.com/office/powerpoint/2010/main" val="25686152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14C134-B1BB-4F6F-8E97-8871DE469278}"/>
              </a:ext>
            </a:extLst>
          </p:cNvPr>
          <p:cNvSpPr>
            <a:spLocks noGrp="1"/>
          </p:cNvSpPr>
          <p:nvPr>
            <p:ph type="title"/>
          </p:nvPr>
        </p:nvSpPr>
        <p:spPr/>
        <p:txBody>
          <a:bodyPr/>
          <a:lstStyle/>
          <a:p>
            <a:r>
              <a:rPr lang="nl-NL" dirty="0"/>
              <a:t>Presentatiemodel per </a:t>
            </a:r>
            <a:r>
              <a:rPr lang="nl-NL" dirty="0" err="1"/>
              <a:t>tpod</a:t>
            </a:r>
            <a:endParaRPr lang="nl-NL" dirty="0"/>
          </a:p>
        </p:txBody>
      </p:sp>
      <p:pic>
        <p:nvPicPr>
          <p:cNvPr id="7" name="Picture 22">
            <a:extLst>
              <a:ext uri="{FF2B5EF4-FFF2-40B4-BE49-F238E27FC236}">
                <a16:creationId xmlns:a16="http://schemas.microsoft.com/office/drawing/2014/main" id="{1F79BB24-0CDB-411C-810A-54F1EFB69022}"/>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470150" y="1903214"/>
            <a:ext cx="3758034" cy="3758034"/>
          </a:xfrm>
          <a:prstGeom prst="rect">
            <a:avLst/>
          </a:prstGeom>
          <a:noFill/>
          <a:ln>
            <a:noFill/>
          </a:ln>
        </p:spPr>
      </p:pic>
    </p:spTree>
    <p:extLst>
      <p:ext uri="{BB962C8B-B14F-4D97-AF65-F5344CB8AC3E}">
        <p14:creationId xmlns:p14="http://schemas.microsoft.com/office/powerpoint/2010/main" val="4250549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3D2477-E433-4914-8AA0-0947FB331529}"/>
              </a:ext>
            </a:extLst>
          </p:cNvPr>
          <p:cNvSpPr>
            <a:spLocks noGrp="1"/>
          </p:cNvSpPr>
          <p:nvPr>
            <p:ph type="title"/>
          </p:nvPr>
        </p:nvSpPr>
        <p:spPr>
          <a:xfrm>
            <a:off x="381000" y="1263650"/>
            <a:ext cx="8201025" cy="571500"/>
          </a:xfrm>
        </p:spPr>
        <p:txBody>
          <a:bodyPr/>
          <a:lstStyle/>
          <a:p>
            <a:r>
              <a:rPr lang="nl-NL" kern="1200" dirty="0">
                <a:ea typeface="Geneva" charset="-128"/>
                <a:cs typeface="Geneva" charset="-128"/>
              </a:rPr>
              <a:t>STOP/TP documentatie &amp; schema’s</a:t>
            </a:r>
            <a:r>
              <a:rPr lang="nl-NL" kern="1200" dirty="0">
                <a:solidFill>
                  <a:schemeClr val="tx1"/>
                </a:solidFill>
                <a:ea typeface="Geneva" charset="-128"/>
                <a:cs typeface="Geneva" charset="-128"/>
              </a:rPr>
              <a:t> </a:t>
            </a:r>
            <a:endParaRPr lang="nl-NL" dirty="0"/>
          </a:p>
        </p:txBody>
      </p:sp>
      <p:sp>
        <p:nvSpPr>
          <p:cNvPr id="118" name="Tijdelijke aanduiding voor inhoud 117">
            <a:extLst>
              <a:ext uri="{FF2B5EF4-FFF2-40B4-BE49-F238E27FC236}">
                <a16:creationId xmlns:a16="http://schemas.microsoft.com/office/drawing/2014/main" id="{57ED1FAF-D490-4CD9-8071-762695C9A39C}"/>
              </a:ext>
            </a:extLst>
          </p:cNvPr>
          <p:cNvSpPr>
            <a:spLocks noGrp="1"/>
          </p:cNvSpPr>
          <p:nvPr>
            <p:ph idx="1"/>
          </p:nvPr>
        </p:nvSpPr>
        <p:spPr/>
        <p:txBody>
          <a:bodyPr/>
          <a:lstStyle/>
          <a:p>
            <a:pPr marL="0" indent="0"/>
            <a:r>
              <a:rPr lang="en-US" sz="2400" dirty="0"/>
              <a:t>Focus: </a:t>
            </a:r>
            <a:r>
              <a:rPr lang="en-US" sz="2400" dirty="0" err="1"/>
              <a:t>stabiel</a:t>
            </a:r>
            <a:r>
              <a:rPr lang="en-US" sz="2400" dirty="0"/>
              <a:t> v0.97 </a:t>
            </a:r>
            <a:r>
              <a:rPr lang="en-US" sz="2400" dirty="0" err="1"/>
              <a:t>dat</a:t>
            </a:r>
            <a:r>
              <a:rPr lang="en-US" sz="2400" dirty="0"/>
              <a:t> CIM OW </a:t>
            </a:r>
            <a:r>
              <a:rPr lang="en-US" sz="2400" dirty="0" err="1"/>
              <a:t>ondersteunt</a:t>
            </a:r>
            <a:endParaRPr lang="en-US" sz="2400" dirty="0"/>
          </a:p>
          <a:p>
            <a:pPr marL="0" indent="0"/>
            <a:endParaRPr lang="en-US" sz="2400" dirty="0"/>
          </a:p>
          <a:p>
            <a:pPr>
              <a:buFont typeface="Arial" panose="020B0604020202020204" pitchFamily="34" charset="0"/>
              <a:buChar char="•"/>
            </a:pPr>
            <a:r>
              <a:rPr lang="en-US" sz="2000" dirty="0" err="1"/>
              <a:t>Vertaling</a:t>
            </a:r>
            <a:r>
              <a:rPr lang="en-US" sz="2000" dirty="0"/>
              <a:t> CIM OP – IM OP – XML </a:t>
            </a:r>
            <a:r>
              <a:rPr lang="en-US" sz="2000" dirty="0" err="1"/>
              <a:t>codering</a:t>
            </a:r>
            <a:br>
              <a:rPr lang="en-US" sz="2000" dirty="0"/>
            </a:br>
            <a:r>
              <a:rPr lang="en-US" sz="2000" dirty="0"/>
              <a:t>	+ </a:t>
            </a:r>
            <a:r>
              <a:rPr lang="en-US" sz="2000" dirty="0" err="1"/>
              <a:t>voorbeelden</a:t>
            </a:r>
            <a:r>
              <a:rPr lang="en-US" sz="2000" dirty="0"/>
              <a:t> in XML per </a:t>
            </a:r>
            <a:r>
              <a:rPr lang="en-US" sz="2000" dirty="0" err="1"/>
              <a:t>onderwerp</a:t>
            </a:r>
            <a:endParaRPr lang="en-US" sz="2000" dirty="0"/>
          </a:p>
          <a:p>
            <a:pPr>
              <a:buFont typeface="Arial" panose="020B0604020202020204" pitchFamily="34" charset="0"/>
              <a:buChar char="•"/>
            </a:pPr>
            <a:r>
              <a:rPr lang="en-US" sz="2000" dirty="0" err="1"/>
              <a:t>Eenvoudige</a:t>
            </a:r>
            <a:r>
              <a:rPr lang="en-US" sz="2000" dirty="0"/>
              <a:t> </a:t>
            </a:r>
            <a:r>
              <a:rPr lang="en-US" sz="2000" dirty="0" err="1"/>
              <a:t>mutaties</a:t>
            </a:r>
            <a:br>
              <a:rPr lang="en-US" sz="2000" dirty="0"/>
            </a:br>
            <a:r>
              <a:rPr lang="en-US" sz="2000" dirty="0"/>
              <a:t>	+ </a:t>
            </a:r>
            <a:r>
              <a:rPr lang="en-US" sz="2000" dirty="0" err="1"/>
              <a:t>voorbeelden</a:t>
            </a:r>
            <a:r>
              <a:rPr lang="en-US" sz="2000" dirty="0"/>
              <a:t> in XML</a:t>
            </a:r>
          </a:p>
          <a:p>
            <a:pPr>
              <a:buFont typeface="Arial" panose="020B0604020202020204" pitchFamily="34" charset="0"/>
              <a:buChar char="•"/>
            </a:pPr>
            <a:r>
              <a:rPr lang="en-US" sz="2000" dirty="0" err="1"/>
              <a:t>Compleet</a:t>
            </a:r>
            <a:r>
              <a:rPr lang="en-US" sz="2000" dirty="0"/>
              <a:t> (</a:t>
            </a:r>
            <a:r>
              <a:rPr lang="en-US" sz="2000" dirty="0" err="1"/>
              <a:t>stabiel</a:t>
            </a:r>
            <a:r>
              <a:rPr lang="en-US" sz="2000" dirty="0"/>
              <a:t>) </a:t>
            </a:r>
            <a:r>
              <a:rPr lang="en-US" sz="2000" dirty="0" err="1"/>
              <a:t>tekstmodel</a:t>
            </a:r>
            <a:r>
              <a:rPr lang="en-US" sz="2000" dirty="0"/>
              <a:t> </a:t>
            </a:r>
            <a:r>
              <a:rPr lang="en-US" sz="2000" dirty="0" err="1"/>
              <a:t>voor</a:t>
            </a:r>
            <a:r>
              <a:rPr lang="en-US" sz="2000" dirty="0"/>
              <a:t> </a:t>
            </a:r>
            <a:r>
              <a:rPr lang="en-US" sz="2000" dirty="0" err="1"/>
              <a:t>besluiten</a:t>
            </a:r>
            <a:r>
              <a:rPr lang="en-US" sz="2000" dirty="0"/>
              <a:t> en </a:t>
            </a:r>
            <a:r>
              <a:rPr lang="en-US" sz="2000" dirty="0" err="1"/>
              <a:t>opgeleverde</a:t>
            </a:r>
            <a:r>
              <a:rPr lang="en-US" sz="2000" dirty="0"/>
              <a:t> OW </a:t>
            </a:r>
            <a:r>
              <a:rPr lang="en-US" sz="2000" dirty="0" err="1"/>
              <a:t>instrumenten</a:t>
            </a:r>
            <a:r>
              <a:rPr lang="en-US" sz="2000" dirty="0"/>
              <a:t> </a:t>
            </a:r>
          </a:p>
          <a:p>
            <a:pPr>
              <a:buFont typeface="Arial" panose="020B0604020202020204" pitchFamily="34" charset="0"/>
              <a:buChar char="•"/>
            </a:pPr>
            <a:r>
              <a:rPr lang="en-US" sz="2000" dirty="0" err="1"/>
              <a:t>Bijgewerkte</a:t>
            </a:r>
            <a:r>
              <a:rPr lang="en-US" sz="2000" dirty="0"/>
              <a:t> </a:t>
            </a:r>
            <a:r>
              <a:rPr lang="en-US" sz="2000" dirty="0" err="1"/>
              <a:t>technische</a:t>
            </a:r>
            <a:r>
              <a:rPr lang="en-US" sz="2000" dirty="0"/>
              <a:t> </a:t>
            </a:r>
            <a:r>
              <a:rPr lang="en-US" sz="2000" dirty="0" err="1"/>
              <a:t>documentatie</a:t>
            </a:r>
            <a:endParaRPr lang="en-US" sz="2000" dirty="0"/>
          </a:p>
          <a:p>
            <a:pPr>
              <a:buFont typeface="Arial" panose="020B0604020202020204" pitchFamily="34" charset="0"/>
              <a:buChar char="•"/>
            </a:pPr>
            <a:r>
              <a:rPr lang="en-US" sz="2000" dirty="0" err="1"/>
              <a:t>Stabiel</a:t>
            </a:r>
            <a:r>
              <a:rPr lang="en-US" sz="2000" dirty="0"/>
              <a:t> IMOP.xsd</a:t>
            </a:r>
          </a:p>
          <a:p>
            <a:pPr>
              <a:buFont typeface="Arial" panose="020B0604020202020204" pitchFamily="34" charset="0"/>
              <a:buChar char="•"/>
            </a:pPr>
            <a:endParaRPr lang="en-US" sz="2400" dirty="0"/>
          </a:p>
          <a:p>
            <a:pPr>
              <a:buFont typeface="Arial" panose="020B0604020202020204" pitchFamily="34" charset="0"/>
              <a:buChar char="•"/>
            </a:pPr>
            <a:endParaRPr lang="nl-NL" sz="2400" dirty="0"/>
          </a:p>
        </p:txBody>
      </p:sp>
    </p:spTree>
    <p:extLst>
      <p:ext uri="{BB962C8B-B14F-4D97-AF65-F5344CB8AC3E}">
        <p14:creationId xmlns:p14="http://schemas.microsoft.com/office/powerpoint/2010/main" val="9753655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3D2477-E433-4914-8AA0-0947FB331529}"/>
              </a:ext>
            </a:extLst>
          </p:cNvPr>
          <p:cNvSpPr>
            <a:spLocks noGrp="1"/>
          </p:cNvSpPr>
          <p:nvPr>
            <p:ph type="title"/>
          </p:nvPr>
        </p:nvSpPr>
        <p:spPr/>
        <p:txBody>
          <a:bodyPr/>
          <a:lstStyle/>
          <a:p>
            <a:r>
              <a:rPr lang="nl-NL" sz="2400" dirty="0"/>
              <a:t>Praktijkrichtlijnen: vertaling van alle onderdelen van de standaard voor bevoegd gezag</a:t>
            </a:r>
          </a:p>
        </p:txBody>
      </p:sp>
      <p:sp>
        <p:nvSpPr>
          <p:cNvPr id="35" name="Rechthoek 34">
            <a:extLst>
              <a:ext uri="{FF2B5EF4-FFF2-40B4-BE49-F238E27FC236}">
                <a16:creationId xmlns:a16="http://schemas.microsoft.com/office/drawing/2014/main" id="{8AB72D6F-B1B8-4A98-A345-BF3E147DB853}"/>
              </a:ext>
            </a:extLst>
          </p:cNvPr>
          <p:cNvSpPr/>
          <p:nvPr/>
        </p:nvSpPr>
        <p:spPr>
          <a:xfrm>
            <a:off x="225680" y="2368718"/>
            <a:ext cx="153800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Verdana"/>
                <a:ea typeface="+mn-ea"/>
                <a:cs typeface="Arial"/>
              </a:rPr>
              <a:t>TPOD</a:t>
            </a:r>
          </a:p>
        </p:txBody>
      </p:sp>
      <p:sp>
        <p:nvSpPr>
          <p:cNvPr id="40" name="Rechthoek 39">
            <a:extLst>
              <a:ext uri="{FF2B5EF4-FFF2-40B4-BE49-F238E27FC236}">
                <a16:creationId xmlns:a16="http://schemas.microsoft.com/office/drawing/2014/main" id="{CAB2213B-64B4-411F-A3AA-DDDD274C6731}"/>
              </a:ext>
            </a:extLst>
          </p:cNvPr>
          <p:cNvSpPr/>
          <p:nvPr/>
        </p:nvSpPr>
        <p:spPr>
          <a:xfrm>
            <a:off x="225680" y="2805078"/>
            <a:ext cx="153800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Verdana"/>
                <a:ea typeface="+mn-ea"/>
                <a:cs typeface="Arial"/>
              </a:rPr>
              <a:t>IMOP</a:t>
            </a:r>
          </a:p>
        </p:txBody>
      </p:sp>
      <p:sp>
        <p:nvSpPr>
          <p:cNvPr id="42" name="Rechthoek 41">
            <a:extLst>
              <a:ext uri="{FF2B5EF4-FFF2-40B4-BE49-F238E27FC236}">
                <a16:creationId xmlns:a16="http://schemas.microsoft.com/office/drawing/2014/main" id="{0F319769-DC7C-47ED-AC29-36CCFF4A7B6C}"/>
              </a:ext>
            </a:extLst>
          </p:cNvPr>
          <p:cNvSpPr/>
          <p:nvPr/>
        </p:nvSpPr>
        <p:spPr>
          <a:xfrm>
            <a:off x="225680" y="3231108"/>
            <a:ext cx="153800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Verdana"/>
                <a:ea typeface="+mn-ea"/>
                <a:cs typeface="Arial"/>
              </a:rPr>
              <a:t>Presenteren</a:t>
            </a:r>
          </a:p>
        </p:txBody>
      </p:sp>
      <p:sp>
        <p:nvSpPr>
          <p:cNvPr id="44" name="Rechthoek 43">
            <a:extLst>
              <a:ext uri="{FF2B5EF4-FFF2-40B4-BE49-F238E27FC236}">
                <a16:creationId xmlns:a16="http://schemas.microsoft.com/office/drawing/2014/main" id="{B60ECF70-F604-4D80-88A2-5098C9AA2086}"/>
              </a:ext>
            </a:extLst>
          </p:cNvPr>
          <p:cNvSpPr/>
          <p:nvPr/>
        </p:nvSpPr>
        <p:spPr>
          <a:xfrm>
            <a:off x="225680" y="3657138"/>
            <a:ext cx="153800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Verdana"/>
                <a:ea typeface="+mn-ea"/>
                <a:cs typeface="Arial"/>
              </a:rPr>
              <a:t>STOP</a:t>
            </a:r>
          </a:p>
        </p:txBody>
      </p:sp>
      <p:sp>
        <p:nvSpPr>
          <p:cNvPr id="45" name="Rechthoek 44">
            <a:extLst>
              <a:ext uri="{FF2B5EF4-FFF2-40B4-BE49-F238E27FC236}">
                <a16:creationId xmlns:a16="http://schemas.microsoft.com/office/drawing/2014/main" id="{A5F20F26-7831-4CAA-8DB3-CED7F74FB789}"/>
              </a:ext>
            </a:extLst>
          </p:cNvPr>
          <p:cNvSpPr/>
          <p:nvPr/>
        </p:nvSpPr>
        <p:spPr>
          <a:xfrm>
            <a:off x="2951665" y="4098010"/>
            <a:ext cx="1440160" cy="843158"/>
          </a:xfrm>
          <a:prstGeom prst="rect">
            <a:avLst/>
          </a:prstGeom>
          <a:solidFill>
            <a:srgbClr val="4E9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Verdana"/>
                <a:ea typeface="+mn-ea"/>
                <a:cs typeface="Arial"/>
              </a:rPr>
              <a:t>Handreiking/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Verdana"/>
                <a:ea typeface="+mn-ea"/>
                <a:cs typeface="Arial"/>
              </a:rPr>
              <a:t>staalkaart</a:t>
            </a:r>
          </a:p>
        </p:txBody>
      </p:sp>
      <p:sp>
        <p:nvSpPr>
          <p:cNvPr id="46" name="Rechthoek 45">
            <a:extLst>
              <a:ext uri="{FF2B5EF4-FFF2-40B4-BE49-F238E27FC236}">
                <a16:creationId xmlns:a16="http://schemas.microsoft.com/office/drawing/2014/main" id="{D4A3B119-D92C-4D2C-B1AD-674AF7BB3E0F}"/>
              </a:ext>
            </a:extLst>
          </p:cNvPr>
          <p:cNvSpPr/>
          <p:nvPr/>
        </p:nvSpPr>
        <p:spPr>
          <a:xfrm>
            <a:off x="2951665" y="3403898"/>
            <a:ext cx="1440160" cy="697547"/>
          </a:xfrm>
          <a:prstGeom prst="rect">
            <a:avLst/>
          </a:prstGeom>
          <a:gradFill flip="none" rotWithShape="1">
            <a:gsLst>
              <a:gs pos="0">
                <a:srgbClr val="4E9625">
                  <a:tint val="66000"/>
                  <a:satMod val="160000"/>
                </a:srgbClr>
              </a:gs>
              <a:gs pos="50000">
                <a:srgbClr val="4E9625">
                  <a:tint val="44500"/>
                  <a:satMod val="160000"/>
                </a:srgbClr>
              </a:gs>
              <a:gs pos="100000">
                <a:srgbClr val="4E9625">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Verdana"/>
                <a:ea typeface="+mn-ea"/>
                <a:cs typeface="Arial"/>
              </a:rPr>
              <a:t>Praktijk-richtlijnen</a:t>
            </a:r>
          </a:p>
        </p:txBody>
      </p:sp>
      <p:sp>
        <p:nvSpPr>
          <p:cNvPr id="47" name="Pijl: links 46">
            <a:extLst>
              <a:ext uri="{FF2B5EF4-FFF2-40B4-BE49-F238E27FC236}">
                <a16:creationId xmlns:a16="http://schemas.microsoft.com/office/drawing/2014/main" id="{9E50318A-716F-4E48-A38A-903038C56F53}"/>
              </a:ext>
            </a:extLst>
          </p:cNvPr>
          <p:cNvSpPr/>
          <p:nvPr/>
        </p:nvSpPr>
        <p:spPr>
          <a:xfrm rot="10800000">
            <a:off x="1920201" y="3652267"/>
            <a:ext cx="910704" cy="360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Verdana"/>
              <a:ea typeface="+mn-ea"/>
              <a:cs typeface="Arial"/>
            </a:endParaRPr>
          </a:p>
        </p:txBody>
      </p:sp>
      <p:sp>
        <p:nvSpPr>
          <p:cNvPr id="48" name="Rechthoek 47">
            <a:extLst>
              <a:ext uri="{FF2B5EF4-FFF2-40B4-BE49-F238E27FC236}">
                <a16:creationId xmlns:a16="http://schemas.microsoft.com/office/drawing/2014/main" id="{7EFE1B7F-97E0-4FA1-9FD0-3C8A47CBD796}"/>
              </a:ext>
            </a:extLst>
          </p:cNvPr>
          <p:cNvSpPr/>
          <p:nvPr/>
        </p:nvSpPr>
        <p:spPr>
          <a:xfrm>
            <a:off x="1662020" y="3312065"/>
            <a:ext cx="1440160"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srgbClr val="39870C"/>
                </a:solidFill>
                <a:effectLst/>
                <a:uLnTx/>
                <a:uFillTx/>
                <a:latin typeface="Verdana"/>
                <a:ea typeface="+mn-ea"/>
                <a:cs typeface="Arial"/>
              </a:rPr>
              <a:t>vertaling</a:t>
            </a:r>
          </a:p>
        </p:txBody>
      </p:sp>
      <p:sp>
        <p:nvSpPr>
          <p:cNvPr id="49" name="Rechthoek 48">
            <a:extLst>
              <a:ext uri="{FF2B5EF4-FFF2-40B4-BE49-F238E27FC236}">
                <a16:creationId xmlns:a16="http://schemas.microsoft.com/office/drawing/2014/main" id="{931E3321-8C54-4025-BC3B-7B2591E04855}"/>
              </a:ext>
            </a:extLst>
          </p:cNvPr>
          <p:cNvSpPr/>
          <p:nvPr/>
        </p:nvSpPr>
        <p:spPr>
          <a:xfrm>
            <a:off x="221860" y="4512334"/>
            <a:ext cx="1538008" cy="360040"/>
          </a:xfrm>
          <a:prstGeom prst="rect">
            <a:avLst/>
          </a:prstGeom>
          <a:solidFill>
            <a:srgbClr val="4E9625">
              <a:alpha val="50196"/>
            </a:srgbClr>
          </a:solidFill>
          <a:ln>
            <a:solidFill>
              <a:srgbClr val="376D18">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Verdana"/>
                <a:ea typeface="+mn-ea"/>
                <a:cs typeface="Arial"/>
              </a:rPr>
              <a:t>?</a:t>
            </a:r>
          </a:p>
        </p:txBody>
      </p:sp>
      <p:sp>
        <p:nvSpPr>
          <p:cNvPr id="50" name="Rechthoek 49">
            <a:extLst>
              <a:ext uri="{FF2B5EF4-FFF2-40B4-BE49-F238E27FC236}">
                <a16:creationId xmlns:a16="http://schemas.microsoft.com/office/drawing/2014/main" id="{BF5006BA-5656-4548-B006-7E4FE7991280}"/>
              </a:ext>
            </a:extLst>
          </p:cNvPr>
          <p:cNvSpPr/>
          <p:nvPr/>
        </p:nvSpPr>
        <p:spPr>
          <a:xfrm>
            <a:off x="225680" y="4084194"/>
            <a:ext cx="153800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Verdana"/>
                <a:ea typeface="+mn-ea"/>
                <a:cs typeface="Arial"/>
              </a:rPr>
              <a:t>beslisnotities</a:t>
            </a:r>
          </a:p>
        </p:txBody>
      </p:sp>
      <p:pic>
        <p:nvPicPr>
          <p:cNvPr id="51" name="Afbeelding 50">
            <a:extLst>
              <a:ext uri="{FF2B5EF4-FFF2-40B4-BE49-F238E27FC236}">
                <a16:creationId xmlns:a16="http://schemas.microsoft.com/office/drawing/2014/main" id="{BA413E80-B5EE-4062-8136-6071A90637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8285" y="3429000"/>
            <a:ext cx="3997717" cy="1875604"/>
          </a:xfrm>
          <a:prstGeom prst="rect">
            <a:avLst/>
          </a:prstGeom>
        </p:spPr>
      </p:pic>
      <p:cxnSp>
        <p:nvCxnSpPr>
          <p:cNvPr id="52" name="Rechte verbindingslijn met pijl 51">
            <a:extLst>
              <a:ext uri="{FF2B5EF4-FFF2-40B4-BE49-F238E27FC236}">
                <a16:creationId xmlns:a16="http://schemas.microsoft.com/office/drawing/2014/main" id="{DA4CD2AB-3E2D-4E32-8FD2-099A0674A230}"/>
              </a:ext>
            </a:extLst>
          </p:cNvPr>
          <p:cNvCxnSpPr>
            <a:cxnSpLocks/>
          </p:cNvCxnSpPr>
          <p:nvPr/>
        </p:nvCxnSpPr>
        <p:spPr>
          <a:xfrm flipH="1">
            <a:off x="4753827" y="3620699"/>
            <a:ext cx="61191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3" name="Rechthoek 52">
            <a:extLst>
              <a:ext uri="{FF2B5EF4-FFF2-40B4-BE49-F238E27FC236}">
                <a16:creationId xmlns:a16="http://schemas.microsoft.com/office/drawing/2014/main" id="{7A3EC421-D833-4E3A-91DF-B2CD33755E87}"/>
              </a:ext>
            </a:extLst>
          </p:cNvPr>
          <p:cNvSpPr/>
          <p:nvPr/>
        </p:nvSpPr>
        <p:spPr>
          <a:xfrm>
            <a:off x="2951665" y="2636912"/>
            <a:ext cx="1440160" cy="490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srgbClr val="39870C"/>
                </a:solidFill>
                <a:effectLst/>
                <a:uLnTx/>
                <a:uFillTx/>
                <a:latin typeface="Verdana"/>
                <a:ea typeface="+mn-ea"/>
                <a:cs typeface="Arial"/>
              </a:rPr>
              <a:t>Doelgroep: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srgbClr val="39870C"/>
                </a:solidFill>
                <a:effectLst/>
                <a:uLnTx/>
                <a:uFillTx/>
                <a:latin typeface="Verdana"/>
                <a:ea typeface="+mn-ea"/>
                <a:cs typeface="Arial"/>
              </a:rPr>
              <a:t>Bevoegd gezag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600" b="0" i="0" u="none" strike="noStrike" kern="1200" cap="none" spc="0" normalizeH="0" baseline="0" noProof="0" dirty="0">
              <a:ln>
                <a:noFill/>
              </a:ln>
              <a:solidFill>
                <a:srgbClr val="39870C"/>
              </a:solidFill>
              <a:effectLst/>
              <a:uLnTx/>
              <a:uFillTx/>
              <a:latin typeface="Verdana"/>
              <a:ea typeface="+mn-ea"/>
              <a:cs typeface="Arial"/>
            </a:endParaRPr>
          </a:p>
        </p:txBody>
      </p:sp>
      <p:sp>
        <p:nvSpPr>
          <p:cNvPr id="54" name="Rechthoek 53">
            <a:extLst>
              <a:ext uri="{FF2B5EF4-FFF2-40B4-BE49-F238E27FC236}">
                <a16:creationId xmlns:a16="http://schemas.microsoft.com/office/drawing/2014/main" id="{00242338-9D9F-4E27-91D8-FD94740995E5}"/>
              </a:ext>
            </a:extLst>
          </p:cNvPr>
          <p:cNvSpPr/>
          <p:nvPr/>
        </p:nvSpPr>
        <p:spPr>
          <a:xfrm>
            <a:off x="5148064" y="2938760"/>
            <a:ext cx="2520590" cy="490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srgbClr val="39870C"/>
                </a:solidFill>
                <a:effectLst/>
                <a:uLnTx/>
                <a:uFillTx/>
                <a:latin typeface="Verdana"/>
                <a:ea typeface="+mn-ea"/>
                <a:cs typeface="Arial"/>
              </a:rPr>
              <a:t>Huis van de standaard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600" b="0" i="0" u="none" strike="noStrike" kern="1200" cap="none" spc="0" normalizeH="0" baseline="0" noProof="0" dirty="0">
              <a:ln>
                <a:noFill/>
              </a:ln>
              <a:solidFill>
                <a:srgbClr val="39870C"/>
              </a:solidFill>
              <a:effectLst/>
              <a:uLnTx/>
              <a:uFillTx/>
              <a:latin typeface="Verdana"/>
              <a:ea typeface="+mn-ea"/>
              <a:cs typeface="Arial"/>
            </a:endParaRPr>
          </a:p>
        </p:txBody>
      </p:sp>
      <p:sp>
        <p:nvSpPr>
          <p:cNvPr id="55" name="Rechthoek 54">
            <a:extLst>
              <a:ext uri="{FF2B5EF4-FFF2-40B4-BE49-F238E27FC236}">
                <a16:creationId xmlns:a16="http://schemas.microsoft.com/office/drawing/2014/main" id="{F99D4C16-A186-4E52-B21F-2733969842BC}"/>
              </a:ext>
            </a:extLst>
          </p:cNvPr>
          <p:cNvSpPr/>
          <p:nvPr/>
        </p:nvSpPr>
        <p:spPr>
          <a:xfrm>
            <a:off x="221860" y="4957287"/>
            <a:ext cx="1538008" cy="360040"/>
          </a:xfrm>
          <a:prstGeom prst="rect">
            <a:avLst/>
          </a:prstGeom>
          <a:solidFill>
            <a:srgbClr val="4E9625">
              <a:alpha val="50196"/>
            </a:srgbClr>
          </a:solidFill>
          <a:ln>
            <a:solidFill>
              <a:srgbClr val="376D18">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Verdana"/>
                <a:ea typeface="+mn-ea"/>
                <a:cs typeface="Arial"/>
              </a:rPr>
              <a:t>?</a:t>
            </a:r>
          </a:p>
        </p:txBody>
      </p:sp>
    </p:spTree>
    <p:extLst>
      <p:ext uri="{BB962C8B-B14F-4D97-AF65-F5344CB8AC3E}">
        <p14:creationId xmlns:p14="http://schemas.microsoft.com/office/powerpoint/2010/main" val="17300965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BAE6F2-90F9-4DC7-8A1B-5323244A4423}"/>
              </a:ext>
            </a:extLst>
          </p:cNvPr>
          <p:cNvSpPr>
            <a:spLocks noGrp="1"/>
          </p:cNvSpPr>
          <p:nvPr>
            <p:ph type="title"/>
          </p:nvPr>
        </p:nvSpPr>
        <p:spPr>
          <a:xfrm>
            <a:off x="352800" y="1263600"/>
            <a:ext cx="7171528" cy="572400"/>
          </a:xfrm>
        </p:spPr>
        <p:txBody>
          <a:bodyPr/>
          <a:lstStyle/>
          <a:p>
            <a:r>
              <a:rPr lang="nl-NL" sz="2400" dirty="0"/>
              <a:t>A-Z </a:t>
            </a:r>
            <a:r>
              <a:rPr lang="nl-NL" sz="2400" dirty="0">
                <a:sym typeface="Wingdings" panose="05000000000000000000" pitchFamily="2" charset="2"/>
              </a:rPr>
              <a:t> </a:t>
            </a:r>
            <a:r>
              <a:rPr lang="nl-NL" sz="2400" dirty="0"/>
              <a:t>Blokken &amp;</a:t>
            </a:r>
            <a:r>
              <a:rPr lang="nl-NL" sz="2400" dirty="0">
                <a:sym typeface="Wingdings" panose="05000000000000000000" pitchFamily="2" charset="2"/>
              </a:rPr>
              <a:t> rondleidingen</a:t>
            </a:r>
            <a:endParaRPr lang="nl-NL" sz="2400" dirty="0"/>
          </a:p>
        </p:txBody>
      </p:sp>
      <p:sp>
        <p:nvSpPr>
          <p:cNvPr id="10" name="Rechthoek 9">
            <a:extLst>
              <a:ext uri="{FF2B5EF4-FFF2-40B4-BE49-F238E27FC236}">
                <a16:creationId xmlns:a16="http://schemas.microsoft.com/office/drawing/2014/main" id="{906B5340-1020-4F9B-A3FE-47CCE3162296}"/>
              </a:ext>
            </a:extLst>
          </p:cNvPr>
          <p:cNvSpPr/>
          <p:nvPr/>
        </p:nvSpPr>
        <p:spPr>
          <a:xfrm>
            <a:off x="467544" y="1891624"/>
            <a:ext cx="1800200" cy="1799983"/>
          </a:xfrm>
          <a:prstGeom prst="rect">
            <a:avLst/>
          </a:prstGeom>
          <a:solidFill>
            <a:srgbClr val="39870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Introductie in de praktijkrichtlijn</a:t>
            </a:r>
          </a:p>
        </p:txBody>
      </p:sp>
      <p:sp>
        <p:nvSpPr>
          <p:cNvPr id="11" name="Rechthoek 10">
            <a:extLst>
              <a:ext uri="{FF2B5EF4-FFF2-40B4-BE49-F238E27FC236}">
                <a16:creationId xmlns:a16="http://schemas.microsoft.com/office/drawing/2014/main" id="{35D1D01D-011C-4EA6-982D-80C84CCD779B}"/>
              </a:ext>
            </a:extLst>
          </p:cNvPr>
          <p:cNvSpPr/>
          <p:nvPr/>
        </p:nvSpPr>
        <p:spPr>
          <a:xfrm>
            <a:off x="546988" y="2456543"/>
            <a:ext cx="1000676" cy="291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Algemeen</a:t>
            </a:r>
          </a:p>
        </p:txBody>
      </p:sp>
      <p:sp>
        <p:nvSpPr>
          <p:cNvPr id="17" name="Rechthoek 16">
            <a:extLst>
              <a:ext uri="{FF2B5EF4-FFF2-40B4-BE49-F238E27FC236}">
                <a16:creationId xmlns:a16="http://schemas.microsoft.com/office/drawing/2014/main" id="{8E166826-0096-4E53-865F-A158349CC186}"/>
              </a:ext>
            </a:extLst>
          </p:cNvPr>
          <p:cNvSpPr/>
          <p:nvPr/>
        </p:nvSpPr>
        <p:spPr>
          <a:xfrm>
            <a:off x="542595" y="2804852"/>
            <a:ext cx="1000676" cy="291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Wetgeving</a:t>
            </a:r>
          </a:p>
        </p:txBody>
      </p:sp>
      <p:sp>
        <p:nvSpPr>
          <p:cNvPr id="18" name="Rechthoek 17">
            <a:extLst>
              <a:ext uri="{FF2B5EF4-FFF2-40B4-BE49-F238E27FC236}">
                <a16:creationId xmlns:a16="http://schemas.microsoft.com/office/drawing/2014/main" id="{1173E78B-5EDE-4945-8589-37A0F13B8AA4}"/>
              </a:ext>
            </a:extLst>
          </p:cNvPr>
          <p:cNvSpPr/>
          <p:nvPr/>
        </p:nvSpPr>
        <p:spPr>
          <a:xfrm>
            <a:off x="523843" y="3156893"/>
            <a:ext cx="1000676" cy="31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t>
            </a:r>
          </a:p>
        </p:txBody>
      </p:sp>
      <p:sp>
        <p:nvSpPr>
          <p:cNvPr id="19" name="Rechthoek 18">
            <a:extLst>
              <a:ext uri="{FF2B5EF4-FFF2-40B4-BE49-F238E27FC236}">
                <a16:creationId xmlns:a16="http://schemas.microsoft.com/office/drawing/2014/main" id="{BE0C0DDF-92C6-4993-8068-2ADC312D1BC8}"/>
              </a:ext>
            </a:extLst>
          </p:cNvPr>
          <p:cNvSpPr/>
          <p:nvPr/>
        </p:nvSpPr>
        <p:spPr>
          <a:xfrm>
            <a:off x="2438401" y="1904860"/>
            <a:ext cx="1800200" cy="1799983"/>
          </a:xfrm>
          <a:prstGeom prst="rect">
            <a:avLst/>
          </a:prstGeom>
          <a:solidFill>
            <a:srgbClr val="39870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Annoteren</a:t>
            </a:r>
          </a:p>
        </p:txBody>
      </p:sp>
      <p:sp>
        <p:nvSpPr>
          <p:cNvPr id="20" name="Rechthoek 19">
            <a:extLst>
              <a:ext uri="{FF2B5EF4-FFF2-40B4-BE49-F238E27FC236}">
                <a16:creationId xmlns:a16="http://schemas.microsoft.com/office/drawing/2014/main" id="{DD1BAAC2-062D-4F67-A148-4CD03CAB0B02}"/>
              </a:ext>
            </a:extLst>
          </p:cNvPr>
          <p:cNvSpPr/>
          <p:nvPr/>
        </p:nvSpPr>
        <p:spPr>
          <a:xfrm>
            <a:off x="2543143" y="2435512"/>
            <a:ext cx="1000676" cy="31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t>
            </a:r>
          </a:p>
        </p:txBody>
      </p:sp>
      <p:sp>
        <p:nvSpPr>
          <p:cNvPr id="21" name="Rechthoek 20">
            <a:extLst>
              <a:ext uri="{FF2B5EF4-FFF2-40B4-BE49-F238E27FC236}">
                <a16:creationId xmlns:a16="http://schemas.microsoft.com/office/drawing/2014/main" id="{F1DC7103-62DC-4B9E-8836-99EA400F700B}"/>
              </a:ext>
            </a:extLst>
          </p:cNvPr>
          <p:cNvSpPr/>
          <p:nvPr/>
        </p:nvSpPr>
        <p:spPr>
          <a:xfrm>
            <a:off x="2543143" y="2804851"/>
            <a:ext cx="1000676" cy="31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t>
            </a:r>
          </a:p>
        </p:txBody>
      </p:sp>
      <p:sp>
        <p:nvSpPr>
          <p:cNvPr id="22" name="Rechthoek 21">
            <a:extLst>
              <a:ext uri="{FF2B5EF4-FFF2-40B4-BE49-F238E27FC236}">
                <a16:creationId xmlns:a16="http://schemas.microsoft.com/office/drawing/2014/main" id="{7700B2DE-8AF3-4A34-ABBB-FD9519372C18}"/>
              </a:ext>
            </a:extLst>
          </p:cNvPr>
          <p:cNvSpPr/>
          <p:nvPr/>
        </p:nvSpPr>
        <p:spPr>
          <a:xfrm>
            <a:off x="2542624" y="3186636"/>
            <a:ext cx="1000676" cy="31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t>
            </a:r>
          </a:p>
        </p:txBody>
      </p:sp>
      <p:sp>
        <p:nvSpPr>
          <p:cNvPr id="23" name="Rechthoek 22">
            <a:extLst>
              <a:ext uri="{FF2B5EF4-FFF2-40B4-BE49-F238E27FC236}">
                <a16:creationId xmlns:a16="http://schemas.microsoft.com/office/drawing/2014/main" id="{A6C15F0E-7204-4C9B-BBA1-B2D8973A15D1}"/>
              </a:ext>
            </a:extLst>
          </p:cNvPr>
          <p:cNvSpPr/>
          <p:nvPr/>
        </p:nvSpPr>
        <p:spPr>
          <a:xfrm>
            <a:off x="467544" y="3835095"/>
            <a:ext cx="1800200" cy="1799983"/>
          </a:xfrm>
          <a:prstGeom prst="rect">
            <a:avLst/>
          </a:prstGeom>
          <a:solidFill>
            <a:srgbClr val="39870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Presenteren</a:t>
            </a:r>
          </a:p>
        </p:txBody>
      </p:sp>
      <p:sp>
        <p:nvSpPr>
          <p:cNvPr id="24" name="Rechthoek 23">
            <a:extLst>
              <a:ext uri="{FF2B5EF4-FFF2-40B4-BE49-F238E27FC236}">
                <a16:creationId xmlns:a16="http://schemas.microsoft.com/office/drawing/2014/main" id="{5314CE1B-D5E5-49BD-8672-ED2A2E864586}"/>
              </a:ext>
            </a:extLst>
          </p:cNvPr>
          <p:cNvSpPr/>
          <p:nvPr/>
        </p:nvSpPr>
        <p:spPr>
          <a:xfrm>
            <a:off x="572286" y="4365747"/>
            <a:ext cx="1000676" cy="31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t>
            </a:r>
          </a:p>
        </p:txBody>
      </p:sp>
      <p:sp>
        <p:nvSpPr>
          <p:cNvPr id="25" name="Rechthoek 24">
            <a:extLst>
              <a:ext uri="{FF2B5EF4-FFF2-40B4-BE49-F238E27FC236}">
                <a16:creationId xmlns:a16="http://schemas.microsoft.com/office/drawing/2014/main" id="{A984877A-9791-4E2A-8EB6-E4FBE8932076}"/>
              </a:ext>
            </a:extLst>
          </p:cNvPr>
          <p:cNvSpPr/>
          <p:nvPr/>
        </p:nvSpPr>
        <p:spPr>
          <a:xfrm>
            <a:off x="572286" y="4735086"/>
            <a:ext cx="1000676" cy="31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t>
            </a:r>
          </a:p>
        </p:txBody>
      </p:sp>
      <p:sp>
        <p:nvSpPr>
          <p:cNvPr id="26" name="Rechthoek 25">
            <a:extLst>
              <a:ext uri="{FF2B5EF4-FFF2-40B4-BE49-F238E27FC236}">
                <a16:creationId xmlns:a16="http://schemas.microsoft.com/office/drawing/2014/main" id="{BA4784E7-5E20-44E0-87D9-47CC90B40A41}"/>
              </a:ext>
            </a:extLst>
          </p:cNvPr>
          <p:cNvSpPr/>
          <p:nvPr/>
        </p:nvSpPr>
        <p:spPr>
          <a:xfrm>
            <a:off x="571767" y="5116871"/>
            <a:ext cx="1000676" cy="31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t>
            </a:r>
          </a:p>
        </p:txBody>
      </p:sp>
      <p:sp>
        <p:nvSpPr>
          <p:cNvPr id="27" name="Rechthoek 26">
            <a:extLst>
              <a:ext uri="{FF2B5EF4-FFF2-40B4-BE49-F238E27FC236}">
                <a16:creationId xmlns:a16="http://schemas.microsoft.com/office/drawing/2014/main" id="{C510AF0B-DEE0-4A93-8D2B-7819D1A8B65D}"/>
              </a:ext>
            </a:extLst>
          </p:cNvPr>
          <p:cNvSpPr/>
          <p:nvPr/>
        </p:nvSpPr>
        <p:spPr>
          <a:xfrm>
            <a:off x="2438401" y="3839370"/>
            <a:ext cx="1800200" cy="1799983"/>
          </a:xfrm>
          <a:prstGeom prst="rect">
            <a:avLst/>
          </a:prstGeom>
          <a:solidFill>
            <a:srgbClr val="39870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Werkingsgebieden</a:t>
            </a:r>
          </a:p>
        </p:txBody>
      </p:sp>
      <p:sp>
        <p:nvSpPr>
          <p:cNvPr id="28" name="Rechthoek 27">
            <a:extLst>
              <a:ext uri="{FF2B5EF4-FFF2-40B4-BE49-F238E27FC236}">
                <a16:creationId xmlns:a16="http://schemas.microsoft.com/office/drawing/2014/main" id="{82C78AA0-2C2F-4A68-86A3-455548121EDB}"/>
              </a:ext>
            </a:extLst>
          </p:cNvPr>
          <p:cNvSpPr/>
          <p:nvPr/>
        </p:nvSpPr>
        <p:spPr>
          <a:xfrm>
            <a:off x="2543143" y="4370022"/>
            <a:ext cx="1000676" cy="31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t>
            </a:r>
          </a:p>
        </p:txBody>
      </p:sp>
      <p:sp>
        <p:nvSpPr>
          <p:cNvPr id="29" name="Rechthoek 28">
            <a:extLst>
              <a:ext uri="{FF2B5EF4-FFF2-40B4-BE49-F238E27FC236}">
                <a16:creationId xmlns:a16="http://schemas.microsoft.com/office/drawing/2014/main" id="{3D9B2888-AAD5-4084-B0B5-C5CE85576254}"/>
              </a:ext>
            </a:extLst>
          </p:cNvPr>
          <p:cNvSpPr/>
          <p:nvPr/>
        </p:nvSpPr>
        <p:spPr>
          <a:xfrm>
            <a:off x="2543143" y="4739361"/>
            <a:ext cx="1000676" cy="31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t>
            </a:r>
          </a:p>
        </p:txBody>
      </p:sp>
      <p:sp>
        <p:nvSpPr>
          <p:cNvPr id="30" name="Rechthoek 29">
            <a:extLst>
              <a:ext uri="{FF2B5EF4-FFF2-40B4-BE49-F238E27FC236}">
                <a16:creationId xmlns:a16="http://schemas.microsoft.com/office/drawing/2014/main" id="{AA567923-FB8E-4EF9-B1EE-007D8DC83325}"/>
              </a:ext>
            </a:extLst>
          </p:cNvPr>
          <p:cNvSpPr/>
          <p:nvPr/>
        </p:nvSpPr>
        <p:spPr>
          <a:xfrm>
            <a:off x="2542624" y="5121146"/>
            <a:ext cx="1000676" cy="31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t>
            </a:r>
          </a:p>
        </p:txBody>
      </p:sp>
      <p:sp>
        <p:nvSpPr>
          <p:cNvPr id="31" name="Rechthoek 30">
            <a:extLst>
              <a:ext uri="{FF2B5EF4-FFF2-40B4-BE49-F238E27FC236}">
                <a16:creationId xmlns:a16="http://schemas.microsoft.com/office/drawing/2014/main" id="{843D79A5-A73F-4F37-8AE8-89CEE8C7444C}"/>
              </a:ext>
            </a:extLst>
          </p:cNvPr>
          <p:cNvSpPr/>
          <p:nvPr/>
        </p:nvSpPr>
        <p:spPr>
          <a:xfrm>
            <a:off x="4342824" y="3835094"/>
            <a:ext cx="1800200" cy="1799983"/>
          </a:xfrm>
          <a:prstGeom prst="rect">
            <a:avLst/>
          </a:prstGeom>
          <a:solidFill>
            <a:srgbClr val="39870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t>
            </a:r>
          </a:p>
        </p:txBody>
      </p:sp>
      <p:sp>
        <p:nvSpPr>
          <p:cNvPr id="32" name="Rechthoek 31">
            <a:extLst>
              <a:ext uri="{FF2B5EF4-FFF2-40B4-BE49-F238E27FC236}">
                <a16:creationId xmlns:a16="http://schemas.microsoft.com/office/drawing/2014/main" id="{49561489-8577-42D6-92C4-49900F266DA5}"/>
              </a:ext>
            </a:extLst>
          </p:cNvPr>
          <p:cNvSpPr/>
          <p:nvPr/>
        </p:nvSpPr>
        <p:spPr>
          <a:xfrm>
            <a:off x="4447566" y="4365746"/>
            <a:ext cx="1000676" cy="31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t>
            </a:r>
          </a:p>
        </p:txBody>
      </p:sp>
      <p:sp>
        <p:nvSpPr>
          <p:cNvPr id="33" name="Rechthoek 32">
            <a:extLst>
              <a:ext uri="{FF2B5EF4-FFF2-40B4-BE49-F238E27FC236}">
                <a16:creationId xmlns:a16="http://schemas.microsoft.com/office/drawing/2014/main" id="{42A18149-8D8F-428E-9486-C301B51BED50}"/>
              </a:ext>
            </a:extLst>
          </p:cNvPr>
          <p:cNvSpPr/>
          <p:nvPr/>
        </p:nvSpPr>
        <p:spPr>
          <a:xfrm>
            <a:off x="4447566" y="4735085"/>
            <a:ext cx="1000676" cy="31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t>
            </a:r>
          </a:p>
        </p:txBody>
      </p:sp>
      <p:sp>
        <p:nvSpPr>
          <p:cNvPr id="34" name="Rechthoek 33">
            <a:extLst>
              <a:ext uri="{FF2B5EF4-FFF2-40B4-BE49-F238E27FC236}">
                <a16:creationId xmlns:a16="http://schemas.microsoft.com/office/drawing/2014/main" id="{6EC7EA1D-0341-40F7-A954-F9A1531CF81B}"/>
              </a:ext>
            </a:extLst>
          </p:cNvPr>
          <p:cNvSpPr/>
          <p:nvPr/>
        </p:nvSpPr>
        <p:spPr>
          <a:xfrm>
            <a:off x="4447047" y="5116870"/>
            <a:ext cx="1000676" cy="31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t>
            </a:r>
          </a:p>
        </p:txBody>
      </p:sp>
      <p:sp>
        <p:nvSpPr>
          <p:cNvPr id="7" name="Rechthoek 6">
            <a:extLst>
              <a:ext uri="{FF2B5EF4-FFF2-40B4-BE49-F238E27FC236}">
                <a16:creationId xmlns:a16="http://schemas.microsoft.com/office/drawing/2014/main" id="{A7734414-8F80-4225-A736-D8265CFF3772}"/>
              </a:ext>
            </a:extLst>
          </p:cNvPr>
          <p:cNvSpPr/>
          <p:nvPr/>
        </p:nvSpPr>
        <p:spPr>
          <a:xfrm>
            <a:off x="6592380" y="2788029"/>
            <a:ext cx="432048" cy="368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Verdana"/>
              <a:ea typeface="+mn-ea"/>
              <a:cs typeface="Arial"/>
            </a:endParaRPr>
          </a:p>
        </p:txBody>
      </p:sp>
      <p:sp>
        <p:nvSpPr>
          <p:cNvPr id="41" name="Rechthoek 40">
            <a:extLst>
              <a:ext uri="{FF2B5EF4-FFF2-40B4-BE49-F238E27FC236}">
                <a16:creationId xmlns:a16="http://schemas.microsoft.com/office/drawing/2014/main" id="{C3B03481-E86B-4066-9BD3-BBC2A193F6ED}"/>
              </a:ext>
            </a:extLst>
          </p:cNvPr>
          <p:cNvSpPr/>
          <p:nvPr/>
        </p:nvSpPr>
        <p:spPr>
          <a:xfrm>
            <a:off x="7308304" y="2788029"/>
            <a:ext cx="432048" cy="368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Verdana"/>
              <a:ea typeface="+mn-ea"/>
              <a:cs typeface="Arial"/>
            </a:endParaRPr>
          </a:p>
        </p:txBody>
      </p:sp>
      <p:sp>
        <p:nvSpPr>
          <p:cNvPr id="42" name="Rechthoek 41">
            <a:extLst>
              <a:ext uri="{FF2B5EF4-FFF2-40B4-BE49-F238E27FC236}">
                <a16:creationId xmlns:a16="http://schemas.microsoft.com/office/drawing/2014/main" id="{6983D7C0-2BFA-4FDB-8E69-522E263A1BCB}"/>
              </a:ext>
            </a:extLst>
          </p:cNvPr>
          <p:cNvSpPr/>
          <p:nvPr/>
        </p:nvSpPr>
        <p:spPr>
          <a:xfrm>
            <a:off x="8024228" y="2788029"/>
            <a:ext cx="432048" cy="368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Verdana"/>
              <a:ea typeface="+mn-ea"/>
              <a:cs typeface="Arial"/>
            </a:endParaRPr>
          </a:p>
        </p:txBody>
      </p:sp>
      <p:sp>
        <p:nvSpPr>
          <p:cNvPr id="43" name="Rechthoek 42">
            <a:extLst>
              <a:ext uri="{FF2B5EF4-FFF2-40B4-BE49-F238E27FC236}">
                <a16:creationId xmlns:a16="http://schemas.microsoft.com/office/drawing/2014/main" id="{E1C53A05-06C7-443C-B6EC-473B013B1230}"/>
              </a:ext>
            </a:extLst>
          </p:cNvPr>
          <p:cNvSpPr/>
          <p:nvPr/>
        </p:nvSpPr>
        <p:spPr>
          <a:xfrm>
            <a:off x="6592380" y="3388016"/>
            <a:ext cx="432048" cy="368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Verdana"/>
              <a:ea typeface="+mn-ea"/>
              <a:cs typeface="Arial"/>
            </a:endParaRPr>
          </a:p>
        </p:txBody>
      </p:sp>
      <p:sp>
        <p:nvSpPr>
          <p:cNvPr id="44" name="Rechthoek 43">
            <a:extLst>
              <a:ext uri="{FF2B5EF4-FFF2-40B4-BE49-F238E27FC236}">
                <a16:creationId xmlns:a16="http://schemas.microsoft.com/office/drawing/2014/main" id="{D02B0EDC-8C85-4094-9BE7-B5246A8C671E}"/>
              </a:ext>
            </a:extLst>
          </p:cNvPr>
          <p:cNvSpPr/>
          <p:nvPr/>
        </p:nvSpPr>
        <p:spPr>
          <a:xfrm>
            <a:off x="7308304" y="3370087"/>
            <a:ext cx="432048" cy="368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Verdana"/>
              <a:ea typeface="+mn-ea"/>
              <a:cs typeface="Arial"/>
            </a:endParaRPr>
          </a:p>
        </p:txBody>
      </p:sp>
      <p:sp>
        <p:nvSpPr>
          <p:cNvPr id="45" name="Rechthoek 44">
            <a:extLst>
              <a:ext uri="{FF2B5EF4-FFF2-40B4-BE49-F238E27FC236}">
                <a16:creationId xmlns:a16="http://schemas.microsoft.com/office/drawing/2014/main" id="{342C37A7-A3AC-4B57-9307-2D9DC544E82E}"/>
              </a:ext>
            </a:extLst>
          </p:cNvPr>
          <p:cNvSpPr/>
          <p:nvPr/>
        </p:nvSpPr>
        <p:spPr>
          <a:xfrm>
            <a:off x="8032540" y="3370087"/>
            <a:ext cx="432048" cy="368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Verdana"/>
              <a:ea typeface="+mn-ea"/>
              <a:cs typeface="Arial"/>
            </a:endParaRPr>
          </a:p>
        </p:txBody>
      </p:sp>
      <p:sp>
        <p:nvSpPr>
          <p:cNvPr id="46" name="Rechthoek 45">
            <a:extLst>
              <a:ext uri="{FF2B5EF4-FFF2-40B4-BE49-F238E27FC236}">
                <a16:creationId xmlns:a16="http://schemas.microsoft.com/office/drawing/2014/main" id="{AD59FE82-A618-4DB0-8E0C-51DBEDF429BB}"/>
              </a:ext>
            </a:extLst>
          </p:cNvPr>
          <p:cNvSpPr/>
          <p:nvPr/>
        </p:nvSpPr>
        <p:spPr>
          <a:xfrm>
            <a:off x="6592380" y="3988003"/>
            <a:ext cx="432048" cy="368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Verdana"/>
              <a:ea typeface="+mn-ea"/>
              <a:cs typeface="Arial"/>
            </a:endParaRPr>
          </a:p>
        </p:txBody>
      </p:sp>
      <p:sp>
        <p:nvSpPr>
          <p:cNvPr id="47" name="Rechthoek 46">
            <a:extLst>
              <a:ext uri="{FF2B5EF4-FFF2-40B4-BE49-F238E27FC236}">
                <a16:creationId xmlns:a16="http://schemas.microsoft.com/office/drawing/2014/main" id="{89CDFC9F-23DF-43C8-B23D-630FBFDB791A}"/>
              </a:ext>
            </a:extLst>
          </p:cNvPr>
          <p:cNvSpPr/>
          <p:nvPr/>
        </p:nvSpPr>
        <p:spPr>
          <a:xfrm>
            <a:off x="7308304" y="3988003"/>
            <a:ext cx="432048" cy="368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Verdana"/>
              <a:ea typeface="+mn-ea"/>
              <a:cs typeface="Arial"/>
            </a:endParaRPr>
          </a:p>
        </p:txBody>
      </p:sp>
      <p:sp>
        <p:nvSpPr>
          <p:cNvPr id="49" name="Rechthoek 48">
            <a:extLst>
              <a:ext uri="{FF2B5EF4-FFF2-40B4-BE49-F238E27FC236}">
                <a16:creationId xmlns:a16="http://schemas.microsoft.com/office/drawing/2014/main" id="{A389A1F7-6345-4CC1-8C01-FD4F4109C181}"/>
              </a:ext>
            </a:extLst>
          </p:cNvPr>
          <p:cNvSpPr/>
          <p:nvPr/>
        </p:nvSpPr>
        <p:spPr>
          <a:xfrm>
            <a:off x="8032540" y="3988003"/>
            <a:ext cx="432048" cy="368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Verdana"/>
              <a:ea typeface="+mn-ea"/>
              <a:cs typeface="Arial"/>
            </a:endParaRPr>
          </a:p>
        </p:txBody>
      </p:sp>
      <p:cxnSp>
        <p:nvCxnSpPr>
          <p:cNvPr id="50" name="Rechte verbindingslijn met pijl 49">
            <a:extLst>
              <a:ext uri="{FF2B5EF4-FFF2-40B4-BE49-F238E27FC236}">
                <a16:creationId xmlns:a16="http://schemas.microsoft.com/office/drawing/2014/main" id="{B260C23D-62EA-4EED-A58D-32C14E719D4E}"/>
              </a:ext>
            </a:extLst>
          </p:cNvPr>
          <p:cNvCxnSpPr>
            <a:stCxn id="7" idx="3"/>
            <a:endCxn id="41" idx="1"/>
          </p:cNvCxnSpPr>
          <p:nvPr/>
        </p:nvCxnSpPr>
        <p:spPr>
          <a:xfrm>
            <a:off x="7024428" y="2972461"/>
            <a:ext cx="2838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Rechte verbindingslijn met pijl 51">
            <a:extLst>
              <a:ext uri="{FF2B5EF4-FFF2-40B4-BE49-F238E27FC236}">
                <a16:creationId xmlns:a16="http://schemas.microsoft.com/office/drawing/2014/main" id="{5205498B-DE2B-43E1-8F52-133C2A15411A}"/>
              </a:ext>
            </a:extLst>
          </p:cNvPr>
          <p:cNvCxnSpPr>
            <a:stCxn id="41" idx="2"/>
            <a:endCxn id="44" idx="0"/>
          </p:cNvCxnSpPr>
          <p:nvPr/>
        </p:nvCxnSpPr>
        <p:spPr>
          <a:xfrm>
            <a:off x="7524328" y="3156893"/>
            <a:ext cx="0" cy="213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Rechte verbindingslijn met pijl 53">
            <a:extLst>
              <a:ext uri="{FF2B5EF4-FFF2-40B4-BE49-F238E27FC236}">
                <a16:creationId xmlns:a16="http://schemas.microsoft.com/office/drawing/2014/main" id="{351B4AA8-7989-4197-901E-ED2A3DB3CA65}"/>
              </a:ext>
            </a:extLst>
          </p:cNvPr>
          <p:cNvCxnSpPr>
            <a:endCxn id="47" idx="0"/>
          </p:cNvCxnSpPr>
          <p:nvPr/>
        </p:nvCxnSpPr>
        <p:spPr>
          <a:xfrm>
            <a:off x="7524328" y="3756880"/>
            <a:ext cx="0" cy="231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Rechte verbindingslijn met pijl 55">
            <a:extLst>
              <a:ext uri="{FF2B5EF4-FFF2-40B4-BE49-F238E27FC236}">
                <a16:creationId xmlns:a16="http://schemas.microsoft.com/office/drawing/2014/main" id="{A45716E2-DB53-49D8-9B3D-0FD249AB7F34}"/>
              </a:ext>
            </a:extLst>
          </p:cNvPr>
          <p:cNvCxnSpPr>
            <a:stCxn id="47" idx="3"/>
            <a:endCxn id="49" idx="1"/>
          </p:cNvCxnSpPr>
          <p:nvPr/>
        </p:nvCxnSpPr>
        <p:spPr>
          <a:xfrm>
            <a:off x="7740352" y="4172435"/>
            <a:ext cx="2921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Rechte verbindingslijn met pijl 57">
            <a:extLst>
              <a:ext uri="{FF2B5EF4-FFF2-40B4-BE49-F238E27FC236}">
                <a16:creationId xmlns:a16="http://schemas.microsoft.com/office/drawing/2014/main" id="{817D7534-C888-42E9-8081-3E2EEC5F49D5}"/>
              </a:ext>
            </a:extLst>
          </p:cNvPr>
          <p:cNvCxnSpPr>
            <a:stCxn id="49" idx="0"/>
            <a:endCxn id="45" idx="2"/>
          </p:cNvCxnSpPr>
          <p:nvPr/>
        </p:nvCxnSpPr>
        <p:spPr>
          <a:xfrm flipV="1">
            <a:off x="8248564" y="3738951"/>
            <a:ext cx="0" cy="249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Rechte verbindingslijn met pijl 59">
            <a:extLst>
              <a:ext uri="{FF2B5EF4-FFF2-40B4-BE49-F238E27FC236}">
                <a16:creationId xmlns:a16="http://schemas.microsoft.com/office/drawing/2014/main" id="{5E9A6D8E-6304-4614-8A9C-BBF22E861730}"/>
              </a:ext>
            </a:extLst>
          </p:cNvPr>
          <p:cNvCxnSpPr>
            <a:cxnSpLocks/>
            <a:stCxn id="45" idx="1"/>
          </p:cNvCxnSpPr>
          <p:nvPr/>
        </p:nvCxnSpPr>
        <p:spPr>
          <a:xfrm flipH="1">
            <a:off x="7024428" y="3554519"/>
            <a:ext cx="1008112" cy="617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Rechthoek 62">
            <a:extLst>
              <a:ext uri="{FF2B5EF4-FFF2-40B4-BE49-F238E27FC236}">
                <a16:creationId xmlns:a16="http://schemas.microsoft.com/office/drawing/2014/main" id="{22C8B1F1-2998-4EED-91AE-E8291BB677FC}"/>
              </a:ext>
            </a:extLst>
          </p:cNvPr>
          <p:cNvSpPr/>
          <p:nvPr/>
        </p:nvSpPr>
        <p:spPr>
          <a:xfrm>
            <a:off x="4342824" y="1898117"/>
            <a:ext cx="1800200" cy="1799983"/>
          </a:xfrm>
          <a:prstGeom prst="rect">
            <a:avLst/>
          </a:prstGeom>
          <a:solidFill>
            <a:srgbClr val="39870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Specifiek OP</a:t>
            </a:r>
          </a:p>
        </p:txBody>
      </p:sp>
      <p:sp>
        <p:nvSpPr>
          <p:cNvPr id="64" name="Rechthoek 63">
            <a:extLst>
              <a:ext uri="{FF2B5EF4-FFF2-40B4-BE49-F238E27FC236}">
                <a16:creationId xmlns:a16="http://schemas.microsoft.com/office/drawing/2014/main" id="{14CB163A-8251-4968-B99A-F6A9F2EF2C64}"/>
              </a:ext>
            </a:extLst>
          </p:cNvPr>
          <p:cNvSpPr/>
          <p:nvPr/>
        </p:nvSpPr>
        <p:spPr>
          <a:xfrm>
            <a:off x="4454625" y="2227819"/>
            <a:ext cx="1000676" cy="31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Algemeen</a:t>
            </a:r>
          </a:p>
        </p:txBody>
      </p:sp>
      <p:sp>
        <p:nvSpPr>
          <p:cNvPr id="65" name="Rechthoek 64">
            <a:extLst>
              <a:ext uri="{FF2B5EF4-FFF2-40B4-BE49-F238E27FC236}">
                <a16:creationId xmlns:a16="http://schemas.microsoft.com/office/drawing/2014/main" id="{98565869-228A-4603-A54F-F07E60D0248C}"/>
              </a:ext>
            </a:extLst>
          </p:cNvPr>
          <p:cNvSpPr/>
          <p:nvPr/>
        </p:nvSpPr>
        <p:spPr>
          <a:xfrm>
            <a:off x="4454625" y="2597158"/>
            <a:ext cx="1000676" cy="31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Wetgeving</a:t>
            </a:r>
          </a:p>
        </p:txBody>
      </p:sp>
      <p:sp>
        <p:nvSpPr>
          <p:cNvPr id="66" name="Rechthoek 65">
            <a:extLst>
              <a:ext uri="{FF2B5EF4-FFF2-40B4-BE49-F238E27FC236}">
                <a16:creationId xmlns:a16="http://schemas.microsoft.com/office/drawing/2014/main" id="{7ADDF9C9-E336-41C8-B0A9-CC62FF3AEF93}"/>
              </a:ext>
            </a:extLst>
          </p:cNvPr>
          <p:cNvSpPr/>
          <p:nvPr/>
        </p:nvSpPr>
        <p:spPr>
          <a:xfrm>
            <a:off x="4454106" y="2978943"/>
            <a:ext cx="1000676" cy="31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Annotaties</a:t>
            </a:r>
          </a:p>
        </p:txBody>
      </p:sp>
      <p:sp>
        <p:nvSpPr>
          <p:cNvPr id="67" name="Rechthoek 66">
            <a:extLst>
              <a:ext uri="{FF2B5EF4-FFF2-40B4-BE49-F238E27FC236}">
                <a16:creationId xmlns:a16="http://schemas.microsoft.com/office/drawing/2014/main" id="{340398A1-29E7-4FB5-884E-DDB4B40ADDA3}"/>
              </a:ext>
            </a:extLst>
          </p:cNvPr>
          <p:cNvSpPr/>
          <p:nvPr/>
        </p:nvSpPr>
        <p:spPr>
          <a:xfrm>
            <a:off x="4467616" y="3352258"/>
            <a:ext cx="1000676" cy="31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Verdana"/>
                <a:ea typeface="+mn-ea"/>
                <a:cs typeface="Arial"/>
              </a:rPr>
              <a:t>…</a:t>
            </a:r>
          </a:p>
        </p:txBody>
      </p:sp>
    </p:spTree>
    <p:extLst>
      <p:ext uri="{BB962C8B-B14F-4D97-AF65-F5344CB8AC3E}">
        <p14:creationId xmlns:p14="http://schemas.microsoft.com/office/powerpoint/2010/main" val="785249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E8A47FFF-5A64-4331-BCD7-91389EFCBE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419" y="1720837"/>
            <a:ext cx="8321162" cy="4494226"/>
          </a:xfrm>
          <a:prstGeom prst="rect">
            <a:avLst/>
          </a:prstGeom>
        </p:spPr>
      </p:pic>
    </p:spTree>
    <p:extLst>
      <p:ext uri="{BB962C8B-B14F-4D97-AF65-F5344CB8AC3E}">
        <p14:creationId xmlns:p14="http://schemas.microsoft.com/office/powerpoint/2010/main" val="3772883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Praktijkproef</a:t>
            </a:r>
            <a:endParaRPr lang="nl-NL" b="1" dirty="0">
              <a:solidFill>
                <a:schemeClr val="bg1"/>
              </a:solidFill>
            </a:endParaRPr>
          </a:p>
        </p:txBody>
      </p:sp>
      <p:sp>
        <p:nvSpPr>
          <p:cNvPr id="3" name="Ondertitel 2"/>
          <p:cNvSpPr>
            <a:spLocks noGrp="1"/>
          </p:cNvSpPr>
          <p:nvPr>
            <p:ph type="subTitle" idx="1"/>
          </p:nvPr>
        </p:nvSpPr>
        <p:spPr>
          <a:xfrm>
            <a:off x="6241774" y="2413592"/>
            <a:ext cx="2803614" cy="1550153"/>
          </a:xfrm>
        </p:spPr>
        <p:txBody>
          <a:bodyPr>
            <a:normAutofit/>
          </a:bodyPr>
          <a:lstStyle/>
          <a:p>
            <a:r>
              <a:rPr lang="nl-NL" sz="1000" b="1" dirty="0">
                <a:solidFill>
                  <a:schemeClr val="bg1"/>
                </a:solidFill>
              </a:rPr>
              <a:t>Koppelvlak Plan systemen</a:t>
            </a:r>
          </a:p>
          <a:p>
            <a:pPr lvl="1" algn="l"/>
            <a:r>
              <a:rPr lang="nl-NL" sz="1000" b="1" dirty="0">
                <a:solidFill>
                  <a:schemeClr val="bg1"/>
                </a:solidFill>
              </a:rPr>
              <a:t>STOP/TPOD v0.7</a:t>
            </a:r>
          </a:p>
          <a:p>
            <a:r>
              <a:rPr lang="nl-NL" sz="1000" b="1" dirty="0">
                <a:solidFill>
                  <a:schemeClr val="bg1"/>
                </a:solidFill>
              </a:rPr>
              <a:t>Koppelvlak Regel systemen</a:t>
            </a:r>
          </a:p>
          <a:p>
            <a:pPr lvl="1" algn="l"/>
            <a:r>
              <a:rPr lang="nl-NL" sz="1000" b="1" dirty="0">
                <a:solidFill>
                  <a:schemeClr val="bg1"/>
                </a:solidFill>
              </a:rPr>
              <a:t>STTR v0.8</a:t>
            </a:r>
          </a:p>
          <a:p>
            <a:r>
              <a:rPr lang="nl-NL" sz="1000" b="1" dirty="0">
                <a:solidFill>
                  <a:schemeClr val="bg1"/>
                </a:solidFill>
              </a:rPr>
              <a:t>Koppelvlak VHT systemen</a:t>
            </a:r>
            <a:endParaRPr lang="nl-NL" sz="1500" b="1" dirty="0">
              <a:solidFill>
                <a:schemeClr val="bg1"/>
              </a:solidFill>
            </a:endParaRPr>
          </a:p>
          <a:p>
            <a:pPr lvl="1" algn="l"/>
            <a:r>
              <a:rPr lang="nl-NL" sz="1000" b="1" dirty="0">
                <a:solidFill>
                  <a:schemeClr val="bg1"/>
                </a:solidFill>
              </a:rPr>
              <a:t>STAM v0.8</a:t>
            </a:r>
          </a:p>
        </p:txBody>
      </p:sp>
      <p:pic>
        <p:nvPicPr>
          <p:cNvPr id="5" name="Afbeelding 4">
            <a:extLst>
              <a:ext uri="{FF2B5EF4-FFF2-40B4-BE49-F238E27FC236}">
                <a16:creationId xmlns:a16="http://schemas.microsoft.com/office/drawing/2014/main" id="{11351C6B-848C-44EA-A47E-DF737C4628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191" y="2816762"/>
            <a:ext cx="5752021" cy="3465039"/>
          </a:xfrm>
          <a:prstGeom prst="rect">
            <a:avLst/>
          </a:prstGeom>
        </p:spPr>
      </p:pic>
      <p:pic>
        <p:nvPicPr>
          <p:cNvPr id="9" name="Picture 2" descr="Afbeeldingsresultaat voor hoogheemraadschap delfland">
            <a:extLst>
              <a:ext uri="{FF2B5EF4-FFF2-40B4-BE49-F238E27FC236}">
                <a16:creationId xmlns:a16="http://schemas.microsoft.com/office/drawing/2014/main" id="{131CBE97-B544-47B1-A824-5644AB0501F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698" y="1888928"/>
            <a:ext cx="1674060" cy="5543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fbeeldingsresultaat voor hoogheemraadschap delfland">
            <a:extLst>
              <a:ext uri="{FF2B5EF4-FFF2-40B4-BE49-F238E27FC236}">
                <a16:creationId xmlns:a16="http://schemas.microsoft.com/office/drawing/2014/main" id="{9D21334F-F8D4-4BD6-B120-368D7DDDC1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16706" y="5205102"/>
            <a:ext cx="1493482" cy="494531"/>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a:extLst>
              <a:ext uri="{FF2B5EF4-FFF2-40B4-BE49-F238E27FC236}">
                <a16:creationId xmlns:a16="http://schemas.microsoft.com/office/drawing/2014/main" id="{D44A7AA2-C7E5-45E0-B33E-F747C588D9D7}"/>
              </a:ext>
            </a:extLst>
          </p:cNvPr>
          <p:cNvSpPr/>
          <p:nvPr/>
        </p:nvSpPr>
        <p:spPr>
          <a:xfrm>
            <a:off x="900865" y="2727840"/>
            <a:ext cx="4663713" cy="2852087"/>
          </a:xfrm>
          <a:prstGeom prst="rect">
            <a:avLst/>
          </a:prstGeom>
          <a:solidFill>
            <a:schemeClr val="tx1"/>
          </a:solidFill>
          <a:ln>
            <a:noFill/>
          </a:ln>
          <a:effectLst>
            <a:outerShdw blurRad="40000" dist="23000" dir="5400000" rotWithShape="0">
              <a:srgbClr val="000000">
                <a:alpha val="35000"/>
              </a:srgbClr>
            </a:outerShdw>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7D56AE6E-81E8-4729-ADDF-806ECF115ED1}"/>
              </a:ext>
            </a:extLst>
          </p:cNvPr>
          <p:cNvSpPr txBox="1"/>
          <p:nvPr/>
        </p:nvSpPr>
        <p:spPr>
          <a:xfrm>
            <a:off x="1365777" y="4512807"/>
            <a:ext cx="3206223" cy="646331"/>
          </a:xfrm>
          <a:prstGeom prst="rect">
            <a:avLst/>
          </a:prstGeom>
          <a:noFill/>
        </p:spPr>
        <p:txBody>
          <a:bodyPr wrap="square" rtlCol="0">
            <a:spAutoFit/>
          </a:bodyPr>
          <a:lstStyle/>
          <a:p>
            <a:r>
              <a:rPr lang="nl-NL" i="1" dirty="0">
                <a:solidFill>
                  <a:schemeClr val="bg1"/>
                </a:solidFill>
              </a:rPr>
              <a:t>Stel dat het </a:t>
            </a:r>
            <a:br>
              <a:rPr lang="nl-NL" i="1" dirty="0">
                <a:solidFill>
                  <a:schemeClr val="bg1"/>
                </a:solidFill>
              </a:rPr>
            </a:br>
            <a:r>
              <a:rPr lang="nl-NL" i="1" dirty="0">
                <a:solidFill>
                  <a:schemeClr val="bg1"/>
                </a:solidFill>
              </a:rPr>
              <a:t>DSO-LV een black-box was……</a:t>
            </a:r>
          </a:p>
        </p:txBody>
      </p:sp>
      <p:sp>
        <p:nvSpPr>
          <p:cNvPr id="13" name="Tekstvak 12">
            <a:extLst>
              <a:ext uri="{FF2B5EF4-FFF2-40B4-BE49-F238E27FC236}">
                <a16:creationId xmlns:a16="http://schemas.microsoft.com/office/drawing/2014/main" id="{A4A746EC-2BC7-40D3-8282-798FD491C5A3}"/>
              </a:ext>
            </a:extLst>
          </p:cNvPr>
          <p:cNvSpPr txBox="1"/>
          <p:nvPr/>
        </p:nvSpPr>
        <p:spPr>
          <a:xfrm>
            <a:off x="298340" y="3519105"/>
            <a:ext cx="1326776" cy="276999"/>
          </a:xfrm>
          <a:prstGeom prst="rect">
            <a:avLst/>
          </a:prstGeom>
          <a:noFill/>
        </p:spPr>
        <p:txBody>
          <a:bodyPr wrap="square" rtlCol="0">
            <a:spAutoFit/>
          </a:bodyPr>
          <a:lstStyle/>
          <a:p>
            <a:r>
              <a:rPr lang="nl-NL" sz="1200" dirty="0"/>
              <a:t>STOP/TPOD</a:t>
            </a:r>
          </a:p>
        </p:txBody>
      </p:sp>
      <p:sp>
        <p:nvSpPr>
          <p:cNvPr id="14" name="Tekstvak 13">
            <a:extLst>
              <a:ext uri="{FF2B5EF4-FFF2-40B4-BE49-F238E27FC236}">
                <a16:creationId xmlns:a16="http://schemas.microsoft.com/office/drawing/2014/main" id="{38E1B7D2-3747-46CB-A288-087F3BE29005}"/>
              </a:ext>
            </a:extLst>
          </p:cNvPr>
          <p:cNvSpPr txBox="1"/>
          <p:nvPr/>
        </p:nvSpPr>
        <p:spPr>
          <a:xfrm>
            <a:off x="643569" y="3699175"/>
            <a:ext cx="1326776" cy="276999"/>
          </a:xfrm>
          <a:prstGeom prst="rect">
            <a:avLst/>
          </a:prstGeom>
          <a:noFill/>
        </p:spPr>
        <p:txBody>
          <a:bodyPr wrap="square" rtlCol="0">
            <a:spAutoFit/>
          </a:bodyPr>
          <a:lstStyle/>
          <a:p>
            <a:r>
              <a:rPr lang="nl-NL" sz="1200" dirty="0"/>
              <a:t>STTR</a:t>
            </a:r>
          </a:p>
        </p:txBody>
      </p:sp>
      <p:sp>
        <p:nvSpPr>
          <p:cNvPr id="15" name="Tekstvak 14">
            <a:extLst>
              <a:ext uri="{FF2B5EF4-FFF2-40B4-BE49-F238E27FC236}">
                <a16:creationId xmlns:a16="http://schemas.microsoft.com/office/drawing/2014/main" id="{1E0FEF57-0615-406C-9EBA-5721D15EAD21}"/>
              </a:ext>
            </a:extLst>
          </p:cNvPr>
          <p:cNvSpPr txBox="1"/>
          <p:nvPr/>
        </p:nvSpPr>
        <p:spPr>
          <a:xfrm>
            <a:off x="5293658" y="4454780"/>
            <a:ext cx="1326776" cy="276999"/>
          </a:xfrm>
          <a:prstGeom prst="rect">
            <a:avLst/>
          </a:prstGeom>
          <a:noFill/>
        </p:spPr>
        <p:txBody>
          <a:bodyPr wrap="square" rtlCol="0">
            <a:spAutoFit/>
          </a:bodyPr>
          <a:lstStyle/>
          <a:p>
            <a:r>
              <a:rPr lang="nl-NL" sz="1200" dirty="0"/>
              <a:t>STAM</a:t>
            </a:r>
          </a:p>
        </p:txBody>
      </p:sp>
      <p:sp>
        <p:nvSpPr>
          <p:cNvPr id="16" name="Vrije vorm: vorm 15">
            <a:extLst>
              <a:ext uri="{FF2B5EF4-FFF2-40B4-BE49-F238E27FC236}">
                <a16:creationId xmlns:a16="http://schemas.microsoft.com/office/drawing/2014/main" id="{0820B86B-83B8-44B4-A411-80B89DBF9B1D}"/>
              </a:ext>
            </a:extLst>
          </p:cNvPr>
          <p:cNvSpPr/>
          <p:nvPr/>
        </p:nvSpPr>
        <p:spPr>
          <a:xfrm>
            <a:off x="1246094" y="3356327"/>
            <a:ext cx="4034118" cy="1502543"/>
          </a:xfrm>
          <a:custGeom>
            <a:avLst/>
            <a:gdLst>
              <a:gd name="connsiteX0" fmla="*/ 0 w 4034118"/>
              <a:gd name="connsiteY0" fmla="*/ 17929 h 1649506"/>
              <a:gd name="connsiteX1" fmla="*/ 116541 w 4034118"/>
              <a:gd name="connsiteY1" fmla="*/ 0 h 1649506"/>
              <a:gd name="connsiteX2" fmla="*/ 268941 w 4034118"/>
              <a:gd name="connsiteY2" fmla="*/ 8964 h 1649506"/>
              <a:gd name="connsiteX3" fmla="*/ 403412 w 4034118"/>
              <a:gd name="connsiteY3" fmla="*/ 8964 h 1649506"/>
              <a:gd name="connsiteX4" fmla="*/ 484094 w 4034118"/>
              <a:gd name="connsiteY4" fmla="*/ 26894 h 1649506"/>
              <a:gd name="connsiteX5" fmla="*/ 609600 w 4034118"/>
              <a:gd name="connsiteY5" fmla="*/ 62753 h 1649506"/>
              <a:gd name="connsiteX6" fmla="*/ 726141 w 4034118"/>
              <a:gd name="connsiteY6" fmla="*/ 17929 h 1649506"/>
              <a:gd name="connsiteX7" fmla="*/ 851647 w 4034118"/>
              <a:gd name="connsiteY7" fmla="*/ 17929 h 1649506"/>
              <a:gd name="connsiteX8" fmla="*/ 1057835 w 4034118"/>
              <a:gd name="connsiteY8" fmla="*/ 8964 h 1649506"/>
              <a:gd name="connsiteX9" fmla="*/ 1237130 w 4034118"/>
              <a:gd name="connsiteY9" fmla="*/ 8964 h 1649506"/>
              <a:gd name="connsiteX10" fmla="*/ 1299882 w 4034118"/>
              <a:gd name="connsiteY10" fmla="*/ 8964 h 1649506"/>
              <a:gd name="connsiteX11" fmla="*/ 1362635 w 4034118"/>
              <a:gd name="connsiteY11" fmla="*/ 26894 h 1649506"/>
              <a:gd name="connsiteX12" fmla="*/ 1219200 w 4034118"/>
              <a:gd name="connsiteY12" fmla="*/ 286870 h 1649506"/>
              <a:gd name="connsiteX13" fmla="*/ 1219200 w 4034118"/>
              <a:gd name="connsiteY13" fmla="*/ 358588 h 1649506"/>
              <a:gd name="connsiteX14" fmla="*/ 1272988 w 4034118"/>
              <a:gd name="connsiteY14" fmla="*/ 412376 h 1649506"/>
              <a:gd name="connsiteX15" fmla="*/ 1335741 w 4034118"/>
              <a:gd name="connsiteY15" fmla="*/ 475129 h 1649506"/>
              <a:gd name="connsiteX16" fmla="*/ 1398494 w 4034118"/>
              <a:gd name="connsiteY16" fmla="*/ 618564 h 1649506"/>
              <a:gd name="connsiteX17" fmla="*/ 1398494 w 4034118"/>
              <a:gd name="connsiteY17" fmla="*/ 663388 h 1649506"/>
              <a:gd name="connsiteX18" fmla="*/ 1353671 w 4034118"/>
              <a:gd name="connsiteY18" fmla="*/ 779929 h 1649506"/>
              <a:gd name="connsiteX19" fmla="*/ 1353671 w 4034118"/>
              <a:gd name="connsiteY19" fmla="*/ 779929 h 1649506"/>
              <a:gd name="connsiteX20" fmla="*/ 1550894 w 4034118"/>
              <a:gd name="connsiteY20" fmla="*/ 842682 h 1649506"/>
              <a:gd name="connsiteX21" fmla="*/ 1667435 w 4034118"/>
              <a:gd name="connsiteY21" fmla="*/ 1030941 h 1649506"/>
              <a:gd name="connsiteX22" fmla="*/ 1739153 w 4034118"/>
              <a:gd name="connsiteY22" fmla="*/ 1066800 h 1649506"/>
              <a:gd name="connsiteX23" fmla="*/ 1918447 w 4034118"/>
              <a:gd name="connsiteY23" fmla="*/ 1066800 h 1649506"/>
              <a:gd name="connsiteX24" fmla="*/ 2026024 w 4034118"/>
              <a:gd name="connsiteY24" fmla="*/ 1111623 h 1649506"/>
              <a:gd name="connsiteX25" fmla="*/ 2061882 w 4034118"/>
              <a:gd name="connsiteY25" fmla="*/ 1183341 h 1649506"/>
              <a:gd name="connsiteX26" fmla="*/ 2097741 w 4034118"/>
              <a:gd name="connsiteY26" fmla="*/ 1219200 h 1649506"/>
              <a:gd name="connsiteX27" fmla="*/ 2115671 w 4034118"/>
              <a:gd name="connsiteY27" fmla="*/ 1255059 h 1649506"/>
              <a:gd name="connsiteX28" fmla="*/ 2151530 w 4034118"/>
              <a:gd name="connsiteY28" fmla="*/ 1281953 h 1649506"/>
              <a:gd name="connsiteX29" fmla="*/ 2259106 w 4034118"/>
              <a:gd name="connsiteY29" fmla="*/ 1299882 h 1649506"/>
              <a:gd name="connsiteX30" fmla="*/ 2438400 w 4034118"/>
              <a:gd name="connsiteY30" fmla="*/ 1264023 h 1649506"/>
              <a:gd name="connsiteX31" fmla="*/ 2537012 w 4034118"/>
              <a:gd name="connsiteY31" fmla="*/ 1237129 h 1649506"/>
              <a:gd name="connsiteX32" fmla="*/ 2635624 w 4034118"/>
              <a:gd name="connsiteY32" fmla="*/ 1290917 h 1649506"/>
              <a:gd name="connsiteX33" fmla="*/ 2949388 w 4034118"/>
              <a:gd name="connsiteY33" fmla="*/ 1335741 h 1649506"/>
              <a:gd name="connsiteX34" fmla="*/ 3083859 w 4034118"/>
              <a:gd name="connsiteY34" fmla="*/ 1299882 h 1649506"/>
              <a:gd name="connsiteX35" fmla="*/ 3137647 w 4034118"/>
              <a:gd name="connsiteY35" fmla="*/ 1380564 h 1649506"/>
              <a:gd name="connsiteX36" fmla="*/ 3379694 w 4034118"/>
              <a:gd name="connsiteY36" fmla="*/ 1488141 h 1649506"/>
              <a:gd name="connsiteX37" fmla="*/ 3621741 w 4034118"/>
              <a:gd name="connsiteY37" fmla="*/ 1506070 h 1649506"/>
              <a:gd name="connsiteX38" fmla="*/ 3792071 w 4034118"/>
              <a:gd name="connsiteY38" fmla="*/ 1497106 h 1649506"/>
              <a:gd name="connsiteX39" fmla="*/ 3863788 w 4034118"/>
              <a:gd name="connsiteY39" fmla="*/ 1577788 h 1649506"/>
              <a:gd name="connsiteX40" fmla="*/ 3890682 w 4034118"/>
              <a:gd name="connsiteY40" fmla="*/ 1577788 h 1649506"/>
              <a:gd name="connsiteX41" fmla="*/ 4034118 w 4034118"/>
              <a:gd name="connsiteY41" fmla="*/ 1649506 h 164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34118" h="1649506">
                <a:moveTo>
                  <a:pt x="0" y="17929"/>
                </a:moveTo>
                <a:lnTo>
                  <a:pt x="116541" y="0"/>
                </a:lnTo>
                <a:lnTo>
                  <a:pt x="268941" y="8964"/>
                </a:lnTo>
                <a:lnTo>
                  <a:pt x="403412" y="8964"/>
                </a:lnTo>
                <a:lnTo>
                  <a:pt x="484094" y="26894"/>
                </a:lnTo>
                <a:lnTo>
                  <a:pt x="609600" y="62753"/>
                </a:lnTo>
                <a:lnTo>
                  <a:pt x="726141" y="17929"/>
                </a:lnTo>
                <a:lnTo>
                  <a:pt x="851647" y="17929"/>
                </a:lnTo>
                <a:lnTo>
                  <a:pt x="1057835" y="8964"/>
                </a:lnTo>
                <a:lnTo>
                  <a:pt x="1237130" y="8964"/>
                </a:lnTo>
                <a:lnTo>
                  <a:pt x="1299882" y="8964"/>
                </a:lnTo>
                <a:lnTo>
                  <a:pt x="1362635" y="26894"/>
                </a:lnTo>
                <a:lnTo>
                  <a:pt x="1219200" y="286870"/>
                </a:lnTo>
                <a:lnTo>
                  <a:pt x="1219200" y="358588"/>
                </a:lnTo>
                <a:lnTo>
                  <a:pt x="1272988" y="412376"/>
                </a:lnTo>
                <a:lnTo>
                  <a:pt x="1335741" y="475129"/>
                </a:lnTo>
                <a:lnTo>
                  <a:pt x="1398494" y="618564"/>
                </a:lnTo>
                <a:lnTo>
                  <a:pt x="1398494" y="663388"/>
                </a:lnTo>
                <a:lnTo>
                  <a:pt x="1353671" y="779929"/>
                </a:lnTo>
                <a:lnTo>
                  <a:pt x="1353671" y="779929"/>
                </a:lnTo>
                <a:lnTo>
                  <a:pt x="1550894" y="842682"/>
                </a:lnTo>
                <a:lnTo>
                  <a:pt x="1667435" y="1030941"/>
                </a:lnTo>
                <a:lnTo>
                  <a:pt x="1739153" y="1066800"/>
                </a:lnTo>
                <a:lnTo>
                  <a:pt x="1918447" y="1066800"/>
                </a:lnTo>
                <a:lnTo>
                  <a:pt x="2026024" y="1111623"/>
                </a:lnTo>
                <a:cubicBezTo>
                  <a:pt x="2037977" y="1135529"/>
                  <a:pt x="2047056" y="1161102"/>
                  <a:pt x="2061882" y="1183341"/>
                </a:cubicBezTo>
                <a:cubicBezTo>
                  <a:pt x="2071259" y="1197406"/>
                  <a:pt x="2097741" y="1219200"/>
                  <a:pt x="2097741" y="1219200"/>
                </a:cubicBezTo>
                <a:cubicBezTo>
                  <a:pt x="2108042" y="1250103"/>
                  <a:pt x="2100024" y="1239412"/>
                  <a:pt x="2115671" y="1255059"/>
                </a:cubicBezTo>
                <a:lnTo>
                  <a:pt x="2151530" y="1281953"/>
                </a:lnTo>
                <a:lnTo>
                  <a:pt x="2259106" y="1299882"/>
                </a:lnTo>
                <a:lnTo>
                  <a:pt x="2438400" y="1264023"/>
                </a:lnTo>
                <a:lnTo>
                  <a:pt x="2537012" y="1237129"/>
                </a:lnTo>
                <a:lnTo>
                  <a:pt x="2635624" y="1290917"/>
                </a:lnTo>
                <a:lnTo>
                  <a:pt x="2949388" y="1335741"/>
                </a:lnTo>
                <a:lnTo>
                  <a:pt x="3083859" y="1299882"/>
                </a:lnTo>
                <a:lnTo>
                  <a:pt x="3137647" y="1380564"/>
                </a:lnTo>
                <a:lnTo>
                  <a:pt x="3379694" y="1488141"/>
                </a:lnTo>
                <a:lnTo>
                  <a:pt x="3621741" y="1506070"/>
                </a:lnTo>
                <a:lnTo>
                  <a:pt x="3792071" y="1497106"/>
                </a:lnTo>
                <a:lnTo>
                  <a:pt x="3863788" y="1577788"/>
                </a:lnTo>
                <a:lnTo>
                  <a:pt x="3890682" y="1577788"/>
                </a:lnTo>
                <a:lnTo>
                  <a:pt x="4034118" y="1649506"/>
                </a:lnTo>
              </a:path>
            </a:pathLst>
          </a:custGeom>
          <a:noFill/>
          <a:ln w="28575">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7" name="Picture 6" descr="Moxio">
            <a:extLst>
              <a:ext uri="{FF2B5EF4-FFF2-40B4-BE49-F238E27FC236}">
                <a16:creationId xmlns:a16="http://schemas.microsoft.com/office/drawing/2014/main" id="{67DC9C02-B782-48EE-9CB8-D3BE9E96462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88711" y="4961825"/>
            <a:ext cx="1308847" cy="3272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nable U">
            <a:extLst>
              <a:ext uri="{FF2B5EF4-FFF2-40B4-BE49-F238E27FC236}">
                <a16:creationId xmlns:a16="http://schemas.microsoft.com/office/drawing/2014/main" id="{1F5DB472-DABF-4C5C-9822-83486A1A216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88711" y="5425699"/>
            <a:ext cx="1308847" cy="308455"/>
          </a:xfrm>
          <a:prstGeom prst="rect">
            <a:avLst/>
          </a:prstGeom>
          <a:noFill/>
          <a:extLst>
            <a:ext uri="{909E8E84-426E-40DD-AFC4-6F175D3DCCD1}">
              <a14:hiddenFill xmlns:a14="http://schemas.microsoft.com/office/drawing/2010/main">
                <a:solidFill>
                  <a:srgbClr val="FFFFFF"/>
                </a:solidFill>
              </a14:hiddenFill>
            </a:ext>
          </a:extLst>
        </p:spPr>
      </p:pic>
      <p:sp>
        <p:nvSpPr>
          <p:cNvPr id="19" name="Vrije vorm: vorm 18">
            <a:extLst>
              <a:ext uri="{FF2B5EF4-FFF2-40B4-BE49-F238E27FC236}">
                <a16:creationId xmlns:a16="http://schemas.microsoft.com/office/drawing/2014/main" id="{7E832A13-648B-40E3-8684-2D4ADDC72F26}"/>
              </a:ext>
            </a:extLst>
          </p:cNvPr>
          <p:cNvSpPr/>
          <p:nvPr/>
        </p:nvSpPr>
        <p:spPr>
          <a:xfrm>
            <a:off x="484108" y="2435873"/>
            <a:ext cx="493059" cy="887505"/>
          </a:xfrm>
          <a:custGeom>
            <a:avLst/>
            <a:gdLst>
              <a:gd name="connsiteX0" fmla="*/ 493059 w 493059"/>
              <a:gd name="connsiteY0" fmla="*/ 887505 h 887505"/>
              <a:gd name="connsiteX1" fmla="*/ 295835 w 493059"/>
              <a:gd name="connsiteY1" fmla="*/ 762000 h 887505"/>
              <a:gd name="connsiteX2" fmla="*/ 286871 w 493059"/>
              <a:gd name="connsiteY2" fmla="*/ 600635 h 887505"/>
              <a:gd name="connsiteX3" fmla="*/ 367553 w 493059"/>
              <a:gd name="connsiteY3" fmla="*/ 403411 h 887505"/>
              <a:gd name="connsiteX4" fmla="*/ 224118 w 493059"/>
              <a:gd name="connsiteY4" fmla="*/ 304800 h 887505"/>
              <a:gd name="connsiteX5" fmla="*/ 89647 w 493059"/>
              <a:gd name="connsiteY5" fmla="*/ 206188 h 887505"/>
              <a:gd name="connsiteX6" fmla="*/ 44824 w 493059"/>
              <a:gd name="connsiteY6" fmla="*/ 116541 h 887505"/>
              <a:gd name="connsiteX7" fmla="*/ 0 w 493059"/>
              <a:gd name="connsiteY7" fmla="*/ 0 h 88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059" h="887505">
                <a:moveTo>
                  <a:pt x="493059" y="887505"/>
                </a:moveTo>
                <a:lnTo>
                  <a:pt x="295835" y="762000"/>
                </a:lnTo>
                <a:lnTo>
                  <a:pt x="286871" y="600635"/>
                </a:lnTo>
                <a:lnTo>
                  <a:pt x="367553" y="403411"/>
                </a:lnTo>
                <a:lnTo>
                  <a:pt x="224118" y="304800"/>
                </a:lnTo>
                <a:lnTo>
                  <a:pt x="89647" y="206188"/>
                </a:lnTo>
                <a:lnTo>
                  <a:pt x="44824" y="116541"/>
                </a:lnTo>
                <a:lnTo>
                  <a:pt x="0" y="0"/>
                </a:lnTo>
              </a:path>
            </a:pathLst>
          </a:custGeom>
          <a:noFill/>
          <a:ln w="381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2" name="Vrije vorm: vorm 21">
            <a:extLst>
              <a:ext uri="{FF2B5EF4-FFF2-40B4-BE49-F238E27FC236}">
                <a16:creationId xmlns:a16="http://schemas.microsoft.com/office/drawing/2014/main" id="{4529FEE4-6902-4B1B-8FD5-A6F0B73438C8}"/>
              </a:ext>
            </a:extLst>
          </p:cNvPr>
          <p:cNvSpPr/>
          <p:nvPr/>
        </p:nvSpPr>
        <p:spPr>
          <a:xfrm>
            <a:off x="5477435" y="4903694"/>
            <a:ext cx="439271" cy="367553"/>
          </a:xfrm>
          <a:custGeom>
            <a:avLst/>
            <a:gdLst>
              <a:gd name="connsiteX0" fmla="*/ 0 w 439271"/>
              <a:gd name="connsiteY0" fmla="*/ 0 h 367553"/>
              <a:gd name="connsiteX1" fmla="*/ 44824 w 439271"/>
              <a:gd name="connsiteY1" fmla="*/ 143435 h 367553"/>
              <a:gd name="connsiteX2" fmla="*/ 125506 w 439271"/>
              <a:gd name="connsiteY2" fmla="*/ 179294 h 367553"/>
              <a:gd name="connsiteX3" fmla="*/ 143436 w 439271"/>
              <a:gd name="connsiteY3" fmla="*/ 295835 h 367553"/>
              <a:gd name="connsiteX4" fmla="*/ 251012 w 439271"/>
              <a:gd name="connsiteY4" fmla="*/ 295835 h 367553"/>
              <a:gd name="connsiteX5" fmla="*/ 367553 w 439271"/>
              <a:gd name="connsiteY5" fmla="*/ 367553 h 367553"/>
              <a:gd name="connsiteX6" fmla="*/ 439271 w 439271"/>
              <a:gd name="connsiteY6" fmla="*/ 349624 h 36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271" h="367553">
                <a:moveTo>
                  <a:pt x="0" y="0"/>
                </a:moveTo>
                <a:lnTo>
                  <a:pt x="44824" y="143435"/>
                </a:lnTo>
                <a:lnTo>
                  <a:pt x="125506" y="179294"/>
                </a:lnTo>
                <a:lnTo>
                  <a:pt x="143436" y="295835"/>
                </a:lnTo>
                <a:lnTo>
                  <a:pt x="251012" y="295835"/>
                </a:lnTo>
                <a:lnTo>
                  <a:pt x="367553" y="367553"/>
                </a:lnTo>
                <a:lnTo>
                  <a:pt x="439271" y="349624"/>
                </a:lnTo>
              </a:path>
            </a:pathLst>
          </a:custGeom>
          <a:noFill/>
          <a:ln w="38100">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Tree>
    <p:extLst>
      <p:ext uri="{BB962C8B-B14F-4D97-AF65-F5344CB8AC3E}">
        <p14:creationId xmlns:p14="http://schemas.microsoft.com/office/powerpoint/2010/main" val="405648931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Reeks 1</a:t>
            </a:r>
            <a:endParaRPr lang="nl-NL" b="1" dirty="0">
              <a:solidFill>
                <a:schemeClr val="bg1"/>
              </a:solidFill>
            </a:endParaRPr>
          </a:p>
        </p:txBody>
      </p:sp>
      <p:sp>
        <p:nvSpPr>
          <p:cNvPr id="3" name="Ondertitel 2"/>
          <p:cNvSpPr>
            <a:spLocks noGrp="1"/>
          </p:cNvSpPr>
          <p:nvPr>
            <p:ph type="subTitle" idx="1"/>
          </p:nvPr>
        </p:nvSpPr>
        <p:spPr>
          <a:xfrm>
            <a:off x="6241774" y="2413592"/>
            <a:ext cx="2404088" cy="2346667"/>
          </a:xfrm>
        </p:spPr>
        <p:txBody>
          <a:bodyPr>
            <a:normAutofit/>
          </a:bodyPr>
          <a:lstStyle/>
          <a:p>
            <a:r>
              <a:rPr lang="nl-NL" b="1" dirty="0">
                <a:solidFill>
                  <a:schemeClr val="bg1"/>
                </a:solidFill>
              </a:rPr>
              <a:t>STOP/TPOD v0.97</a:t>
            </a:r>
          </a:p>
          <a:p>
            <a:endParaRPr lang="nl-NL" b="1" dirty="0">
              <a:solidFill>
                <a:schemeClr val="bg1"/>
              </a:solidFill>
            </a:endParaRPr>
          </a:p>
          <a:p>
            <a:r>
              <a:rPr lang="nl-NL" b="1" dirty="0">
                <a:solidFill>
                  <a:srgbClr val="FFC000"/>
                </a:solidFill>
              </a:rPr>
              <a:t>LVBB</a:t>
            </a:r>
          </a:p>
          <a:p>
            <a:endParaRPr lang="nl-NL" b="1" dirty="0">
              <a:solidFill>
                <a:schemeClr val="bg1"/>
              </a:solidFill>
            </a:endParaRPr>
          </a:p>
          <a:p>
            <a:r>
              <a:rPr lang="nl-NL" b="1" dirty="0">
                <a:solidFill>
                  <a:schemeClr val="bg1"/>
                </a:solidFill>
              </a:rPr>
              <a:t>OZON</a:t>
            </a:r>
          </a:p>
          <a:p>
            <a:endParaRPr lang="nl-NL" b="1" dirty="0">
              <a:solidFill>
                <a:schemeClr val="bg1"/>
              </a:solidFill>
            </a:endParaRPr>
          </a:p>
          <a:p>
            <a:r>
              <a:rPr lang="nl-NL" b="1" dirty="0">
                <a:solidFill>
                  <a:schemeClr val="bg1"/>
                </a:solidFill>
              </a:rPr>
              <a:t>IHR</a:t>
            </a:r>
          </a:p>
          <a:p>
            <a:endParaRPr lang="nl-NL" b="1" dirty="0">
              <a:solidFill>
                <a:schemeClr val="bg1"/>
              </a:solidFill>
            </a:endParaRPr>
          </a:p>
          <a:p>
            <a:r>
              <a:rPr lang="nl-NL" b="1" dirty="0">
                <a:solidFill>
                  <a:schemeClr val="bg1"/>
                </a:solidFill>
              </a:rPr>
              <a:t>VIEWER</a:t>
            </a:r>
          </a:p>
        </p:txBody>
      </p:sp>
      <p:pic>
        <p:nvPicPr>
          <p:cNvPr id="5" name="Afbeelding 4">
            <a:extLst>
              <a:ext uri="{FF2B5EF4-FFF2-40B4-BE49-F238E27FC236}">
                <a16:creationId xmlns:a16="http://schemas.microsoft.com/office/drawing/2014/main" id="{11351C6B-848C-44EA-A47E-DF737C4628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191" y="2816762"/>
            <a:ext cx="5752021" cy="3465039"/>
          </a:xfrm>
          <a:prstGeom prst="rect">
            <a:avLst/>
          </a:prstGeom>
        </p:spPr>
      </p:pic>
      <p:pic>
        <p:nvPicPr>
          <p:cNvPr id="7" name="Afbeelding 6">
            <a:extLst>
              <a:ext uri="{FF2B5EF4-FFF2-40B4-BE49-F238E27FC236}">
                <a16:creationId xmlns:a16="http://schemas.microsoft.com/office/drawing/2014/main" id="{0FDF3E58-126D-48F3-9096-ECEEECF63D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138" y="1890553"/>
            <a:ext cx="892054" cy="670461"/>
          </a:xfrm>
          <a:prstGeom prst="roundRect">
            <a:avLst>
              <a:gd name="adj" fmla="val 4167"/>
            </a:avLst>
          </a:prstGeom>
          <a:solidFill>
            <a:srgbClr val="FFFFFF"/>
          </a:solidFill>
          <a:ln w="1905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Afbeelding 8">
            <a:extLst>
              <a:ext uri="{FF2B5EF4-FFF2-40B4-BE49-F238E27FC236}">
                <a16:creationId xmlns:a16="http://schemas.microsoft.com/office/drawing/2014/main" id="{ECC64F79-1A62-4558-AC61-080C728544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38281" y="2166393"/>
            <a:ext cx="1129553" cy="481210"/>
          </a:xfrm>
          <a:prstGeom prst="roundRect">
            <a:avLst>
              <a:gd name="adj" fmla="val 4167"/>
            </a:avLst>
          </a:prstGeom>
          <a:solidFill>
            <a:srgbClr val="FFFFFF"/>
          </a:solidFill>
          <a:ln w="1905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 name="Vrije vorm: vorm 11">
            <a:extLst>
              <a:ext uri="{FF2B5EF4-FFF2-40B4-BE49-F238E27FC236}">
                <a16:creationId xmlns:a16="http://schemas.microsoft.com/office/drawing/2014/main" id="{2D91E5A9-D718-4CF5-ACE3-29C4AA8AF44A}"/>
              </a:ext>
            </a:extLst>
          </p:cNvPr>
          <p:cNvSpPr/>
          <p:nvPr/>
        </p:nvSpPr>
        <p:spPr>
          <a:xfrm>
            <a:off x="950259" y="2537012"/>
            <a:ext cx="3048000" cy="797859"/>
          </a:xfrm>
          <a:custGeom>
            <a:avLst/>
            <a:gdLst>
              <a:gd name="connsiteX0" fmla="*/ 0 w 3048000"/>
              <a:gd name="connsiteY0" fmla="*/ 0 h 797859"/>
              <a:gd name="connsiteX1" fmla="*/ 143435 w 3048000"/>
              <a:gd name="connsiteY1" fmla="*/ 797859 h 797859"/>
              <a:gd name="connsiteX2" fmla="*/ 466165 w 3048000"/>
              <a:gd name="connsiteY2" fmla="*/ 600635 h 797859"/>
              <a:gd name="connsiteX3" fmla="*/ 3048000 w 3048000"/>
              <a:gd name="connsiteY3" fmla="*/ 573741 h 797859"/>
            </a:gdLst>
            <a:ahLst/>
            <a:cxnLst>
              <a:cxn ang="0">
                <a:pos x="connsiteX0" y="connsiteY0"/>
              </a:cxn>
              <a:cxn ang="0">
                <a:pos x="connsiteX1" y="connsiteY1"/>
              </a:cxn>
              <a:cxn ang="0">
                <a:pos x="connsiteX2" y="connsiteY2"/>
              </a:cxn>
              <a:cxn ang="0">
                <a:pos x="connsiteX3" y="connsiteY3"/>
              </a:cxn>
            </a:cxnLst>
            <a:rect l="l" t="t" r="r" b="b"/>
            <a:pathLst>
              <a:path w="3048000" h="797859">
                <a:moveTo>
                  <a:pt x="0" y="0"/>
                </a:moveTo>
                <a:lnTo>
                  <a:pt x="143435" y="797859"/>
                </a:lnTo>
                <a:lnTo>
                  <a:pt x="466165" y="600635"/>
                </a:lnTo>
                <a:lnTo>
                  <a:pt x="3048000" y="573741"/>
                </a:lnTo>
              </a:path>
            </a:pathLst>
          </a:cu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14" name="Rechte verbindingslijn 13">
            <a:extLst>
              <a:ext uri="{FF2B5EF4-FFF2-40B4-BE49-F238E27FC236}">
                <a16:creationId xmlns:a16="http://schemas.microsoft.com/office/drawing/2014/main" id="{D1F31F7C-C018-4D92-B100-3B1CA5E7B0CA}"/>
              </a:ext>
            </a:extLst>
          </p:cNvPr>
          <p:cNvCxnSpPr/>
          <p:nvPr/>
        </p:nvCxnSpPr>
        <p:spPr>
          <a:xfrm>
            <a:off x="2291983" y="3119718"/>
            <a:ext cx="0" cy="923364"/>
          </a:xfrm>
          <a:prstGeom prst="lin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cxnSp>
      <p:cxnSp>
        <p:nvCxnSpPr>
          <p:cNvPr id="16" name="Rechte verbindingslijn 15">
            <a:extLst>
              <a:ext uri="{FF2B5EF4-FFF2-40B4-BE49-F238E27FC236}">
                <a16:creationId xmlns:a16="http://schemas.microsoft.com/office/drawing/2014/main" id="{502633E4-8C49-47CA-BF53-76D2D37383A5}"/>
              </a:ext>
            </a:extLst>
          </p:cNvPr>
          <p:cNvCxnSpPr>
            <a:stCxn id="12" idx="3"/>
            <a:endCxn id="9" idx="2"/>
          </p:cNvCxnSpPr>
          <p:nvPr/>
        </p:nvCxnSpPr>
        <p:spPr>
          <a:xfrm flipV="1">
            <a:off x="3998259" y="2647603"/>
            <a:ext cx="304799" cy="463150"/>
          </a:xfrm>
          <a:prstGeom prst="lin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cxnSp>
      <p:sp>
        <p:nvSpPr>
          <p:cNvPr id="17" name="Ovaal 16">
            <a:extLst>
              <a:ext uri="{FF2B5EF4-FFF2-40B4-BE49-F238E27FC236}">
                <a16:creationId xmlns:a16="http://schemas.microsoft.com/office/drawing/2014/main" id="{E6E15BAE-BDD1-43FC-B54A-606E5BBBB743}"/>
              </a:ext>
            </a:extLst>
          </p:cNvPr>
          <p:cNvSpPr/>
          <p:nvPr/>
        </p:nvSpPr>
        <p:spPr>
          <a:xfrm rot="16200000">
            <a:off x="468911" y="1019405"/>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18" name="Tekstvak 17">
            <a:extLst>
              <a:ext uri="{FF2B5EF4-FFF2-40B4-BE49-F238E27FC236}">
                <a16:creationId xmlns:a16="http://schemas.microsoft.com/office/drawing/2014/main" id="{4333DB98-86AB-4144-833A-6C5B813D4B1F}"/>
              </a:ext>
            </a:extLst>
          </p:cNvPr>
          <p:cNvSpPr txBox="1"/>
          <p:nvPr/>
        </p:nvSpPr>
        <p:spPr>
          <a:xfrm>
            <a:off x="737485" y="1020966"/>
            <a:ext cx="3446450" cy="307777"/>
          </a:xfrm>
          <a:prstGeom prst="rect">
            <a:avLst/>
          </a:prstGeom>
          <a:noFill/>
        </p:spPr>
        <p:txBody>
          <a:bodyPr wrap="square" rtlCol="0">
            <a:spAutoFit/>
          </a:bodyPr>
          <a:lstStyle/>
          <a:p>
            <a:r>
              <a:rPr lang="nl-NL" sz="1400" i="1" dirty="0"/>
              <a:t>Hierbij Praktijkproef 1: Delfland</a:t>
            </a:r>
          </a:p>
        </p:txBody>
      </p:sp>
      <p:sp>
        <p:nvSpPr>
          <p:cNvPr id="19" name="Ovaal 18">
            <a:extLst>
              <a:ext uri="{FF2B5EF4-FFF2-40B4-BE49-F238E27FC236}">
                <a16:creationId xmlns:a16="http://schemas.microsoft.com/office/drawing/2014/main" id="{581A3373-D29B-439B-A417-C71385675368}"/>
              </a:ext>
            </a:extLst>
          </p:cNvPr>
          <p:cNvSpPr/>
          <p:nvPr/>
        </p:nvSpPr>
        <p:spPr>
          <a:xfrm rot="16200000">
            <a:off x="468911" y="1427512"/>
            <a:ext cx="288000" cy="2880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4</a:t>
            </a:r>
          </a:p>
        </p:txBody>
      </p:sp>
      <p:sp>
        <p:nvSpPr>
          <p:cNvPr id="20" name="Tekstvak 19">
            <a:extLst>
              <a:ext uri="{FF2B5EF4-FFF2-40B4-BE49-F238E27FC236}">
                <a16:creationId xmlns:a16="http://schemas.microsoft.com/office/drawing/2014/main" id="{9E11A963-22A7-40E3-B0DD-499949E4190F}"/>
              </a:ext>
            </a:extLst>
          </p:cNvPr>
          <p:cNvSpPr txBox="1"/>
          <p:nvPr/>
        </p:nvSpPr>
        <p:spPr>
          <a:xfrm>
            <a:off x="737484" y="1397466"/>
            <a:ext cx="4372397" cy="307777"/>
          </a:xfrm>
          <a:prstGeom prst="rect">
            <a:avLst/>
          </a:prstGeom>
          <a:noFill/>
        </p:spPr>
        <p:txBody>
          <a:bodyPr wrap="square" rtlCol="0">
            <a:spAutoFit/>
          </a:bodyPr>
          <a:lstStyle/>
          <a:p>
            <a:r>
              <a:rPr lang="nl-NL" sz="1400" i="1" dirty="0"/>
              <a:t>Hierbij Praktijkproef 4: Opstellen Omgevingsplannen..</a:t>
            </a:r>
          </a:p>
        </p:txBody>
      </p:sp>
    </p:spTree>
    <p:extLst>
      <p:ext uri="{BB962C8B-B14F-4D97-AF65-F5344CB8AC3E}">
        <p14:creationId xmlns:p14="http://schemas.microsoft.com/office/powerpoint/2010/main" val="36103887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fgeronde rechthoek 35">
            <a:extLst>
              <a:ext uri="{FF2B5EF4-FFF2-40B4-BE49-F238E27FC236}">
                <a16:creationId xmlns:a16="http://schemas.microsoft.com/office/drawing/2014/main" id="{A40AC092-9C9A-E640-92F6-3CA428DD07BA}"/>
              </a:ext>
            </a:extLst>
          </p:cNvPr>
          <p:cNvSpPr/>
          <p:nvPr/>
        </p:nvSpPr>
        <p:spPr>
          <a:xfrm>
            <a:off x="7145319" y="3692276"/>
            <a:ext cx="1891806" cy="104252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NL" sz="1350" dirty="0"/>
              <a:t>OZON</a:t>
            </a:r>
            <a:endParaRPr sz="1350" dirty="0"/>
          </a:p>
        </p:txBody>
      </p:sp>
      <p:sp>
        <p:nvSpPr>
          <p:cNvPr id="74" name="Rechthoek: afgeronde hoeken 4">
            <a:extLst>
              <a:ext uri="{FF2B5EF4-FFF2-40B4-BE49-F238E27FC236}">
                <a16:creationId xmlns:a16="http://schemas.microsoft.com/office/drawing/2014/main" id="{2F0E8384-9117-DF4A-BD6F-19F7F4DF3A5E}"/>
              </a:ext>
            </a:extLst>
          </p:cNvPr>
          <p:cNvSpPr/>
          <p:nvPr/>
        </p:nvSpPr>
        <p:spPr>
          <a:xfrm>
            <a:off x="2367533" y="4734799"/>
            <a:ext cx="4140147" cy="140908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t"/>
          <a:lstStyle/>
          <a:p>
            <a:r>
              <a:rPr lang="nl-NL" sz="1350" b="1" dirty="0">
                <a:solidFill>
                  <a:schemeClr val="tx2"/>
                </a:solidFill>
                <a:latin typeface="Verdana" panose="020B0604030504040204" pitchFamily="34" charset="0"/>
                <a:ea typeface="Verdana" panose="020B0604030504040204" pitchFamily="34" charset="0"/>
                <a:cs typeface="Verdana" panose="020B0604030504040204" pitchFamily="34" charset="0"/>
              </a:rPr>
              <a:t>Portalen</a:t>
            </a:r>
            <a:endParaRPr lang="nl-NL" sz="75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r>
              <a:rPr lang="nl-NL" sz="750" dirty="0">
                <a:latin typeface="Verdana" panose="020B0604030504040204" pitchFamily="34" charset="0"/>
                <a:ea typeface="Verdana" panose="020B0604030504040204" pitchFamily="34" charset="0"/>
                <a:cs typeface="Verdana" panose="020B0604030504040204" pitchFamily="34" charset="0"/>
              </a:rPr>
              <a:t>		</a:t>
            </a:r>
          </a:p>
        </p:txBody>
      </p:sp>
      <p:sp>
        <p:nvSpPr>
          <p:cNvPr id="76" name="Rechthoek: afgeronde hoeken 4">
            <a:extLst>
              <a:ext uri="{FF2B5EF4-FFF2-40B4-BE49-F238E27FC236}">
                <a16:creationId xmlns:a16="http://schemas.microsoft.com/office/drawing/2014/main" id="{B9F6656B-C507-1644-9A67-A611012099B9}"/>
              </a:ext>
            </a:extLst>
          </p:cNvPr>
          <p:cNvSpPr/>
          <p:nvPr/>
        </p:nvSpPr>
        <p:spPr>
          <a:xfrm>
            <a:off x="2369066" y="2004073"/>
            <a:ext cx="4138614" cy="1653455"/>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lstStyle/>
          <a:p>
            <a:r>
              <a:rPr lang="nl-NL" sz="1350" b="1" dirty="0">
                <a:latin typeface="Verdana" panose="020B0604030504040204" pitchFamily="34" charset="0"/>
                <a:ea typeface="Verdana" panose="020B0604030504040204" pitchFamily="34" charset="0"/>
                <a:cs typeface="Verdana" panose="020B0604030504040204" pitchFamily="34" charset="0"/>
              </a:rPr>
              <a:t>LVBB</a:t>
            </a: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r>
              <a:rPr lang="nl-NL" sz="750" dirty="0">
                <a:latin typeface="Verdana" panose="020B0604030504040204" pitchFamily="34" charset="0"/>
                <a:ea typeface="Verdana" panose="020B0604030504040204" pitchFamily="34" charset="0"/>
                <a:cs typeface="Verdana" panose="020B0604030504040204" pitchFamily="34" charset="0"/>
              </a:rPr>
              <a:t>		</a:t>
            </a:r>
          </a:p>
        </p:txBody>
      </p:sp>
      <p:cxnSp>
        <p:nvCxnSpPr>
          <p:cNvPr id="77" name="Rechte verbindingslijn 76">
            <a:extLst>
              <a:ext uri="{FF2B5EF4-FFF2-40B4-BE49-F238E27FC236}">
                <a16:creationId xmlns:a16="http://schemas.microsoft.com/office/drawing/2014/main" id="{4C57E0BB-48A8-CF4A-9F3B-EBAE44D21780}"/>
              </a:ext>
            </a:extLst>
          </p:cNvPr>
          <p:cNvCxnSpPr/>
          <p:nvPr/>
        </p:nvCxnSpPr>
        <p:spPr>
          <a:xfrm>
            <a:off x="2261684" y="2245396"/>
            <a:ext cx="0" cy="744748"/>
          </a:xfrm>
          <a:prstGeom prst="line">
            <a:avLst/>
          </a:prstGeom>
          <a:ln w="9525"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Rechthoek: afgeronde hoeken 37">
            <a:extLst>
              <a:ext uri="{FF2B5EF4-FFF2-40B4-BE49-F238E27FC236}">
                <a16:creationId xmlns:a16="http://schemas.microsoft.com/office/drawing/2014/main" id="{714414B5-6FB5-2F42-A795-B5E7CFB3CE8C}"/>
              </a:ext>
            </a:extLst>
          </p:cNvPr>
          <p:cNvSpPr/>
          <p:nvPr/>
        </p:nvSpPr>
        <p:spPr>
          <a:xfrm>
            <a:off x="2438397" y="5238366"/>
            <a:ext cx="1269101" cy="631411"/>
          </a:xfrm>
          <a:prstGeom prst="round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050" dirty="0">
                <a:latin typeface="Verdana" panose="020B0604030504040204" pitchFamily="34" charset="0"/>
                <a:ea typeface="Verdana" panose="020B0604030504040204" pitchFamily="34" charset="0"/>
                <a:cs typeface="Verdana" panose="020B0604030504040204" pitchFamily="34" charset="0"/>
              </a:rPr>
              <a:t>Bekendmaking: o.a. Staatscourant</a:t>
            </a:r>
          </a:p>
        </p:txBody>
      </p:sp>
      <p:sp>
        <p:nvSpPr>
          <p:cNvPr id="82" name="Rechthoek: afgeronde hoeken 37">
            <a:extLst>
              <a:ext uri="{FF2B5EF4-FFF2-40B4-BE49-F238E27FC236}">
                <a16:creationId xmlns:a16="http://schemas.microsoft.com/office/drawing/2014/main" id="{61B7E0E2-7551-CA48-86C0-8333EB100265}"/>
              </a:ext>
            </a:extLst>
          </p:cNvPr>
          <p:cNvSpPr/>
          <p:nvPr/>
        </p:nvSpPr>
        <p:spPr>
          <a:xfrm>
            <a:off x="3746001" y="5238366"/>
            <a:ext cx="1242854" cy="631410"/>
          </a:xfrm>
          <a:prstGeom prst="round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050" dirty="0">
                <a:latin typeface="Verdana" panose="020B0604030504040204" pitchFamily="34" charset="0"/>
                <a:ea typeface="Verdana" panose="020B0604030504040204" pitchFamily="34" charset="0"/>
                <a:cs typeface="Verdana" panose="020B0604030504040204" pitchFamily="34" charset="0"/>
              </a:rPr>
              <a:t>Consolidatie Decentraal:  CVDR</a:t>
            </a:r>
          </a:p>
        </p:txBody>
      </p:sp>
      <p:sp>
        <p:nvSpPr>
          <p:cNvPr id="84" name="Rechthoek: afgeronde hoeken 37">
            <a:extLst>
              <a:ext uri="{FF2B5EF4-FFF2-40B4-BE49-F238E27FC236}">
                <a16:creationId xmlns:a16="http://schemas.microsoft.com/office/drawing/2014/main" id="{045AD5DB-E273-9F4B-A66E-65772AB17917}"/>
              </a:ext>
            </a:extLst>
          </p:cNvPr>
          <p:cNvSpPr/>
          <p:nvPr/>
        </p:nvSpPr>
        <p:spPr>
          <a:xfrm>
            <a:off x="5027357" y="5238366"/>
            <a:ext cx="1167802" cy="631410"/>
          </a:xfrm>
          <a:prstGeom prst="round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050" dirty="0">
                <a:latin typeface="Verdana" panose="020B0604030504040204" pitchFamily="34" charset="0"/>
                <a:ea typeface="Verdana" panose="020B0604030504040204" pitchFamily="34" charset="0"/>
                <a:cs typeface="Verdana" panose="020B0604030504040204" pitchFamily="34" charset="0"/>
              </a:rPr>
              <a:t>Consolidatie Centraal: BWB</a:t>
            </a:r>
          </a:p>
        </p:txBody>
      </p:sp>
      <p:sp>
        <p:nvSpPr>
          <p:cNvPr id="105" name="Afgeronde rechthoek 104">
            <a:extLst>
              <a:ext uri="{FF2B5EF4-FFF2-40B4-BE49-F238E27FC236}">
                <a16:creationId xmlns:a16="http://schemas.microsoft.com/office/drawing/2014/main" id="{50F49625-9758-FC4D-8720-12E1EC88395E}"/>
              </a:ext>
            </a:extLst>
          </p:cNvPr>
          <p:cNvSpPr/>
          <p:nvPr/>
        </p:nvSpPr>
        <p:spPr>
          <a:xfrm>
            <a:off x="7145318" y="4757565"/>
            <a:ext cx="1891807" cy="1386318"/>
          </a:xfrm>
          <a:prstGeom prst="round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NL" sz="1350" dirty="0"/>
              <a:t>DSO-LV</a:t>
            </a:r>
            <a:endParaRPr sz="1350" dirty="0"/>
          </a:p>
        </p:txBody>
      </p:sp>
      <p:sp>
        <p:nvSpPr>
          <p:cNvPr id="37" name="Titel 1">
            <a:extLst>
              <a:ext uri="{FF2B5EF4-FFF2-40B4-BE49-F238E27FC236}">
                <a16:creationId xmlns:a16="http://schemas.microsoft.com/office/drawing/2014/main" id="{831871C9-7CDE-614E-927D-2A9F6E72AAF6}"/>
              </a:ext>
            </a:extLst>
          </p:cNvPr>
          <p:cNvSpPr>
            <a:spLocks noGrp="1"/>
          </p:cNvSpPr>
          <p:nvPr>
            <p:ph type="title"/>
          </p:nvPr>
        </p:nvSpPr>
        <p:spPr>
          <a:xfrm>
            <a:off x="1036638" y="197840"/>
            <a:ext cx="8229600" cy="663123"/>
          </a:xfrm>
        </p:spPr>
        <p:txBody>
          <a:bodyPr/>
          <a:lstStyle/>
          <a:p>
            <a:r>
              <a:rPr lang="nl-NL" dirty="0"/>
              <a:t>De LVBB en het DSO</a:t>
            </a:r>
            <a:endParaRPr dirty="0"/>
          </a:p>
        </p:txBody>
      </p:sp>
      <p:sp>
        <p:nvSpPr>
          <p:cNvPr id="47" name="Rechthoek: afgeronde hoeken 4">
            <a:extLst>
              <a:ext uri="{FF2B5EF4-FFF2-40B4-BE49-F238E27FC236}">
                <a16:creationId xmlns:a16="http://schemas.microsoft.com/office/drawing/2014/main" id="{B88DF750-F594-304B-9DED-8AEE1B303EA1}"/>
              </a:ext>
            </a:extLst>
          </p:cNvPr>
          <p:cNvSpPr/>
          <p:nvPr/>
        </p:nvSpPr>
        <p:spPr>
          <a:xfrm>
            <a:off x="2367533" y="3692276"/>
            <a:ext cx="4140147" cy="101974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lstStyle/>
          <a:p>
            <a:r>
              <a:rPr lang="nl-NL" sz="1350" b="1" dirty="0">
                <a:latin typeface="Verdana" panose="020B0604030504040204" pitchFamily="34" charset="0"/>
                <a:ea typeface="Verdana" panose="020B0604030504040204" pitchFamily="34" charset="0"/>
                <a:cs typeface="Verdana" panose="020B0604030504040204" pitchFamily="34" charset="0"/>
              </a:rPr>
              <a:t>Publiceren en </a:t>
            </a:r>
          </a:p>
          <a:p>
            <a:r>
              <a:rPr lang="nl-NL" sz="1350" b="1" dirty="0">
                <a:latin typeface="Verdana" panose="020B0604030504040204" pitchFamily="34" charset="0"/>
                <a:ea typeface="Verdana" panose="020B0604030504040204" pitchFamily="34" charset="0"/>
                <a:cs typeface="Verdana" panose="020B0604030504040204" pitchFamily="34" charset="0"/>
              </a:rPr>
              <a:t>Attenderen</a:t>
            </a:r>
          </a:p>
        </p:txBody>
      </p:sp>
      <p:sp>
        <p:nvSpPr>
          <p:cNvPr id="106" name="Gestreepte pijl rechts 105">
            <a:extLst>
              <a:ext uri="{FF2B5EF4-FFF2-40B4-BE49-F238E27FC236}">
                <a16:creationId xmlns:a16="http://schemas.microsoft.com/office/drawing/2014/main" id="{6799151F-925B-624C-9E42-61FFD99F8459}"/>
              </a:ext>
            </a:extLst>
          </p:cNvPr>
          <p:cNvSpPr/>
          <p:nvPr/>
        </p:nvSpPr>
        <p:spPr>
          <a:xfrm>
            <a:off x="5863789" y="3864640"/>
            <a:ext cx="1547568" cy="400453"/>
          </a:xfrm>
          <a:prstGeom prst="stripedRightArrow">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1400" dirty="0"/>
              <a:t>Notificatie</a:t>
            </a:r>
            <a:endParaRPr sz="1400" dirty="0"/>
          </a:p>
        </p:txBody>
      </p:sp>
      <p:sp>
        <p:nvSpPr>
          <p:cNvPr id="48" name="Cilinder 47">
            <a:extLst>
              <a:ext uri="{FF2B5EF4-FFF2-40B4-BE49-F238E27FC236}">
                <a16:creationId xmlns:a16="http://schemas.microsoft.com/office/drawing/2014/main" id="{F045F7C8-D352-B148-9241-37648A945690}"/>
              </a:ext>
            </a:extLst>
          </p:cNvPr>
          <p:cNvSpPr/>
          <p:nvPr/>
        </p:nvSpPr>
        <p:spPr>
          <a:xfrm>
            <a:off x="4781706" y="2176100"/>
            <a:ext cx="1040471" cy="824924"/>
          </a:xfrm>
          <a:prstGeom prst="can">
            <a:avLst/>
          </a:prstGeom>
          <a:solidFill>
            <a:srgbClr val="275937"/>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OPERA</a:t>
            </a:r>
          </a:p>
        </p:txBody>
      </p:sp>
      <p:sp>
        <p:nvSpPr>
          <p:cNvPr id="50" name="Gestreepte pijl rechts 49">
            <a:extLst>
              <a:ext uri="{FF2B5EF4-FFF2-40B4-BE49-F238E27FC236}">
                <a16:creationId xmlns:a16="http://schemas.microsoft.com/office/drawing/2014/main" id="{15923DE8-708F-404F-9E83-090161378678}"/>
              </a:ext>
            </a:extLst>
          </p:cNvPr>
          <p:cNvSpPr/>
          <p:nvPr/>
        </p:nvSpPr>
        <p:spPr>
          <a:xfrm rot="8586247">
            <a:off x="3461762" y="4531696"/>
            <a:ext cx="1770659" cy="400453"/>
          </a:xfrm>
          <a:prstGeom prst="striped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sz="1350" dirty="0"/>
          </a:p>
        </p:txBody>
      </p:sp>
      <p:sp>
        <p:nvSpPr>
          <p:cNvPr id="5" name="Pijl rechts 4">
            <a:extLst>
              <a:ext uri="{FF2B5EF4-FFF2-40B4-BE49-F238E27FC236}">
                <a16:creationId xmlns:a16="http://schemas.microsoft.com/office/drawing/2014/main" id="{8686BA7A-1291-F043-98B9-3D6A3B2B0B43}"/>
              </a:ext>
            </a:extLst>
          </p:cNvPr>
          <p:cNvSpPr/>
          <p:nvPr/>
        </p:nvSpPr>
        <p:spPr>
          <a:xfrm>
            <a:off x="5822177" y="4184748"/>
            <a:ext cx="1589180" cy="40695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nl-NL" sz="1400" dirty="0"/>
              <a:t>Ophalen toestand</a:t>
            </a:r>
            <a:endParaRPr sz="1400" dirty="0"/>
          </a:p>
        </p:txBody>
      </p:sp>
      <p:sp>
        <p:nvSpPr>
          <p:cNvPr id="52" name="Gestreepte pijl rechts 51">
            <a:extLst>
              <a:ext uri="{FF2B5EF4-FFF2-40B4-BE49-F238E27FC236}">
                <a16:creationId xmlns:a16="http://schemas.microsoft.com/office/drawing/2014/main" id="{7AA2A402-5734-A848-8F64-6F0A0C3423C6}"/>
              </a:ext>
            </a:extLst>
          </p:cNvPr>
          <p:cNvSpPr/>
          <p:nvPr/>
        </p:nvSpPr>
        <p:spPr>
          <a:xfrm rot="6972615">
            <a:off x="4463371" y="4668944"/>
            <a:ext cx="878991" cy="400453"/>
          </a:xfrm>
          <a:prstGeom prst="striped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sz="1350" dirty="0"/>
          </a:p>
        </p:txBody>
      </p:sp>
      <p:sp>
        <p:nvSpPr>
          <p:cNvPr id="53" name="Gestreepte pijl rechts 52">
            <a:extLst>
              <a:ext uri="{FF2B5EF4-FFF2-40B4-BE49-F238E27FC236}">
                <a16:creationId xmlns:a16="http://schemas.microsoft.com/office/drawing/2014/main" id="{8C246EC2-AAAE-054E-B0D1-E91E00FBDCA6}"/>
              </a:ext>
            </a:extLst>
          </p:cNvPr>
          <p:cNvSpPr/>
          <p:nvPr/>
        </p:nvSpPr>
        <p:spPr>
          <a:xfrm rot="4186182">
            <a:off x="5131393" y="4667823"/>
            <a:ext cx="878991" cy="400453"/>
          </a:xfrm>
          <a:prstGeom prst="striped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sz="1350" dirty="0"/>
          </a:p>
        </p:txBody>
      </p:sp>
      <p:sp>
        <p:nvSpPr>
          <p:cNvPr id="49" name="Cilinder 48">
            <a:extLst>
              <a:ext uri="{FF2B5EF4-FFF2-40B4-BE49-F238E27FC236}">
                <a16:creationId xmlns:a16="http://schemas.microsoft.com/office/drawing/2014/main" id="{8F3BF97F-29F6-2C4D-BE56-C86C4C0BD179}"/>
              </a:ext>
            </a:extLst>
          </p:cNvPr>
          <p:cNvSpPr/>
          <p:nvPr/>
        </p:nvSpPr>
        <p:spPr>
          <a:xfrm>
            <a:off x="4781706" y="3764794"/>
            <a:ext cx="1040471" cy="824924"/>
          </a:xfrm>
          <a:prstGeom prst="can">
            <a:avLst/>
          </a:prstGeom>
          <a:solidFill>
            <a:srgbClr val="275937"/>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Publicaties</a:t>
            </a:r>
          </a:p>
        </p:txBody>
      </p:sp>
      <p:sp>
        <p:nvSpPr>
          <p:cNvPr id="99" name="Gestreepte pijl rechts 98">
            <a:extLst>
              <a:ext uri="{FF2B5EF4-FFF2-40B4-BE49-F238E27FC236}">
                <a16:creationId xmlns:a16="http://schemas.microsoft.com/office/drawing/2014/main" id="{2084DEE8-D964-6B4C-9804-DB5EF0571F63}"/>
              </a:ext>
            </a:extLst>
          </p:cNvPr>
          <p:cNvSpPr/>
          <p:nvPr/>
        </p:nvSpPr>
        <p:spPr>
          <a:xfrm rot="5400000">
            <a:off x="4638051" y="3108710"/>
            <a:ext cx="836077" cy="548769"/>
          </a:xfrm>
          <a:prstGeom prst="stripedRightArrow">
            <a:avLst>
              <a:gd name="adj1" fmla="val 42866"/>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sz="1350" dirty="0"/>
          </a:p>
        </p:txBody>
      </p:sp>
      <p:sp>
        <p:nvSpPr>
          <p:cNvPr id="56" name="Gestreepte pijl rechts 55">
            <a:extLst>
              <a:ext uri="{FF2B5EF4-FFF2-40B4-BE49-F238E27FC236}">
                <a16:creationId xmlns:a16="http://schemas.microsoft.com/office/drawing/2014/main" id="{3A7DE272-B17D-B24B-8A4F-065234F19A1C}"/>
              </a:ext>
            </a:extLst>
          </p:cNvPr>
          <p:cNvSpPr/>
          <p:nvPr/>
        </p:nvSpPr>
        <p:spPr>
          <a:xfrm>
            <a:off x="1421425" y="2622298"/>
            <a:ext cx="1646214" cy="400453"/>
          </a:xfrm>
          <a:prstGeom prst="striped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nl-NL" sz="1350" dirty="0"/>
              <a:t>Officieel Bericht</a:t>
            </a:r>
            <a:endParaRPr sz="1350" dirty="0"/>
          </a:p>
        </p:txBody>
      </p:sp>
      <p:sp>
        <p:nvSpPr>
          <p:cNvPr id="58" name="Gestreepte pijl rechts 57">
            <a:extLst>
              <a:ext uri="{FF2B5EF4-FFF2-40B4-BE49-F238E27FC236}">
                <a16:creationId xmlns:a16="http://schemas.microsoft.com/office/drawing/2014/main" id="{BE85501B-7559-0E4A-A151-1AA0398013FC}"/>
              </a:ext>
            </a:extLst>
          </p:cNvPr>
          <p:cNvSpPr/>
          <p:nvPr/>
        </p:nvSpPr>
        <p:spPr>
          <a:xfrm rot="5400000">
            <a:off x="5118661" y="3128266"/>
            <a:ext cx="836077" cy="548769"/>
          </a:xfrm>
          <a:prstGeom prst="stripedRightArrow">
            <a:avLst>
              <a:gd name="adj1" fmla="val 42866"/>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sz="1350" dirty="0"/>
          </a:p>
        </p:txBody>
      </p:sp>
      <p:sp>
        <p:nvSpPr>
          <p:cNvPr id="6" name="Tekstvak 5">
            <a:extLst>
              <a:ext uri="{FF2B5EF4-FFF2-40B4-BE49-F238E27FC236}">
                <a16:creationId xmlns:a16="http://schemas.microsoft.com/office/drawing/2014/main" id="{D13283F2-5C3B-AD42-94CF-5CBA5B6938F1}"/>
              </a:ext>
            </a:extLst>
          </p:cNvPr>
          <p:cNvSpPr txBox="1"/>
          <p:nvPr/>
        </p:nvSpPr>
        <p:spPr>
          <a:xfrm>
            <a:off x="3256409" y="2998347"/>
            <a:ext cx="1732446" cy="523220"/>
          </a:xfrm>
          <a:prstGeom prst="rect">
            <a:avLst/>
          </a:prstGeom>
          <a:noFill/>
        </p:spPr>
        <p:txBody>
          <a:bodyPr wrap="square" rtlCol="0">
            <a:spAutoFit/>
          </a:bodyPr>
          <a:lstStyle/>
          <a:p>
            <a:pPr algn="r"/>
            <a:r>
              <a:rPr lang="nl-NL" sz="1400" b="1" dirty="0">
                <a:solidFill>
                  <a:schemeClr val="bg1"/>
                </a:solidFill>
              </a:rPr>
              <a:t>Bekendmaking</a:t>
            </a:r>
          </a:p>
          <a:p>
            <a:pPr algn="r"/>
            <a:r>
              <a:rPr lang="nl-NL" sz="1400" b="1" dirty="0">
                <a:solidFill>
                  <a:schemeClr val="bg1"/>
                </a:solidFill>
              </a:rPr>
              <a:t>Consolidatie</a:t>
            </a:r>
            <a:endParaRPr sz="1400" b="1" dirty="0">
              <a:solidFill>
                <a:schemeClr val="bg1"/>
              </a:solidFill>
            </a:endParaRPr>
          </a:p>
        </p:txBody>
      </p:sp>
      <p:sp>
        <p:nvSpPr>
          <p:cNvPr id="28" name="Rechthoek: afgeronde hoeken 4">
            <a:extLst>
              <a:ext uri="{FF2B5EF4-FFF2-40B4-BE49-F238E27FC236}">
                <a16:creationId xmlns:a16="http://schemas.microsoft.com/office/drawing/2014/main" id="{B6C3AC77-E351-E746-935D-A2222E71B918}"/>
              </a:ext>
            </a:extLst>
          </p:cNvPr>
          <p:cNvSpPr/>
          <p:nvPr/>
        </p:nvSpPr>
        <p:spPr>
          <a:xfrm>
            <a:off x="63441" y="2038233"/>
            <a:ext cx="1317997" cy="1585207"/>
          </a:xfrm>
          <a:prstGeom prst="roundRect">
            <a:avLst>
              <a:gd name="adj" fmla="val 8581"/>
            </a:avLst>
          </a:prstGeom>
          <a:ln/>
        </p:spPr>
        <p:style>
          <a:lnRef idx="2">
            <a:schemeClr val="dk1"/>
          </a:lnRef>
          <a:fillRef idx="1">
            <a:schemeClr val="lt1"/>
          </a:fillRef>
          <a:effectRef idx="0">
            <a:schemeClr val="dk1"/>
          </a:effectRef>
          <a:fontRef idx="minor">
            <a:schemeClr val="dk1"/>
          </a:fontRef>
        </p:style>
        <p:txBody>
          <a:bodyPr rtlCol="0" anchor="t"/>
          <a:lstStyle/>
          <a:p>
            <a:r>
              <a:rPr lang="nl-NL" sz="1200" b="1" dirty="0"/>
              <a:t>Previewportaal</a:t>
            </a:r>
          </a:p>
          <a:p>
            <a:endParaRPr lang="nl-NL" sz="750" b="1"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r>
              <a:rPr lang="nl-NL" sz="750" dirty="0">
                <a:latin typeface="Verdana" panose="020B0604030504040204" pitchFamily="34" charset="0"/>
                <a:ea typeface="Verdana" panose="020B0604030504040204" pitchFamily="34" charset="0"/>
                <a:cs typeface="Verdana" panose="020B0604030504040204" pitchFamily="34" charset="0"/>
              </a:rPr>
              <a:t>		</a:t>
            </a:r>
          </a:p>
        </p:txBody>
      </p:sp>
      <p:pic>
        <p:nvPicPr>
          <p:cNvPr id="29" name="Afbeelding 28">
            <a:extLst>
              <a:ext uri="{FF2B5EF4-FFF2-40B4-BE49-F238E27FC236}">
                <a16:creationId xmlns:a16="http://schemas.microsoft.com/office/drawing/2014/main" id="{1C4F3DFA-34C1-7348-AB62-DEE2942B29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673" y="2777537"/>
            <a:ext cx="1170578" cy="677375"/>
          </a:xfrm>
          <a:prstGeom prst="rect">
            <a:avLst/>
          </a:prstGeom>
        </p:spPr>
      </p:pic>
      <p:pic>
        <p:nvPicPr>
          <p:cNvPr id="30" name="Afbeelding 29">
            <a:extLst>
              <a:ext uri="{FF2B5EF4-FFF2-40B4-BE49-F238E27FC236}">
                <a16:creationId xmlns:a16="http://schemas.microsoft.com/office/drawing/2014/main" id="{1C428699-A9F9-CA46-8F82-3804822249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945" y="1974990"/>
            <a:ext cx="1026034" cy="1026034"/>
          </a:xfrm>
          <a:prstGeom prst="rect">
            <a:avLst/>
          </a:prstGeom>
        </p:spPr>
      </p:pic>
      <p:sp>
        <p:nvSpPr>
          <p:cNvPr id="2" name="Tekstvak 1">
            <a:extLst>
              <a:ext uri="{FF2B5EF4-FFF2-40B4-BE49-F238E27FC236}">
                <a16:creationId xmlns:a16="http://schemas.microsoft.com/office/drawing/2014/main" id="{76A12FE3-7BF0-424D-A378-102E670E23C3}"/>
              </a:ext>
            </a:extLst>
          </p:cNvPr>
          <p:cNvSpPr txBox="1"/>
          <p:nvPr/>
        </p:nvSpPr>
        <p:spPr>
          <a:xfrm>
            <a:off x="1345031" y="2018281"/>
            <a:ext cx="1098634" cy="646331"/>
          </a:xfrm>
          <a:prstGeom prst="rect">
            <a:avLst/>
          </a:prstGeom>
          <a:noFill/>
        </p:spPr>
        <p:txBody>
          <a:bodyPr wrap="none" rtlCol="0">
            <a:spAutoFit/>
          </a:bodyPr>
          <a:lstStyle/>
          <a:p>
            <a:pPr algn="ctr"/>
            <a:r>
              <a:rPr lang="nl-NL" dirty="0" err="1"/>
              <a:t>Digi</a:t>
            </a:r>
            <a:r>
              <a:rPr lang="nl-NL" dirty="0"/>
              <a:t>-</a:t>
            </a:r>
          </a:p>
          <a:p>
            <a:pPr algn="ctr"/>
            <a:r>
              <a:rPr lang="nl-NL" dirty="0"/>
              <a:t>koppeling</a:t>
            </a:r>
            <a:endParaRPr dirty="0"/>
          </a:p>
        </p:txBody>
      </p:sp>
      <p:sp>
        <p:nvSpPr>
          <p:cNvPr id="34" name="Rechthoek: afgeronde hoeken 37">
            <a:extLst>
              <a:ext uri="{FF2B5EF4-FFF2-40B4-BE49-F238E27FC236}">
                <a16:creationId xmlns:a16="http://schemas.microsoft.com/office/drawing/2014/main" id="{5E8576F3-3DF6-4247-BABD-15100C17EA28}"/>
              </a:ext>
            </a:extLst>
          </p:cNvPr>
          <p:cNvSpPr/>
          <p:nvPr/>
        </p:nvSpPr>
        <p:spPr>
          <a:xfrm>
            <a:off x="3175020" y="2613933"/>
            <a:ext cx="1269101" cy="376040"/>
          </a:xfrm>
          <a:prstGeom prst="roundRect">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050" b="1" dirty="0" err="1">
                <a:solidFill>
                  <a:schemeClr val="bg1"/>
                </a:solidFill>
                <a:latin typeface="Verdana" panose="020B0604030504040204" pitchFamily="34" charset="0"/>
                <a:ea typeface="Verdana" panose="020B0604030504040204" pitchFamily="34" charset="0"/>
                <a:cs typeface="Verdana" panose="020B0604030504040204" pitchFamily="34" charset="0"/>
              </a:rPr>
              <a:t>Validaties</a:t>
            </a:r>
            <a:endParaRPr lang="nl-NL" sz="105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5" name="Afgeronde rechthoek 34">
            <a:extLst>
              <a:ext uri="{FF2B5EF4-FFF2-40B4-BE49-F238E27FC236}">
                <a16:creationId xmlns:a16="http://schemas.microsoft.com/office/drawing/2014/main" id="{7D0B24F3-4728-EC4E-83D8-0ED67ABB17F5}"/>
              </a:ext>
            </a:extLst>
          </p:cNvPr>
          <p:cNvSpPr/>
          <p:nvPr/>
        </p:nvSpPr>
        <p:spPr>
          <a:xfrm>
            <a:off x="3193067" y="2228848"/>
            <a:ext cx="1251054" cy="3767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NL" sz="1350" b="1" dirty="0" err="1"/>
              <a:t>Validaties</a:t>
            </a:r>
            <a:endParaRPr sz="1350" b="1" dirty="0"/>
          </a:p>
        </p:txBody>
      </p:sp>
      <p:sp>
        <p:nvSpPr>
          <p:cNvPr id="38" name="Gestreepte pijl rechts 37">
            <a:extLst>
              <a:ext uri="{FF2B5EF4-FFF2-40B4-BE49-F238E27FC236}">
                <a16:creationId xmlns:a16="http://schemas.microsoft.com/office/drawing/2014/main" id="{80CE3DB9-DD2E-624E-9F37-F5DD32014911}"/>
              </a:ext>
            </a:extLst>
          </p:cNvPr>
          <p:cNvSpPr/>
          <p:nvPr/>
        </p:nvSpPr>
        <p:spPr>
          <a:xfrm rot="5400000">
            <a:off x="7850684" y="4570628"/>
            <a:ext cx="481071" cy="400453"/>
          </a:xfrm>
          <a:prstGeom prst="stripedRightArrow">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sz="1400" dirty="0"/>
          </a:p>
        </p:txBody>
      </p:sp>
      <p:sp>
        <p:nvSpPr>
          <p:cNvPr id="39" name="Afgeronde rechthoek 38">
            <a:extLst>
              <a:ext uri="{FF2B5EF4-FFF2-40B4-BE49-F238E27FC236}">
                <a16:creationId xmlns:a16="http://schemas.microsoft.com/office/drawing/2014/main" id="{CC7ADB4B-1795-F546-B36B-6D18523295BF}"/>
              </a:ext>
            </a:extLst>
          </p:cNvPr>
          <p:cNvSpPr/>
          <p:nvPr/>
        </p:nvSpPr>
        <p:spPr>
          <a:xfrm>
            <a:off x="3193067" y="1361472"/>
            <a:ext cx="1251054" cy="462251"/>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nl-NL" sz="1350" b="1" dirty="0" err="1"/>
              <a:t>Geovalidaties</a:t>
            </a:r>
            <a:endParaRPr lang="nl-NL" sz="1350" b="1" dirty="0"/>
          </a:p>
          <a:p>
            <a:pPr algn="ctr"/>
            <a:r>
              <a:rPr lang="nl-NL" sz="1350" b="1" dirty="0"/>
              <a:t>Kadaster</a:t>
            </a:r>
            <a:endParaRPr sz="1350" b="1" dirty="0"/>
          </a:p>
        </p:txBody>
      </p:sp>
      <p:sp>
        <p:nvSpPr>
          <p:cNvPr id="3" name="Pijl omhoog en omlaag 2">
            <a:extLst>
              <a:ext uri="{FF2B5EF4-FFF2-40B4-BE49-F238E27FC236}">
                <a16:creationId xmlns:a16="http://schemas.microsoft.com/office/drawing/2014/main" id="{8C49DAA9-4301-A14E-A021-E8A5E9E4C2AD}"/>
              </a:ext>
            </a:extLst>
          </p:cNvPr>
          <p:cNvSpPr/>
          <p:nvPr/>
        </p:nvSpPr>
        <p:spPr>
          <a:xfrm>
            <a:off x="3687965" y="1782640"/>
            <a:ext cx="287787" cy="508268"/>
          </a:xfrm>
          <a:prstGeom prst="up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a:p>
        </p:txBody>
      </p:sp>
      <p:sp>
        <p:nvSpPr>
          <p:cNvPr id="4" name="Tekstvak 3">
            <a:extLst>
              <a:ext uri="{FF2B5EF4-FFF2-40B4-BE49-F238E27FC236}">
                <a16:creationId xmlns:a16="http://schemas.microsoft.com/office/drawing/2014/main" id="{AB8495A4-9994-DD45-9516-E4C9F3D52F89}"/>
              </a:ext>
            </a:extLst>
          </p:cNvPr>
          <p:cNvSpPr txBox="1"/>
          <p:nvPr/>
        </p:nvSpPr>
        <p:spPr>
          <a:xfrm>
            <a:off x="1036638" y="653586"/>
            <a:ext cx="3165995" cy="400110"/>
          </a:xfrm>
          <a:prstGeom prst="rect">
            <a:avLst/>
          </a:prstGeom>
          <a:noFill/>
        </p:spPr>
        <p:txBody>
          <a:bodyPr wrap="none" rtlCol="0">
            <a:spAutoFit/>
          </a:bodyPr>
          <a:lstStyle/>
          <a:p>
            <a:r>
              <a:rPr lang="nl-NL" sz="2000" dirty="0"/>
              <a:t>Keten van Plan tot Publicatie</a:t>
            </a:r>
            <a:endParaRPr sz="2000" dirty="0"/>
          </a:p>
        </p:txBody>
      </p:sp>
    </p:spTree>
    <p:extLst>
      <p:ext uri="{BB962C8B-B14F-4D97-AF65-F5344CB8AC3E}">
        <p14:creationId xmlns:p14="http://schemas.microsoft.com/office/powerpoint/2010/main" val="27545099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8932C-2C52-0646-AA30-4BFDB26E71FB}"/>
              </a:ext>
            </a:extLst>
          </p:cNvPr>
          <p:cNvSpPr>
            <a:spLocks noGrp="1"/>
          </p:cNvSpPr>
          <p:nvPr>
            <p:ph type="title"/>
          </p:nvPr>
        </p:nvSpPr>
        <p:spPr>
          <a:xfrm>
            <a:off x="1092118" y="207489"/>
            <a:ext cx="8229600" cy="663123"/>
          </a:xfrm>
        </p:spPr>
        <p:txBody>
          <a:bodyPr/>
          <a:lstStyle/>
          <a:p>
            <a:r>
              <a:rPr lang="nl-NL" dirty="0"/>
              <a:t>Live Demo publiceren LVBB </a:t>
            </a:r>
            <a:r>
              <a:rPr lang="nl-NL" dirty="0">
                <a:sym typeface="Wingdings" pitchFamily="2" charset="2"/>
              </a:rPr>
              <a:t> DSO</a:t>
            </a:r>
            <a:endParaRPr dirty="0"/>
          </a:p>
        </p:txBody>
      </p:sp>
      <p:sp>
        <p:nvSpPr>
          <p:cNvPr id="3" name="Tijdelijke aanduiding voor inhoud 2">
            <a:extLst>
              <a:ext uri="{FF2B5EF4-FFF2-40B4-BE49-F238E27FC236}">
                <a16:creationId xmlns:a16="http://schemas.microsoft.com/office/drawing/2014/main" id="{31A48656-77ED-A347-AB87-981745A1E060}"/>
              </a:ext>
            </a:extLst>
          </p:cNvPr>
          <p:cNvSpPr>
            <a:spLocks noGrp="1"/>
          </p:cNvSpPr>
          <p:nvPr>
            <p:ph idx="1"/>
          </p:nvPr>
        </p:nvSpPr>
        <p:spPr>
          <a:xfrm>
            <a:off x="437682" y="996852"/>
            <a:ext cx="8292909" cy="950702"/>
          </a:xfrm>
        </p:spPr>
        <p:txBody>
          <a:bodyPr>
            <a:normAutofit/>
          </a:bodyPr>
          <a:lstStyle/>
          <a:p>
            <a:r>
              <a:rPr lang="nl-NL" sz="2000" dirty="0"/>
              <a:t>Verkorte versie van de </a:t>
            </a:r>
            <a:r>
              <a:rPr lang="nl-NL" sz="2000" dirty="0" err="1"/>
              <a:t>waterschapsverordening</a:t>
            </a:r>
            <a:r>
              <a:rPr lang="nl-NL" sz="2000" dirty="0"/>
              <a:t> van </a:t>
            </a:r>
            <a:r>
              <a:rPr lang="nl-NL" sz="2000" b="1" dirty="0"/>
              <a:t>Hoogheemraadschap van Delfland </a:t>
            </a:r>
            <a:r>
              <a:rPr lang="nl-NL" sz="2000" dirty="0"/>
              <a:t>(STOP/TP 0.90)</a:t>
            </a:r>
            <a:endParaRPr sz="2000" dirty="0"/>
          </a:p>
        </p:txBody>
      </p:sp>
      <p:sp>
        <p:nvSpPr>
          <p:cNvPr id="4" name="Tijdelijke aanduiding voor voettekst 3">
            <a:extLst>
              <a:ext uri="{FF2B5EF4-FFF2-40B4-BE49-F238E27FC236}">
                <a16:creationId xmlns:a16="http://schemas.microsoft.com/office/drawing/2014/main" id="{9FD3F0F0-EB29-1B4E-86E0-E84E2D5BF4F9}"/>
              </a:ext>
            </a:extLst>
          </p:cNvPr>
          <p:cNvSpPr>
            <a:spLocks noGrp="1"/>
          </p:cNvSpPr>
          <p:nvPr>
            <p:ph type="ftr" sz="quarter" idx="10"/>
          </p:nvPr>
        </p:nvSpPr>
        <p:spPr/>
        <p:txBody>
          <a:bodyPr/>
          <a:lstStyle/>
          <a:p>
            <a:pPr>
              <a:defRPr/>
            </a:pPr>
            <a:endParaRPr lang="nl-NL"/>
          </a:p>
        </p:txBody>
      </p:sp>
      <p:sp>
        <p:nvSpPr>
          <p:cNvPr id="5" name="Tijdelijke aanduiding voor datum 4">
            <a:extLst>
              <a:ext uri="{FF2B5EF4-FFF2-40B4-BE49-F238E27FC236}">
                <a16:creationId xmlns:a16="http://schemas.microsoft.com/office/drawing/2014/main" id="{0BAE6963-D1BE-444F-8529-3893978A07BA}"/>
              </a:ext>
            </a:extLst>
          </p:cNvPr>
          <p:cNvSpPr>
            <a:spLocks noGrp="1"/>
          </p:cNvSpPr>
          <p:nvPr>
            <p:ph type="dt" sz="half" idx="11"/>
          </p:nvPr>
        </p:nvSpPr>
        <p:spPr/>
        <p:txBody>
          <a:bodyPr/>
          <a:lstStyle/>
          <a:p>
            <a:pPr>
              <a:defRPr/>
            </a:pPr>
            <a:endParaRPr lang="nl-NL"/>
          </a:p>
        </p:txBody>
      </p:sp>
      <p:pic>
        <p:nvPicPr>
          <p:cNvPr id="7" name="Afbeelding 6">
            <a:extLst>
              <a:ext uri="{FF2B5EF4-FFF2-40B4-BE49-F238E27FC236}">
                <a16:creationId xmlns:a16="http://schemas.microsoft.com/office/drawing/2014/main" id="{B0855C65-0513-9848-B375-D004F369B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3142" y="1816735"/>
            <a:ext cx="7422078" cy="5061474"/>
          </a:xfrm>
          <a:prstGeom prst="rect">
            <a:avLst/>
          </a:prstGeom>
        </p:spPr>
      </p:pic>
    </p:spTree>
    <p:extLst>
      <p:ext uri="{BB962C8B-B14F-4D97-AF65-F5344CB8AC3E}">
        <p14:creationId xmlns:p14="http://schemas.microsoft.com/office/powerpoint/2010/main" val="31953124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A1161D13-5603-D24A-A95B-EFBA2ABD8EC1}"/>
              </a:ext>
            </a:extLst>
          </p:cNvPr>
          <p:cNvSpPr>
            <a:spLocks noGrp="1"/>
          </p:cNvSpPr>
          <p:nvPr>
            <p:ph type="ftr" sz="quarter" idx="10"/>
          </p:nvPr>
        </p:nvSpPr>
        <p:spPr/>
        <p:txBody>
          <a:bodyPr/>
          <a:lstStyle/>
          <a:p>
            <a:pPr>
              <a:defRPr/>
            </a:pPr>
            <a:endParaRPr lang="nl-NL"/>
          </a:p>
        </p:txBody>
      </p:sp>
      <p:sp>
        <p:nvSpPr>
          <p:cNvPr id="5" name="Tijdelijke aanduiding voor datum 4">
            <a:extLst>
              <a:ext uri="{FF2B5EF4-FFF2-40B4-BE49-F238E27FC236}">
                <a16:creationId xmlns:a16="http://schemas.microsoft.com/office/drawing/2014/main" id="{901F159D-B42E-3E4B-876F-716C059A08AF}"/>
              </a:ext>
            </a:extLst>
          </p:cNvPr>
          <p:cNvSpPr>
            <a:spLocks noGrp="1"/>
          </p:cNvSpPr>
          <p:nvPr>
            <p:ph type="dt" sz="half" idx="11"/>
          </p:nvPr>
        </p:nvSpPr>
        <p:spPr/>
        <p:txBody>
          <a:bodyPr/>
          <a:lstStyle/>
          <a:p>
            <a:pPr>
              <a:defRPr/>
            </a:pPr>
            <a:endParaRPr lang="nl-NL"/>
          </a:p>
        </p:txBody>
      </p:sp>
      <p:sp>
        <p:nvSpPr>
          <p:cNvPr id="6" name="Titel 1">
            <a:extLst>
              <a:ext uri="{FF2B5EF4-FFF2-40B4-BE49-F238E27FC236}">
                <a16:creationId xmlns:a16="http://schemas.microsoft.com/office/drawing/2014/main" id="{DEA446EF-50F4-FC49-917A-D4E286F128C9}"/>
              </a:ext>
            </a:extLst>
          </p:cNvPr>
          <p:cNvSpPr>
            <a:spLocks noGrp="1"/>
          </p:cNvSpPr>
          <p:nvPr>
            <p:ph type="title"/>
          </p:nvPr>
        </p:nvSpPr>
        <p:spPr>
          <a:xfrm>
            <a:off x="1047198" y="165538"/>
            <a:ext cx="8229600" cy="663123"/>
          </a:xfrm>
        </p:spPr>
        <p:txBody>
          <a:bodyPr>
            <a:normAutofit/>
          </a:bodyPr>
          <a:lstStyle/>
          <a:p>
            <a:r>
              <a:rPr lang="nl-NL" dirty="0"/>
              <a:t>Al eerder in de oven gezet</a:t>
            </a:r>
            <a:endParaRPr dirty="0"/>
          </a:p>
        </p:txBody>
      </p:sp>
      <p:sp>
        <p:nvSpPr>
          <p:cNvPr id="7" name="Tijdelijke aanduiding voor inhoud 2">
            <a:extLst>
              <a:ext uri="{FF2B5EF4-FFF2-40B4-BE49-F238E27FC236}">
                <a16:creationId xmlns:a16="http://schemas.microsoft.com/office/drawing/2014/main" id="{6B81A5BB-BE4C-A747-A6F0-F41F4281A876}"/>
              </a:ext>
            </a:extLst>
          </p:cNvPr>
          <p:cNvSpPr>
            <a:spLocks noGrp="1"/>
          </p:cNvSpPr>
          <p:nvPr>
            <p:ph idx="1"/>
          </p:nvPr>
        </p:nvSpPr>
        <p:spPr>
          <a:xfrm>
            <a:off x="457200" y="985652"/>
            <a:ext cx="8292909" cy="5070764"/>
          </a:xfrm>
        </p:spPr>
        <p:txBody>
          <a:bodyPr>
            <a:normAutofit/>
          </a:bodyPr>
          <a:lstStyle/>
          <a:p>
            <a:endParaRPr lang="nl-NL" sz="2000" dirty="0"/>
          </a:p>
          <a:p>
            <a:r>
              <a:rPr lang="nl-NL" sz="2000" dirty="0"/>
              <a:t>Grote </a:t>
            </a:r>
            <a:r>
              <a:rPr lang="nl-NL" sz="2000" dirty="0" err="1"/>
              <a:t>waterschapsverordening</a:t>
            </a:r>
            <a:r>
              <a:rPr lang="nl-NL" sz="2000" dirty="0"/>
              <a:t> Hoogheemraadschap van Delfland is de keten afgelopen vrijdag succesvol doorgegaan </a:t>
            </a:r>
          </a:p>
          <a:p>
            <a:endParaRPr lang="nl-NL" sz="2000" dirty="0"/>
          </a:p>
          <a:p>
            <a:endParaRPr lang="nl-NL" sz="2000" dirty="0"/>
          </a:p>
          <a:p>
            <a:pPr marL="342900" indent="-342900">
              <a:buFont typeface="Arial" panose="020B0604020202020204" pitchFamily="34" charset="0"/>
              <a:buChar char="•"/>
            </a:pPr>
            <a:r>
              <a:rPr lang="nl-NL" sz="2000" dirty="0"/>
              <a:t>Ingelegd via </a:t>
            </a:r>
            <a:r>
              <a:rPr lang="nl-NL" sz="2000" b="1" dirty="0"/>
              <a:t>Previewportaal</a:t>
            </a:r>
            <a:r>
              <a:rPr lang="nl-NL" sz="2000" dirty="0"/>
              <a:t> en </a:t>
            </a:r>
            <a:r>
              <a:rPr lang="nl-NL" sz="2000" b="1" dirty="0" err="1"/>
              <a:t>Digikoppeling</a:t>
            </a:r>
            <a:r>
              <a:rPr lang="nl-NL" sz="2000" b="1" dirty="0"/>
              <a:t> </a:t>
            </a:r>
            <a:r>
              <a:rPr lang="nl-NL" sz="2000" b="1" dirty="0" err="1"/>
              <a:t>ebMS</a:t>
            </a:r>
            <a:endParaRPr lang="nl-NL" sz="2000" b="1" dirty="0"/>
          </a:p>
          <a:p>
            <a:pPr marL="342900" indent="-342900">
              <a:buFont typeface="Arial" panose="020B0604020202020204" pitchFamily="34" charset="0"/>
              <a:buChar char="•"/>
            </a:pPr>
            <a:r>
              <a:rPr lang="nl-NL" sz="2000" b="1" dirty="0"/>
              <a:t>Gevalideerd</a:t>
            </a:r>
            <a:r>
              <a:rPr lang="nl-NL" sz="2000" dirty="0"/>
              <a:t> door LVBB en Kadaster </a:t>
            </a:r>
            <a:r>
              <a:rPr lang="nl-NL" sz="2000" b="1" dirty="0" err="1"/>
              <a:t>Geovalidatieservice</a:t>
            </a:r>
            <a:endParaRPr lang="nl-NL" sz="2000" b="1" dirty="0"/>
          </a:p>
          <a:p>
            <a:pPr marL="342900" indent="-342900">
              <a:buFont typeface="Arial" panose="020B0604020202020204" pitchFamily="34" charset="0"/>
              <a:buChar char="•"/>
            </a:pPr>
            <a:r>
              <a:rPr lang="nl-NL" sz="2000" b="1" dirty="0"/>
              <a:t>Gepubliceerd</a:t>
            </a:r>
            <a:r>
              <a:rPr lang="nl-NL" sz="2000" dirty="0"/>
              <a:t> via </a:t>
            </a:r>
            <a:r>
              <a:rPr lang="nl-NL" sz="2000" b="1" dirty="0"/>
              <a:t>LVBB</a:t>
            </a:r>
          </a:p>
          <a:p>
            <a:pPr marL="342900" indent="-342900">
              <a:buFont typeface="Arial" panose="020B0604020202020204" pitchFamily="34" charset="0"/>
              <a:buChar char="•"/>
            </a:pPr>
            <a:r>
              <a:rPr lang="nl-NL" sz="2000" b="1" dirty="0"/>
              <a:t>Beschikbaar</a:t>
            </a:r>
            <a:r>
              <a:rPr lang="nl-NL" sz="2000" dirty="0"/>
              <a:t> gemaakt voor DSO door </a:t>
            </a:r>
            <a:r>
              <a:rPr lang="nl-NL" sz="2000" b="1" dirty="0"/>
              <a:t>OZON</a:t>
            </a:r>
          </a:p>
          <a:p>
            <a:endParaRPr lang="nl-NL" sz="2000" dirty="0"/>
          </a:p>
          <a:p>
            <a:endParaRPr lang="nl-NL" sz="2000" dirty="0"/>
          </a:p>
          <a:p>
            <a:r>
              <a:rPr lang="nl-NL" sz="1400" dirty="0">
                <a:hlinkClick r:id="rId2"/>
              </a:rPr>
              <a:t>http://10.49.72.138:8081/searchui/detail/cvdr/CVDR702888/1/html/CVDR702888_1.html</a:t>
            </a:r>
            <a:r>
              <a:rPr lang="nl-NL" sz="1400" dirty="0"/>
              <a:t> </a:t>
            </a:r>
          </a:p>
        </p:txBody>
      </p:sp>
    </p:spTree>
    <p:extLst>
      <p:ext uri="{BB962C8B-B14F-4D97-AF65-F5344CB8AC3E}">
        <p14:creationId xmlns:p14="http://schemas.microsoft.com/office/powerpoint/2010/main" val="21734524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1FD7AD8C-20C9-A045-B9B9-2C8980D7C3A1}"/>
              </a:ext>
            </a:extLst>
          </p:cNvPr>
          <p:cNvSpPr>
            <a:spLocks noGrp="1"/>
          </p:cNvSpPr>
          <p:nvPr>
            <p:ph type="ftr" sz="quarter" idx="10"/>
          </p:nvPr>
        </p:nvSpPr>
        <p:spPr/>
        <p:txBody>
          <a:bodyPr/>
          <a:lstStyle/>
          <a:p>
            <a:pPr>
              <a:defRPr/>
            </a:pPr>
            <a:endParaRPr lang="nl-NL"/>
          </a:p>
        </p:txBody>
      </p:sp>
      <p:sp>
        <p:nvSpPr>
          <p:cNvPr id="5" name="Tijdelijke aanduiding voor datum 4">
            <a:extLst>
              <a:ext uri="{FF2B5EF4-FFF2-40B4-BE49-F238E27FC236}">
                <a16:creationId xmlns:a16="http://schemas.microsoft.com/office/drawing/2014/main" id="{C11B0203-DCDD-5541-832D-4569D3BC6842}"/>
              </a:ext>
            </a:extLst>
          </p:cNvPr>
          <p:cNvSpPr>
            <a:spLocks noGrp="1"/>
          </p:cNvSpPr>
          <p:nvPr>
            <p:ph type="dt" sz="half" idx="11"/>
          </p:nvPr>
        </p:nvSpPr>
        <p:spPr/>
        <p:txBody>
          <a:bodyPr/>
          <a:lstStyle/>
          <a:p>
            <a:pPr>
              <a:defRPr/>
            </a:pPr>
            <a:endParaRPr lang="nl-NL"/>
          </a:p>
        </p:txBody>
      </p:sp>
      <p:pic>
        <p:nvPicPr>
          <p:cNvPr id="6" name="Afbeelding 5">
            <a:extLst>
              <a:ext uri="{FF2B5EF4-FFF2-40B4-BE49-F238E27FC236}">
                <a16:creationId xmlns:a16="http://schemas.microsoft.com/office/drawing/2014/main" id="{D95F644C-85B1-4641-BEF8-0EF4EBA12C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130" y="-1"/>
            <a:ext cx="8784666" cy="7621989"/>
          </a:xfrm>
          <a:prstGeom prst="rect">
            <a:avLst/>
          </a:prstGeom>
        </p:spPr>
      </p:pic>
    </p:spTree>
    <p:extLst>
      <p:ext uri="{BB962C8B-B14F-4D97-AF65-F5344CB8AC3E}">
        <p14:creationId xmlns:p14="http://schemas.microsoft.com/office/powerpoint/2010/main" val="3745089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E8B9EC-7F27-CF4D-837D-F721B444BC0B}"/>
              </a:ext>
            </a:extLst>
          </p:cNvPr>
          <p:cNvSpPr>
            <a:spLocks noGrp="1"/>
          </p:cNvSpPr>
          <p:nvPr>
            <p:ph type="title"/>
          </p:nvPr>
        </p:nvSpPr>
        <p:spPr>
          <a:xfrm>
            <a:off x="1208087" y="169265"/>
            <a:ext cx="8229600" cy="663123"/>
          </a:xfrm>
        </p:spPr>
        <p:txBody>
          <a:bodyPr/>
          <a:lstStyle/>
          <a:p>
            <a:r>
              <a:rPr lang="nl-NL" dirty="0"/>
              <a:t>LVBB: ook STOP/TP 0.96</a:t>
            </a:r>
            <a:endParaRPr dirty="0"/>
          </a:p>
        </p:txBody>
      </p:sp>
      <p:sp>
        <p:nvSpPr>
          <p:cNvPr id="3" name="Tijdelijke aanduiding voor inhoud 2">
            <a:extLst>
              <a:ext uri="{FF2B5EF4-FFF2-40B4-BE49-F238E27FC236}">
                <a16:creationId xmlns:a16="http://schemas.microsoft.com/office/drawing/2014/main" id="{7AE88BEE-E048-424A-9C52-17F9FD0FC035}"/>
              </a:ext>
            </a:extLst>
          </p:cNvPr>
          <p:cNvSpPr>
            <a:spLocks noGrp="1"/>
          </p:cNvSpPr>
          <p:nvPr>
            <p:ph idx="1"/>
          </p:nvPr>
        </p:nvSpPr>
        <p:spPr>
          <a:xfrm>
            <a:off x="367721" y="1235034"/>
            <a:ext cx="8560949" cy="4241469"/>
          </a:xfrm>
        </p:spPr>
        <p:txBody>
          <a:bodyPr>
            <a:normAutofit/>
          </a:bodyPr>
          <a:lstStyle/>
          <a:p>
            <a:pPr marL="342900" indent="-342900">
              <a:buFont typeface="Arial" panose="020B0604020202020204" pitchFamily="34" charset="0"/>
              <a:buChar char="•"/>
            </a:pPr>
            <a:r>
              <a:rPr lang="nl-NL" sz="2000" dirty="0"/>
              <a:t>Implementatie 0.96 schema</a:t>
            </a:r>
          </a:p>
          <a:p>
            <a:pPr marL="342900" indent="-342900">
              <a:buFont typeface="Arial" panose="020B0604020202020204" pitchFamily="34" charset="0"/>
              <a:buChar char="•"/>
            </a:pPr>
            <a:r>
              <a:rPr lang="nl-NL" sz="2000" dirty="0" err="1"/>
              <a:t>Akoma</a:t>
            </a:r>
            <a:r>
              <a:rPr lang="nl-NL" sz="2000" dirty="0"/>
              <a:t> </a:t>
            </a:r>
            <a:r>
              <a:rPr lang="nl-NL" sz="2000" dirty="0" err="1"/>
              <a:t>Ntoso</a:t>
            </a:r>
            <a:r>
              <a:rPr lang="nl-NL" sz="2000" dirty="0"/>
              <a:t> (AKN) </a:t>
            </a:r>
            <a:r>
              <a:rPr lang="nl-NL" sz="2000" dirty="0" err="1"/>
              <a:t>resolver</a:t>
            </a:r>
            <a:endParaRPr lang="nl-NL" sz="2000" dirty="0"/>
          </a:p>
          <a:p>
            <a:pPr marL="800100" lvl="1" indent="-342900">
              <a:buFont typeface="Arial" panose="020B0604020202020204" pitchFamily="34" charset="0"/>
              <a:buChar char="•"/>
            </a:pPr>
            <a:r>
              <a:rPr lang="nl-NL" sz="2000" dirty="0" err="1"/>
              <a:t>Akoma</a:t>
            </a:r>
            <a:r>
              <a:rPr lang="nl-NL" sz="2000" dirty="0"/>
              <a:t> </a:t>
            </a:r>
            <a:r>
              <a:rPr lang="nl-NL" sz="2000" dirty="0" err="1"/>
              <a:t>Ntoso</a:t>
            </a:r>
            <a:r>
              <a:rPr lang="nl-NL" sz="2000" dirty="0"/>
              <a:t> is een OASIS-standaard voor o.m. Identificatie en metadata voor parlementaire, legislatieve en judiciële bronnen.</a:t>
            </a:r>
          </a:p>
          <a:p>
            <a:pPr marL="800100" lvl="1" indent="-342900">
              <a:buFont typeface="Arial" panose="020B0604020202020204" pitchFamily="34" charset="0"/>
              <a:buChar char="•"/>
            </a:pPr>
            <a:r>
              <a:rPr lang="nl-NL" sz="2000" dirty="0"/>
              <a:t>Meer in STOP/TP versie 0.97</a:t>
            </a:r>
          </a:p>
          <a:p>
            <a:pPr marL="342900" indent="-342900">
              <a:buFont typeface="Arial" panose="020B0604020202020204" pitchFamily="34" charset="0"/>
              <a:buChar char="•"/>
            </a:pPr>
            <a:r>
              <a:rPr lang="nl-NL" sz="2000" b="1" dirty="0"/>
              <a:t>Informatieobjecten</a:t>
            </a:r>
          </a:p>
          <a:p>
            <a:pPr marL="342900" indent="-342900">
              <a:buFont typeface="Arial" panose="020B0604020202020204" pitchFamily="34" charset="0"/>
              <a:buChar char="•"/>
            </a:pPr>
            <a:r>
              <a:rPr lang="nl-NL" sz="2000" b="1" dirty="0"/>
              <a:t>Presentatiestandaard</a:t>
            </a:r>
            <a:endParaRPr lang="nl-NL" sz="2000" dirty="0"/>
          </a:p>
          <a:p>
            <a:endParaRPr lang="nl-NL" sz="2000" dirty="0"/>
          </a:p>
          <a:p>
            <a:pPr marL="342900" indent="-342900">
              <a:buFont typeface="+mj-lt"/>
              <a:buAutoNum type="arabicPeriod"/>
            </a:pPr>
            <a:endParaRPr lang="nl-NL" sz="2000" dirty="0"/>
          </a:p>
          <a:p>
            <a:pPr marL="342900" indent="-342900">
              <a:buFont typeface="+mj-lt"/>
              <a:buAutoNum type="arabicPeriod"/>
            </a:pPr>
            <a:endParaRPr lang="nl-NL" sz="2000" dirty="0"/>
          </a:p>
        </p:txBody>
      </p:sp>
      <p:sp>
        <p:nvSpPr>
          <p:cNvPr id="4" name="Tijdelijke aanduiding voor voettekst 3">
            <a:extLst>
              <a:ext uri="{FF2B5EF4-FFF2-40B4-BE49-F238E27FC236}">
                <a16:creationId xmlns:a16="http://schemas.microsoft.com/office/drawing/2014/main" id="{61873199-A22A-3F45-8FD6-D1D55B7476A5}"/>
              </a:ext>
            </a:extLst>
          </p:cNvPr>
          <p:cNvSpPr>
            <a:spLocks noGrp="1"/>
          </p:cNvSpPr>
          <p:nvPr>
            <p:ph type="ftr" sz="quarter" idx="10"/>
          </p:nvPr>
        </p:nvSpPr>
        <p:spPr/>
        <p:txBody>
          <a:bodyPr/>
          <a:lstStyle/>
          <a:p>
            <a:pPr>
              <a:defRPr/>
            </a:pPr>
            <a:endParaRPr lang="nl-NL"/>
          </a:p>
        </p:txBody>
      </p:sp>
      <p:sp>
        <p:nvSpPr>
          <p:cNvPr id="5" name="Tijdelijke aanduiding voor datum 4">
            <a:extLst>
              <a:ext uri="{FF2B5EF4-FFF2-40B4-BE49-F238E27FC236}">
                <a16:creationId xmlns:a16="http://schemas.microsoft.com/office/drawing/2014/main" id="{BB83392B-FCD1-FC47-8941-1258C9070223}"/>
              </a:ext>
            </a:extLst>
          </p:cNvPr>
          <p:cNvSpPr>
            <a:spLocks noGrp="1"/>
          </p:cNvSpPr>
          <p:nvPr>
            <p:ph type="dt" sz="half" idx="11"/>
          </p:nvPr>
        </p:nvSpPr>
        <p:spPr/>
        <p:txBody>
          <a:bodyPr/>
          <a:lstStyle/>
          <a:p>
            <a:pPr>
              <a:defRPr/>
            </a:pPr>
            <a:endParaRPr lang="nl-NL"/>
          </a:p>
        </p:txBody>
      </p:sp>
    </p:spTree>
    <p:extLst>
      <p:ext uri="{BB962C8B-B14F-4D97-AF65-F5344CB8AC3E}">
        <p14:creationId xmlns:p14="http://schemas.microsoft.com/office/powerpoint/2010/main" val="39329323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A1BAC-4E74-9D48-89CF-4441D62199AA}"/>
              </a:ext>
            </a:extLst>
          </p:cNvPr>
          <p:cNvSpPr>
            <a:spLocks noGrp="1"/>
          </p:cNvSpPr>
          <p:nvPr>
            <p:ph type="title"/>
          </p:nvPr>
        </p:nvSpPr>
        <p:spPr>
          <a:xfrm>
            <a:off x="1011023" y="205563"/>
            <a:ext cx="8229600" cy="663123"/>
          </a:xfrm>
        </p:spPr>
        <p:txBody>
          <a:bodyPr/>
          <a:lstStyle/>
          <a:p>
            <a:r>
              <a:rPr lang="nl-NL" dirty="0"/>
              <a:t>Presentatiestandaard</a:t>
            </a:r>
            <a:endParaRPr dirty="0"/>
          </a:p>
        </p:txBody>
      </p:sp>
      <p:sp>
        <p:nvSpPr>
          <p:cNvPr id="3" name="Tijdelijke aanduiding voor inhoud 2">
            <a:extLst>
              <a:ext uri="{FF2B5EF4-FFF2-40B4-BE49-F238E27FC236}">
                <a16:creationId xmlns:a16="http://schemas.microsoft.com/office/drawing/2014/main" id="{8C7C2C65-A32A-DD42-B81A-71C8CED1F416}"/>
              </a:ext>
            </a:extLst>
          </p:cNvPr>
          <p:cNvSpPr>
            <a:spLocks noGrp="1"/>
          </p:cNvSpPr>
          <p:nvPr>
            <p:ph idx="1"/>
          </p:nvPr>
        </p:nvSpPr>
        <p:spPr>
          <a:xfrm>
            <a:off x="107092" y="1056905"/>
            <a:ext cx="8979243" cy="5385084"/>
          </a:xfrm>
        </p:spPr>
        <p:txBody>
          <a:bodyPr>
            <a:normAutofit/>
          </a:bodyPr>
          <a:lstStyle/>
          <a:p>
            <a:r>
              <a:rPr lang="nl-NL" sz="2400" b="1" dirty="0"/>
              <a:t>STOP/TP 0.96</a:t>
            </a:r>
          </a:p>
          <a:p>
            <a:endParaRPr lang="nl-NL" dirty="0"/>
          </a:p>
          <a:p>
            <a:r>
              <a:rPr lang="nl-NL" b="1" dirty="0"/>
              <a:t>Functiegroep</a:t>
            </a:r>
            <a:r>
              <a:rPr lang="nl-NL" dirty="0"/>
              <a:t>: </a:t>
            </a:r>
          </a:p>
          <a:p>
            <a:r>
              <a:rPr lang="nl-NL" sz="1400" dirty="0">
                <a:hlinkClick r:id="rId2"/>
              </a:rPr>
              <a:t>http://10.49.72.138:8081/searchui/detail/officielepublicaties/stcrt/2018/stcrt-2018-13992/1/html/stcrt-2018-13992_1.gml?format=html</a:t>
            </a:r>
            <a:r>
              <a:rPr lang="nl-NL" sz="1400" dirty="0"/>
              <a:t> </a:t>
            </a:r>
          </a:p>
          <a:p>
            <a:br>
              <a:rPr lang="nl-NL" dirty="0"/>
            </a:br>
            <a:r>
              <a:rPr lang="nl-NL" b="1" dirty="0"/>
              <a:t>Activiteitengroep</a:t>
            </a:r>
            <a:r>
              <a:rPr lang="nl-NL" dirty="0"/>
              <a:t>: </a:t>
            </a:r>
          </a:p>
          <a:p>
            <a:r>
              <a:rPr lang="nl-NL" sz="1400" dirty="0">
                <a:hlinkClick r:id="rId3"/>
              </a:rPr>
              <a:t>http://10.49.72.138:8081/searchui/detail/officielepublicaties/stcrt/2018/stcrt-2018-13990/1/html/stcrt-2018-13990_1.gml?format=html</a:t>
            </a:r>
            <a:endParaRPr lang="nl-NL" sz="1400" dirty="0"/>
          </a:p>
          <a:p>
            <a:pPr marL="342900" indent="-342900">
              <a:buFont typeface="Arial" panose="020B0604020202020204" pitchFamily="34" charset="0"/>
              <a:buChar char="•"/>
            </a:pPr>
            <a:endParaRPr lang="nl-NL" dirty="0"/>
          </a:p>
          <a:p>
            <a:r>
              <a:rPr lang="nl-NL" b="1" dirty="0"/>
              <a:t>Verbeelding </a:t>
            </a:r>
            <a:r>
              <a:rPr lang="nl-NL" b="1" dirty="0" err="1"/>
              <a:t>obv</a:t>
            </a:r>
            <a:r>
              <a:rPr lang="nl-NL" b="1" dirty="0"/>
              <a:t> door BG meegegeven verbeelding</a:t>
            </a:r>
          </a:p>
          <a:p>
            <a:r>
              <a:rPr lang="nl-NL" sz="1400" dirty="0">
                <a:hlinkClick r:id="rId4"/>
              </a:rPr>
              <a:t>http://10.49.72.138:8081/searchui/detail/officielepublicaties/stcrt/2018/stcrt-2018-13991/1/html/stcrt-2018-13991_1.gml?format=html</a:t>
            </a:r>
            <a:r>
              <a:rPr lang="nl-NL" sz="1400" dirty="0"/>
              <a:t> </a:t>
            </a:r>
          </a:p>
          <a:p>
            <a:endParaRPr lang="nl-NL" dirty="0"/>
          </a:p>
          <a:p>
            <a:r>
              <a:rPr lang="nl-NL" dirty="0" err="1"/>
              <a:t>Patterns</a:t>
            </a:r>
            <a:r>
              <a:rPr lang="nl-NL" dirty="0"/>
              <a:t> (arceringen) komen later</a:t>
            </a:r>
          </a:p>
        </p:txBody>
      </p:sp>
      <p:sp>
        <p:nvSpPr>
          <p:cNvPr id="4" name="Tijdelijke aanduiding voor voettekst 3">
            <a:extLst>
              <a:ext uri="{FF2B5EF4-FFF2-40B4-BE49-F238E27FC236}">
                <a16:creationId xmlns:a16="http://schemas.microsoft.com/office/drawing/2014/main" id="{D192F919-71D1-DF4A-B5BA-E462C5387471}"/>
              </a:ext>
            </a:extLst>
          </p:cNvPr>
          <p:cNvSpPr>
            <a:spLocks noGrp="1"/>
          </p:cNvSpPr>
          <p:nvPr>
            <p:ph type="ftr" sz="quarter" idx="10"/>
          </p:nvPr>
        </p:nvSpPr>
        <p:spPr/>
        <p:txBody>
          <a:bodyPr/>
          <a:lstStyle/>
          <a:p>
            <a:pPr>
              <a:defRPr/>
            </a:pPr>
            <a:endParaRPr lang="nl-NL"/>
          </a:p>
        </p:txBody>
      </p:sp>
      <p:sp>
        <p:nvSpPr>
          <p:cNvPr id="5" name="Tijdelijke aanduiding voor datum 4">
            <a:extLst>
              <a:ext uri="{FF2B5EF4-FFF2-40B4-BE49-F238E27FC236}">
                <a16:creationId xmlns:a16="http://schemas.microsoft.com/office/drawing/2014/main" id="{85D5A051-0075-9740-A6BC-9E1183C0155C}"/>
              </a:ext>
            </a:extLst>
          </p:cNvPr>
          <p:cNvSpPr>
            <a:spLocks noGrp="1"/>
          </p:cNvSpPr>
          <p:nvPr>
            <p:ph type="dt" sz="half" idx="11"/>
          </p:nvPr>
        </p:nvSpPr>
        <p:spPr/>
        <p:txBody>
          <a:bodyPr/>
          <a:lstStyle/>
          <a:p>
            <a:pPr>
              <a:defRPr/>
            </a:pPr>
            <a:endParaRPr lang="nl-NL"/>
          </a:p>
        </p:txBody>
      </p:sp>
    </p:spTree>
    <p:extLst>
      <p:ext uri="{BB962C8B-B14F-4D97-AF65-F5344CB8AC3E}">
        <p14:creationId xmlns:p14="http://schemas.microsoft.com/office/powerpoint/2010/main" val="18364412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762367-56E2-9249-9195-E08B1150B112}"/>
              </a:ext>
            </a:extLst>
          </p:cNvPr>
          <p:cNvSpPr>
            <a:spLocks noGrp="1"/>
          </p:cNvSpPr>
          <p:nvPr>
            <p:ph type="title"/>
          </p:nvPr>
        </p:nvSpPr>
        <p:spPr>
          <a:xfrm>
            <a:off x="1056492" y="207489"/>
            <a:ext cx="8229600" cy="663123"/>
          </a:xfrm>
        </p:spPr>
        <p:txBody>
          <a:bodyPr/>
          <a:lstStyle/>
          <a:p>
            <a:endParaRPr dirty="0"/>
          </a:p>
        </p:txBody>
      </p:sp>
      <p:sp>
        <p:nvSpPr>
          <p:cNvPr id="4" name="Tijdelijke aanduiding voor voettekst 3">
            <a:extLst>
              <a:ext uri="{FF2B5EF4-FFF2-40B4-BE49-F238E27FC236}">
                <a16:creationId xmlns:a16="http://schemas.microsoft.com/office/drawing/2014/main" id="{A01E004D-E3B5-3A4E-B625-F07DDC26D890}"/>
              </a:ext>
            </a:extLst>
          </p:cNvPr>
          <p:cNvSpPr>
            <a:spLocks noGrp="1"/>
          </p:cNvSpPr>
          <p:nvPr>
            <p:ph type="ftr" sz="quarter" idx="10"/>
          </p:nvPr>
        </p:nvSpPr>
        <p:spPr/>
        <p:txBody>
          <a:bodyPr/>
          <a:lstStyle/>
          <a:p>
            <a:pPr>
              <a:defRPr/>
            </a:pPr>
            <a:endParaRPr lang="nl-NL"/>
          </a:p>
        </p:txBody>
      </p:sp>
      <p:sp>
        <p:nvSpPr>
          <p:cNvPr id="5" name="Tijdelijke aanduiding voor datum 4">
            <a:extLst>
              <a:ext uri="{FF2B5EF4-FFF2-40B4-BE49-F238E27FC236}">
                <a16:creationId xmlns:a16="http://schemas.microsoft.com/office/drawing/2014/main" id="{6311ABEF-44E7-F941-B37F-967FBEBC34F3}"/>
              </a:ext>
            </a:extLst>
          </p:cNvPr>
          <p:cNvSpPr>
            <a:spLocks noGrp="1"/>
          </p:cNvSpPr>
          <p:nvPr>
            <p:ph type="dt" sz="half" idx="11"/>
          </p:nvPr>
        </p:nvSpPr>
        <p:spPr/>
        <p:txBody>
          <a:bodyPr/>
          <a:lstStyle/>
          <a:p>
            <a:pPr>
              <a:defRPr/>
            </a:pPr>
            <a:endParaRPr lang="nl-NL"/>
          </a:p>
        </p:txBody>
      </p:sp>
      <p:pic>
        <p:nvPicPr>
          <p:cNvPr id="7" name="Afbeelding 6">
            <a:extLst>
              <a:ext uri="{FF2B5EF4-FFF2-40B4-BE49-F238E27FC236}">
                <a16:creationId xmlns:a16="http://schemas.microsoft.com/office/drawing/2014/main" id="{291131F3-21F5-9744-8F58-DA63556F61F6}"/>
              </a:ext>
            </a:extLst>
          </p:cNvPr>
          <p:cNvPicPr>
            <a:picLocks noChangeAspect="1"/>
          </p:cNvPicPr>
          <p:nvPr/>
        </p:nvPicPr>
        <p:blipFill>
          <a:blip r:embed="rId2"/>
          <a:stretch>
            <a:fillRect/>
          </a:stretch>
        </p:blipFill>
        <p:spPr>
          <a:xfrm>
            <a:off x="1805050" y="1477679"/>
            <a:ext cx="5272644" cy="3998791"/>
          </a:xfrm>
          <a:prstGeom prst="rect">
            <a:avLst/>
          </a:prstGeom>
        </p:spPr>
      </p:pic>
    </p:spTree>
    <p:extLst>
      <p:ext uri="{BB962C8B-B14F-4D97-AF65-F5344CB8AC3E}">
        <p14:creationId xmlns:p14="http://schemas.microsoft.com/office/powerpoint/2010/main" val="32769978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Vragen?</a:t>
            </a:r>
            <a:endParaRPr dirty="0"/>
          </a:p>
        </p:txBody>
      </p:sp>
      <p:sp>
        <p:nvSpPr>
          <p:cNvPr id="3" name="Tijdelijke aanduiding voor datum 2"/>
          <p:cNvSpPr>
            <a:spLocks noGrp="1"/>
          </p:cNvSpPr>
          <p:nvPr>
            <p:ph type="dt" sz="half" idx="10"/>
          </p:nvPr>
        </p:nvSpPr>
        <p:spPr/>
        <p:txBody>
          <a:bodyPr/>
          <a:lstStyle/>
          <a:p>
            <a:fld id="{F49EEED1-3B2D-4DF3-84FC-6A29FAA80043}" type="datetime4">
              <a:rPr lang="nl-NL" noProof="0" smtClean="0"/>
              <a:pPr/>
              <a:t>18 december 2018</a:t>
            </a:fld>
            <a:endParaRPr lang="nl-NL" noProof="0" dirty="0"/>
          </a:p>
        </p:txBody>
      </p:sp>
      <p:sp>
        <p:nvSpPr>
          <p:cNvPr id="4" name="Tijdelijke aanduiding voor tekst 3"/>
          <p:cNvSpPr>
            <a:spLocks noGrp="1"/>
          </p:cNvSpPr>
          <p:nvPr>
            <p:ph type="body" sz="quarter" idx="11"/>
          </p:nvPr>
        </p:nvSpPr>
        <p:spPr>
          <a:xfrm>
            <a:off x="468313" y="5357191"/>
            <a:ext cx="8402400" cy="852808"/>
          </a:xfrm>
        </p:spPr>
        <p:txBody>
          <a:bodyPr>
            <a:normAutofit/>
          </a:bodyPr>
          <a:lstStyle/>
          <a:p>
            <a:r>
              <a:rPr lang="nl-NL"/>
              <a:t>Meer </a:t>
            </a:r>
            <a:r>
              <a:rPr lang="nl-NL" dirty="0"/>
              <a:t>informatie op:</a:t>
            </a:r>
            <a:endParaRPr lang="nl-NL" dirty="0">
              <a:hlinkClick r:id="rId2"/>
            </a:endParaRPr>
          </a:p>
          <a:p>
            <a:r>
              <a:rPr lang="nl-NL" sz="2400" dirty="0">
                <a:hlinkClick r:id="rId2"/>
              </a:rPr>
              <a:t>www.aandeslagmetdeomgevingswet.nl</a:t>
            </a:r>
            <a:r>
              <a:rPr lang="nl-NL" sz="2400" dirty="0"/>
              <a:t> </a:t>
            </a:r>
            <a:endParaRPr sz="2400" dirty="0"/>
          </a:p>
        </p:txBody>
      </p:sp>
      <p:pic>
        <p:nvPicPr>
          <p:cNvPr id="5" name="Afbeelding 4"/>
          <p:cNvPicPr>
            <a:picLocks noChangeAspect="1"/>
          </p:cNvPicPr>
          <p:nvPr/>
        </p:nvPicPr>
        <p:blipFill>
          <a:blip r:embed="rId3"/>
          <a:stretch>
            <a:fillRect/>
          </a:stretch>
        </p:blipFill>
        <p:spPr>
          <a:xfrm>
            <a:off x="3271407" y="2125363"/>
            <a:ext cx="2801938" cy="2801938"/>
          </a:xfrm>
          <a:prstGeom prst="rect">
            <a:avLst/>
          </a:prstGeom>
        </p:spPr>
      </p:pic>
    </p:spTree>
    <p:extLst>
      <p:ext uri="{BB962C8B-B14F-4D97-AF65-F5344CB8AC3E}">
        <p14:creationId xmlns:p14="http://schemas.microsoft.com/office/powerpoint/2010/main" val="10055151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6D7380-F647-A044-9B03-1C902548AA18}"/>
              </a:ext>
            </a:extLst>
          </p:cNvPr>
          <p:cNvSpPr>
            <a:spLocks noGrp="1"/>
          </p:cNvSpPr>
          <p:nvPr>
            <p:ph type="title"/>
          </p:nvPr>
        </p:nvSpPr>
        <p:spPr>
          <a:xfrm>
            <a:off x="1056491" y="195614"/>
            <a:ext cx="8229600" cy="663123"/>
          </a:xfrm>
        </p:spPr>
        <p:txBody>
          <a:bodyPr/>
          <a:lstStyle/>
          <a:p>
            <a:r>
              <a:rPr lang="nl-NL" dirty="0"/>
              <a:t>Internetconsultatie Omgevingsregeling</a:t>
            </a:r>
            <a:endParaRPr dirty="0"/>
          </a:p>
        </p:txBody>
      </p:sp>
      <p:sp>
        <p:nvSpPr>
          <p:cNvPr id="3" name="Tijdelijke aanduiding voor inhoud 2">
            <a:extLst>
              <a:ext uri="{FF2B5EF4-FFF2-40B4-BE49-F238E27FC236}">
                <a16:creationId xmlns:a16="http://schemas.microsoft.com/office/drawing/2014/main" id="{7B200AD9-4C63-8644-A208-CE64BD142D26}"/>
              </a:ext>
            </a:extLst>
          </p:cNvPr>
          <p:cNvSpPr>
            <a:spLocks noGrp="1"/>
          </p:cNvSpPr>
          <p:nvPr>
            <p:ph idx="1"/>
          </p:nvPr>
        </p:nvSpPr>
        <p:spPr>
          <a:xfrm>
            <a:off x="457200" y="1234357"/>
            <a:ext cx="8292909" cy="4016515"/>
          </a:xfrm>
        </p:spPr>
        <p:txBody>
          <a:bodyPr>
            <a:normAutofit/>
          </a:bodyPr>
          <a:lstStyle/>
          <a:p>
            <a:pPr marL="285750" indent="-285750">
              <a:buFont typeface="Arial" panose="020B0604020202020204" pitchFamily="34" charset="0"/>
              <a:buChar char="•"/>
            </a:pPr>
            <a:r>
              <a:rPr lang="nl-NL" sz="1800" dirty="0"/>
              <a:t>4 december 2018: Stuurgroep </a:t>
            </a:r>
            <a:r>
              <a:rPr lang="nl-NL" sz="1800" dirty="0" err="1"/>
              <a:t>DG’s</a:t>
            </a:r>
            <a:r>
              <a:rPr lang="nl-NL" sz="1800" dirty="0"/>
              <a:t> </a:t>
            </a:r>
          </a:p>
          <a:p>
            <a:pPr marL="285750" indent="-285750">
              <a:buFont typeface="Arial" panose="020B0604020202020204" pitchFamily="34" charset="0"/>
              <a:buChar char="•"/>
            </a:pPr>
            <a:r>
              <a:rPr lang="nl-NL" sz="1800" dirty="0"/>
              <a:t>Besloten door te gaan met de internetconsultatie </a:t>
            </a:r>
            <a:r>
              <a:rPr lang="nl-NL" sz="1800" dirty="0" err="1"/>
              <a:t>vd</a:t>
            </a:r>
            <a:r>
              <a:rPr lang="nl-NL" sz="1800" dirty="0"/>
              <a:t> Omgevingsregeling met gebruikmaking van de Informatieobjecten oplossing</a:t>
            </a:r>
          </a:p>
          <a:p>
            <a:pPr marL="285750" indent="-285750">
              <a:buFont typeface="Arial" panose="020B0604020202020204" pitchFamily="34" charset="0"/>
              <a:buChar char="•"/>
            </a:pPr>
            <a:r>
              <a:rPr lang="nl-NL" sz="1800" dirty="0"/>
              <a:t>Start begin februari 2019</a:t>
            </a:r>
            <a:endParaRPr sz="1800" dirty="0"/>
          </a:p>
        </p:txBody>
      </p:sp>
      <p:sp>
        <p:nvSpPr>
          <p:cNvPr id="4" name="Tijdelijke aanduiding voor voettekst 3">
            <a:extLst>
              <a:ext uri="{FF2B5EF4-FFF2-40B4-BE49-F238E27FC236}">
                <a16:creationId xmlns:a16="http://schemas.microsoft.com/office/drawing/2014/main" id="{70C2E388-1D31-B641-B53B-8D8CC91AE4A9}"/>
              </a:ext>
            </a:extLst>
          </p:cNvPr>
          <p:cNvSpPr>
            <a:spLocks noGrp="1"/>
          </p:cNvSpPr>
          <p:nvPr>
            <p:ph type="ftr" sz="quarter" idx="10"/>
          </p:nvPr>
        </p:nvSpPr>
        <p:spPr/>
        <p:txBody>
          <a:bodyPr/>
          <a:lstStyle/>
          <a:p>
            <a:pPr>
              <a:defRPr/>
            </a:pPr>
            <a:endParaRPr lang="nl-NL"/>
          </a:p>
        </p:txBody>
      </p:sp>
      <p:sp>
        <p:nvSpPr>
          <p:cNvPr id="5" name="Tijdelijke aanduiding voor datum 4">
            <a:extLst>
              <a:ext uri="{FF2B5EF4-FFF2-40B4-BE49-F238E27FC236}">
                <a16:creationId xmlns:a16="http://schemas.microsoft.com/office/drawing/2014/main" id="{35447010-E116-474C-98CF-8F89DE18F1F5}"/>
              </a:ext>
            </a:extLst>
          </p:cNvPr>
          <p:cNvSpPr>
            <a:spLocks noGrp="1"/>
          </p:cNvSpPr>
          <p:nvPr>
            <p:ph type="dt" sz="half" idx="11"/>
          </p:nvPr>
        </p:nvSpPr>
        <p:spPr/>
        <p:txBody>
          <a:bodyPr/>
          <a:lstStyle/>
          <a:p>
            <a:pPr>
              <a:defRPr/>
            </a:pPr>
            <a:endParaRPr lang="nl-NL"/>
          </a:p>
        </p:txBody>
      </p:sp>
    </p:spTree>
    <p:extLst>
      <p:ext uri="{BB962C8B-B14F-4D97-AF65-F5344CB8AC3E}">
        <p14:creationId xmlns:p14="http://schemas.microsoft.com/office/powerpoint/2010/main" val="1129733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NL" dirty="0"/>
              <a:t>DSO praktijkproef Delfland</a:t>
            </a:r>
          </a:p>
        </p:txBody>
      </p:sp>
      <p:sp>
        <p:nvSpPr>
          <p:cNvPr id="4" name="Subtitle 3"/>
          <p:cNvSpPr>
            <a:spLocks noGrp="1"/>
          </p:cNvSpPr>
          <p:nvPr>
            <p:ph type="subTitle" idx="1"/>
          </p:nvPr>
        </p:nvSpPr>
        <p:spPr/>
        <p:txBody>
          <a:bodyPr/>
          <a:lstStyle/>
          <a:p>
            <a:r>
              <a:rPr lang="nl-NL" dirty="0"/>
              <a:t>Technische demo</a:t>
            </a:r>
          </a:p>
        </p:txBody>
      </p:sp>
    </p:spTree>
    <p:extLst>
      <p:ext uri="{BB962C8B-B14F-4D97-AF65-F5344CB8AC3E}">
        <p14:creationId xmlns:p14="http://schemas.microsoft.com/office/powerpoint/2010/main" val="26912832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21A82EF9-81D6-B740-AD8C-8005978F5BB3}"/>
              </a:ext>
            </a:extLst>
          </p:cNvPr>
          <p:cNvSpPr>
            <a:spLocks noGrp="1"/>
          </p:cNvSpPr>
          <p:nvPr>
            <p:ph type="ftr" sz="quarter" idx="10"/>
          </p:nvPr>
        </p:nvSpPr>
        <p:spPr/>
        <p:txBody>
          <a:bodyPr/>
          <a:lstStyle/>
          <a:p>
            <a:pPr>
              <a:defRPr/>
            </a:pPr>
            <a:endParaRPr lang="nl-NL"/>
          </a:p>
        </p:txBody>
      </p:sp>
      <p:sp>
        <p:nvSpPr>
          <p:cNvPr id="5" name="Tijdelijke aanduiding voor datum 4">
            <a:extLst>
              <a:ext uri="{FF2B5EF4-FFF2-40B4-BE49-F238E27FC236}">
                <a16:creationId xmlns:a16="http://schemas.microsoft.com/office/drawing/2014/main" id="{63F861DD-0297-B542-89C6-0FD0B3035F6E}"/>
              </a:ext>
            </a:extLst>
          </p:cNvPr>
          <p:cNvSpPr>
            <a:spLocks noGrp="1"/>
          </p:cNvSpPr>
          <p:nvPr>
            <p:ph type="dt" sz="half" idx="11"/>
          </p:nvPr>
        </p:nvSpPr>
        <p:spPr/>
        <p:txBody>
          <a:bodyPr/>
          <a:lstStyle/>
          <a:p>
            <a:pPr>
              <a:defRPr/>
            </a:pPr>
            <a:endParaRPr lang="nl-NL"/>
          </a:p>
        </p:txBody>
      </p:sp>
      <p:pic>
        <p:nvPicPr>
          <p:cNvPr id="9" name="Afbeelding 8">
            <a:extLst>
              <a:ext uri="{FF2B5EF4-FFF2-40B4-BE49-F238E27FC236}">
                <a16:creationId xmlns:a16="http://schemas.microsoft.com/office/drawing/2014/main" id="{5FE61618-2F19-5040-8E68-17605A3AA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9673" y="0"/>
            <a:ext cx="6916932" cy="8577806"/>
          </a:xfrm>
          <a:prstGeom prst="rect">
            <a:avLst/>
          </a:prstGeom>
        </p:spPr>
      </p:pic>
    </p:spTree>
    <p:extLst>
      <p:ext uri="{BB962C8B-B14F-4D97-AF65-F5344CB8AC3E}">
        <p14:creationId xmlns:p14="http://schemas.microsoft.com/office/powerpoint/2010/main" val="25222655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E49462-2CC9-484B-AB23-1CCC90341CBE}"/>
              </a:ext>
            </a:extLst>
          </p:cNvPr>
          <p:cNvSpPr>
            <a:spLocks noGrp="1"/>
          </p:cNvSpPr>
          <p:nvPr>
            <p:ph type="title"/>
          </p:nvPr>
        </p:nvSpPr>
        <p:spPr>
          <a:xfrm>
            <a:off x="1033484" y="261283"/>
            <a:ext cx="8402400" cy="400110"/>
          </a:xfrm>
        </p:spPr>
        <p:txBody>
          <a:bodyPr>
            <a:normAutofit fontScale="90000"/>
          </a:bodyPr>
          <a:lstStyle/>
          <a:p>
            <a:r>
              <a:rPr lang="nl-NL" dirty="0"/>
              <a:t>Informatieobject</a:t>
            </a:r>
            <a:endParaRPr dirty="0"/>
          </a:p>
        </p:txBody>
      </p:sp>
      <p:sp>
        <p:nvSpPr>
          <p:cNvPr id="3" name="Tijdelijke aanduiding voor datum 2">
            <a:extLst>
              <a:ext uri="{FF2B5EF4-FFF2-40B4-BE49-F238E27FC236}">
                <a16:creationId xmlns:a16="http://schemas.microsoft.com/office/drawing/2014/main" id="{0061051B-CE93-B146-B5EB-D6AEC1F1BA4E}"/>
              </a:ext>
            </a:extLst>
          </p:cNvPr>
          <p:cNvSpPr>
            <a:spLocks noGrp="1"/>
          </p:cNvSpPr>
          <p:nvPr>
            <p:ph type="dt" sz="half" idx="10"/>
          </p:nvPr>
        </p:nvSpPr>
        <p:spPr/>
        <p:txBody>
          <a:bodyPr/>
          <a:lstStyle/>
          <a:p>
            <a:fld id="{F49EEED1-3B2D-4DF3-84FC-6A29FAA80043}" type="datetime4">
              <a:rPr lang="nl-NL" noProof="0" smtClean="0"/>
              <a:pPr/>
              <a:t>18 december 2018</a:t>
            </a:fld>
            <a:endParaRPr lang="nl-NL" noProof="0" dirty="0"/>
          </a:p>
        </p:txBody>
      </p:sp>
      <p:pic>
        <p:nvPicPr>
          <p:cNvPr id="6" name="Afbeelding 5">
            <a:extLst>
              <a:ext uri="{FF2B5EF4-FFF2-40B4-BE49-F238E27FC236}">
                <a16:creationId xmlns:a16="http://schemas.microsoft.com/office/drawing/2014/main" id="{B1E30501-81C2-D74E-A72B-56D9962D36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347" y="996950"/>
            <a:ext cx="9340433" cy="5572252"/>
          </a:xfrm>
          <a:prstGeom prst="rect">
            <a:avLst/>
          </a:prstGeom>
        </p:spPr>
      </p:pic>
    </p:spTree>
    <p:extLst>
      <p:ext uri="{BB962C8B-B14F-4D97-AF65-F5344CB8AC3E}">
        <p14:creationId xmlns:p14="http://schemas.microsoft.com/office/powerpoint/2010/main" val="15693432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 name="Rechthoek: afgeronde hoeken 4">
            <a:extLst>
              <a:ext uri="{FF2B5EF4-FFF2-40B4-BE49-F238E27FC236}">
                <a16:creationId xmlns:a16="http://schemas.microsoft.com/office/drawing/2014/main" id="{2F0E8384-9117-DF4A-BD6F-19F7F4DF3A5E}"/>
              </a:ext>
            </a:extLst>
          </p:cNvPr>
          <p:cNvSpPr/>
          <p:nvPr/>
        </p:nvSpPr>
        <p:spPr>
          <a:xfrm>
            <a:off x="4193619" y="3797890"/>
            <a:ext cx="3892497" cy="140908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t"/>
          <a:lstStyle/>
          <a:p>
            <a:r>
              <a:rPr lang="nl-NL" sz="1350" b="1" dirty="0">
                <a:latin typeface="Verdana" panose="020B0604030504040204" pitchFamily="34" charset="0"/>
                <a:ea typeface="Verdana" panose="020B0604030504040204" pitchFamily="34" charset="0"/>
                <a:cs typeface="Verdana" panose="020B0604030504040204" pitchFamily="34" charset="0"/>
              </a:rPr>
              <a:t>Overheid NL</a:t>
            </a: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r>
              <a:rPr lang="nl-NL" sz="750" dirty="0">
                <a:latin typeface="Verdana" panose="020B0604030504040204" pitchFamily="34" charset="0"/>
                <a:ea typeface="Verdana" panose="020B0604030504040204" pitchFamily="34" charset="0"/>
                <a:cs typeface="Verdana" panose="020B0604030504040204" pitchFamily="34" charset="0"/>
              </a:rPr>
              <a:t>		</a:t>
            </a:r>
          </a:p>
        </p:txBody>
      </p:sp>
      <p:sp>
        <p:nvSpPr>
          <p:cNvPr id="76" name="Rechthoek: afgeronde hoeken 4">
            <a:extLst>
              <a:ext uri="{FF2B5EF4-FFF2-40B4-BE49-F238E27FC236}">
                <a16:creationId xmlns:a16="http://schemas.microsoft.com/office/drawing/2014/main" id="{B9F6656B-C507-1644-9A67-A611012099B9}"/>
              </a:ext>
            </a:extLst>
          </p:cNvPr>
          <p:cNvSpPr/>
          <p:nvPr/>
        </p:nvSpPr>
        <p:spPr>
          <a:xfrm>
            <a:off x="4193618" y="2120844"/>
            <a:ext cx="3892498" cy="1660759"/>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t"/>
          <a:lstStyle/>
          <a:p>
            <a:r>
              <a:rPr lang="nl-NL" sz="1350" b="1" dirty="0">
                <a:latin typeface="Verdana" panose="020B0604030504040204" pitchFamily="34" charset="0"/>
                <a:ea typeface="Verdana" panose="020B0604030504040204" pitchFamily="34" charset="0"/>
                <a:cs typeface="Verdana" panose="020B0604030504040204" pitchFamily="34" charset="0"/>
              </a:rPr>
              <a:t>LVBB</a:t>
            </a: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r>
              <a:rPr lang="nl-NL" sz="750" dirty="0">
                <a:latin typeface="Verdana" panose="020B0604030504040204" pitchFamily="34" charset="0"/>
                <a:ea typeface="Verdana" panose="020B0604030504040204" pitchFamily="34" charset="0"/>
                <a:cs typeface="Verdana" panose="020B0604030504040204" pitchFamily="34" charset="0"/>
              </a:rPr>
              <a:t>		</a:t>
            </a:r>
          </a:p>
        </p:txBody>
      </p:sp>
      <p:cxnSp>
        <p:nvCxnSpPr>
          <p:cNvPr id="77" name="Rechte verbindingslijn 76">
            <a:extLst>
              <a:ext uri="{FF2B5EF4-FFF2-40B4-BE49-F238E27FC236}">
                <a16:creationId xmlns:a16="http://schemas.microsoft.com/office/drawing/2014/main" id="{4C57E0BB-48A8-CF4A-9F3B-EBAE44D21780}"/>
              </a:ext>
            </a:extLst>
          </p:cNvPr>
          <p:cNvCxnSpPr/>
          <p:nvPr/>
        </p:nvCxnSpPr>
        <p:spPr>
          <a:xfrm>
            <a:off x="4233311" y="2407891"/>
            <a:ext cx="0" cy="744748"/>
          </a:xfrm>
          <a:prstGeom prst="line">
            <a:avLst/>
          </a:prstGeom>
          <a:ln w="9525"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8" name="Cilinder 77">
            <a:extLst>
              <a:ext uri="{FF2B5EF4-FFF2-40B4-BE49-F238E27FC236}">
                <a16:creationId xmlns:a16="http://schemas.microsoft.com/office/drawing/2014/main" id="{583A878A-AA10-1140-83F0-3A5807B2BF4A}"/>
              </a:ext>
            </a:extLst>
          </p:cNvPr>
          <p:cNvSpPr/>
          <p:nvPr/>
        </p:nvSpPr>
        <p:spPr>
          <a:xfrm>
            <a:off x="5737202" y="2772397"/>
            <a:ext cx="1040471" cy="824924"/>
          </a:xfrm>
          <a:prstGeom prst="can">
            <a:avLst/>
          </a:prstGeom>
          <a:solidFill>
            <a:srgbClr val="275937"/>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200" dirty="0"/>
              <a:t>OPERA</a:t>
            </a:r>
          </a:p>
        </p:txBody>
      </p:sp>
      <p:sp>
        <p:nvSpPr>
          <p:cNvPr id="79" name="Rechthoek: afgeronde hoeken 37">
            <a:extLst>
              <a:ext uri="{FF2B5EF4-FFF2-40B4-BE49-F238E27FC236}">
                <a16:creationId xmlns:a16="http://schemas.microsoft.com/office/drawing/2014/main" id="{714414B5-6FB5-2F42-A795-B5E7CFB3CE8C}"/>
              </a:ext>
            </a:extLst>
          </p:cNvPr>
          <p:cNvSpPr/>
          <p:nvPr/>
        </p:nvSpPr>
        <p:spPr>
          <a:xfrm>
            <a:off x="4264483" y="4319679"/>
            <a:ext cx="1269101" cy="631411"/>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050" dirty="0">
                <a:latin typeface="Verdana" panose="020B0604030504040204" pitchFamily="34" charset="0"/>
                <a:ea typeface="Verdana" panose="020B0604030504040204" pitchFamily="34" charset="0"/>
                <a:cs typeface="Verdana" panose="020B0604030504040204" pitchFamily="34" charset="0"/>
              </a:rPr>
              <a:t>Bekendmaking: o.a. Staatscourant</a:t>
            </a:r>
          </a:p>
        </p:txBody>
      </p:sp>
      <p:sp>
        <p:nvSpPr>
          <p:cNvPr id="81" name="Afgeronde rechthoek 80">
            <a:extLst>
              <a:ext uri="{FF2B5EF4-FFF2-40B4-BE49-F238E27FC236}">
                <a16:creationId xmlns:a16="http://schemas.microsoft.com/office/drawing/2014/main" id="{06D5BCE5-2308-394F-8A2C-777CA15C99B2}"/>
              </a:ext>
            </a:extLst>
          </p:cNvPr>
          <p:cNvSpPr/>
          <p:nvPr/>
        </p:nvSpPr>
        <p:spPr>
          <a:xfrm>
            <a:off x="3645118" y="2126396"/>
            <a:ext cx="520444" cy="1655208"/>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endParaRPr lang="nl-NL" sz="1050" dirty="0"/>
          </a:p>
        </p:txBody>
      </p:sp>
      <p:sp>
        <p:nvSpPr>
          <p:cNvPr id="82" name="Rechthoek: afgeronde hoeken 37">
            <a:extLst>
              <a:ext uri="{FF2B5EF4-FFF2-40B4-BE49-F238E27FC236}">
                <a16:creationId xmlns:a16="http://schemas.microsoft.com/office/drawing/2014/main" id="{61B7E0E2-7551-CA48-86C0-8333EB100265}"/>
              </a:ext>
            </a:extLst>
          </p:cNvPr>
          <p:cNvSpPr/>
          <p:nvPr/>
        </p:nvSpPr>
        <p:spPr>
          <a:xfrm>
            <a:off x="5572087" y="4319679"/>
            <a:ext cx="1242854" cy="63141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050" dirty="0">
                <a:latin typeface="Verdana" panose="020B0604030504040204" pitchFamily="34" charset="0"/>
                <a:ea typeface="Verdana" panose="020B0604030504040204" pitchFamily="34" charset="0"/>
                <a:cs typeface="Verdana" panose="020B0604030504040204" pitchFamily="34" charset="0"/>
              </a:rPr>
              <a:t>Consolidatie Decentraal:  CVDR</a:t>
            </a:r>
          </a:p>
        </p:txBody>
      </p:sp>
      <p:sp>
        <p:nvSpPr>
          <p:cNvPr id="83" name="Tekstvak 82">
            <a:extLst>
              <a:ext uri="{FF2B5EF4-FFF2-40B4-BE49-F238E27FC236}">
                <a16:creationId xmlns:a16="http://schemas.microsoft.com/office/drawing/2014/main" id="{8D8BD91C-6B87-2D48-983A-8010311AE90C}"/>
              </a:ext>
            </a:extLst>
          </p:cNvPr>
          <p:cNvSpPr txBox="1"/>
          <p:nvPr/>
        </p:nvSpPr>
        <p:spPr>
          <a:xfrm>
            <a:off x="4723248" y="2995791"/>
            <a:ext cx="781496" cy="276999"/>
          </a:xfrm>
          <a:prstGeom prst="rect">
            <a:avLst/>
          </a:prstGeom>
          <a:noFill/>
        </p:spPr>
        <p:txBody>
          <a:bodyPr wrap="none" rtlCol="0">
            <a:spAutoFit/>
          </a:bodyPr>
          <a:lstStyle/>
          <a:p>
            <a:r>
              <a:rPr lang="nl-NL" sz="1200" dirty="0"/>
              <a:t>Regisseur</a:t>
            </a:r>
            <a:endParaRPr sz="1200" dirty="0"/>
          </a:p>
        </p:txBody>
      </p:sp>
      <p:sp>
        <p:nvSpPr>
          <p:cNvPr id="84" name="Rechthoek: afgeronde hoeken 37">
            <a:extLst>
              <a:ext uri="{FF2B5EF4-FFF2-40B4-BE49-F238E27FC236}">
                <a16:creationId xmlns:a16="http://schemas.microsoft.com/office/drawing/2014/main" id="{045AD5DB-E273-9F4B-A66E-65772AB17917}"/>
              </a:ext>
            </a:extLst>
          </p:cNvPr>
          <p:cNvSpPr/>
          <p:nvPr/>
        </p:nvSpPr>
        <p:spPr>
          <a:xfrm>
            <a:off x="6853443" y="4319679"/>
            <a:ext cx="1167802" cy="631410"/>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050" dirty="0">
                <a:latin typeface="Verdana" panose="020B0604030504040204" pitchFamily="34" charset="0"/>
                <a:ea typeface="Verdana" panose="020B0604030504040204" pitchFamily="34" charset="0"/>
                <a:cs typeface="Verdana" panose="020B0604030504040204" pitchFamily="34" charset="0"/>
              </a:rPr>
              <a:t>Consolidatie Centraal: BWB</a:t>
            </a:r>
          </a:p>
        </p:txBody>
      </p:sp>
      <p:sp>
        <p:nvSpPr>
          <p:cNvPr id="85" name="Tekstvak 84">
            <a:extLst>
              <a:ext uri="{FF2B5EF4-FFF2-40B4-BE49-F238E27FC236}">
                <a16:creationId xmlns:a16="http://schemas.microsoft.com/office/drawing/2014/main" id="{CA86DC03-CF71-E14B-8FA6-695DCCF2D5CE}"/>
              </a:ext>
            </a:extLst>
          </p:cNvPr>
          <p:cNvSpPr txBox="1"/>
          <p:nvPr/>
        </p:nvSpPr>
        <p:spPr>
          <a:xfrm>
            <a:off x="1913056" y="1584833"/>
            <a:ext cx="2078439" cy="300082"/>
          </a:xfrm>
          <a:prstGeom prst="rect">
            <a:avLst/>
          </a:prstGeom>
          <a:noFill/>
        </p:spPr>
        <p:txBody>
          <a:bodyPr wrap="square" rtlCol="0">
            <a:spAutoFit/>
          </a:bodyPr>
          <a:lstStyle/>
          <a:p>
            <a:pPr algn="ctr"/>
            <a:r>
              <a:rPr lang="nl-NL" sz="1350" dirty="0"/>
              <a:t>Bronhouder koppelvlak </a:t>
            </a:r>
            <a:endParaRPr sz="1350" dirty="0"/>
          </a:p>
        </p:txBody>
      </p:sp>
      <p:pic>
        <p:nvPicPr>
          <p:cNvPr id="86" name="Afbeelding 85">
            <a:extLst>
              <a:ext uri="{FF2B5EF4-FFF2-40B4-BE49-F238E27FC236}">
                <a16:creationId xmlns:a16="http://schemas.microsoft.com/office/drawing/2014/main" id="{1E0073C8-6D8F-EB4E-8DAC-7578423EFA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7767" y="2606408"/>
            <a:ext cx="406714" cy="406714"/>
          </a:xfrm>
          <a:prstGeom prst="rect">
            <a:avLst/>
          </a:prstGeom>
        </p:spPr>
      </p:pic>
      <p:pic>
        <p:nvPicPr>
          <p:cNvPr id="87" name="Afbeelding 86">
            <a:extLst>
              <a:ext uri="{FF2B5EF4-FFF2-40B4-BE49-F238E27FC236}">
                <a16:creationId xmlns:a16="http://schemas.microsoft.com/office/drawing/2014/main" id="{7F27C031-150F-5F46-A4E5-263C80FCC5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3042" y="1480729"/>
            <a:ext cx="571637" cy="571637"/>
          </a:xfrm>
          <a:prstGeom prst="rect">
            <a:avLst/>
          </a:prstGeom>
        </p:spPr>
      </p:pic>
      <p:pic>
        <p:nvPicPr>
          <p:cNvPr id="88" name="Afbeelding 87">
            <a:extLst>
              <a:ext uri="{FF2B5EF4-FFF2-40B4-BE49-F238E27FC236}">
                <a16:creationId xmlns:a16="http://schemas.microsoft.com/office/drawing/2014/main" id="{31CD7B5B-8435-F247-B5AC-7F86847E5C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31501" y="4569565"/>
            <a:ext cx="571637" cy="571637"/>
          </a:xfrm>
          <a:prstGeom prst="rect">
            <a:avLst/>
          </a:prstGeom>
        </p:spPr>
      </p:pic>
      <p:pic>
        <p:nvPicPr>
          <p:cNvPr id="89" name="Afbeelding 88">
            <a:extLst>
              <a:ext uri="{FF2B5EF4-FFF2-40B4-BE49-F238E27FC236}">
                <a16:creationId xmlns:a16="http://schemas.microsoft.com/office/drawing/2014/main" id="{962D54CB-7B8F-724D-884E-BA0DF45B45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31501" y="1395247"/>
            <a:ext cx="571637" cy="571637"/>
          </a:xfrm>
          <a:prstGeom prst="rect">
            <a:avLst/>
          </a:prstGeom>
        </p:spPr>
      </p:pic>
      <p:sp>
        <p:nvSpPr>
          <p:cNvPr id="90" name="Tekstvak 89">
            <a:extLst>
              <a:ext uri="{FF2B5EF4-FFF2-40B4-BE49-F238E27FC236}">
                <a16:creationId xmlns:a16="http://schemas.microsoft.com/office/drawing/2014/main" id="{32BB04B4-7E39-EA45-BAA0-5DA1000CADA0}"/>
              </a:ext>
            </a:extLst>
          </p:cNvPr>
          <p:cNvSpPr txBox="1"/>
          <p:nvPr/>
        </p:nvSpPr>
        <p:spPr>
          <a:xfrm>
            <a:off x="523810" y="1066130"/>
            <a:ext cx="1476686" cy="415498"/>
          </a:xfrm>
          <a:prstGeom prst="rect">
            <a:avLst/>
          </a:prstGeom>
          <a:noFill/>
        </p:spPr>
        <p:txBody>
          <a:bodyPr wrap="none" rtlCol="0">
            <a:spAutoFit/>
          </a:bodyPr>
          <a:lstStyle/>
          <a:p>
            <a:pPr algn="ctr"/>
            <a:r>
              <a:rPr lang="nl-NL" sz="1050" b="1" dirty="0"/>
              <a:t>Bevoegd gezag</a:t>
            </a:r>
            <a:r>
              <a:rPr lang="nl-NL" sz="1050" dirty="0"/>
              <a:t> </a:t>
            </a:r>
          </a:p>
          <a:p>
            <a:pPr algn="ctr"/>
            <a:r>
              <a:rPr lang="nl-NL" sz="1050" dirty="0"/>
              <a:t>(tijdens projectperiode)</a:t>
            </a:r>
            <a:endParaRPr sz="1050" dirty="0"/>
          </a:p>
        </p:txBody>
      </p:sp>
      <p:sp>
        <p:nvSpPr>
          <p:cNvPr id="91" name="Tekstvak 90">
            <a:extLst>
              <a:ext uri="{FF2B5EF4-FFF2-40B4-BE49-F238E27FC236}">
                <a16:creationId xmlns:a16="http://schemas.microsoft.com/office/drawing/2014/main" id="{80432CBB-9D97-6D4D-BA77-FB4AC44F66B0}"/>
              </a:ext>
            </a:extLst>
          </p:cNvPr>
          <p:cNvSpPr txBox="1"/>
          <p:nvPr/>
        </p:nvSpPr>
        <p:spPr>
          <a:xfrm>
            <a:off x="8021229" y="1155515"/>
            <a:ext cx="992580" cy="253916"/>
          </a:xfrm>
          <a:prstGeom prst="rect">
            <a:avLst/>
          </a:prstGeom>
          <a:noFill/>
        </p:spPr>
        <p:txBody>
          <a:bodyPr wrap="none" rtlCol="0">
            <a:spAutoFit/>
          </a:bodyPr>
          <a:lstStyle/>
          <a:p>
            <a:pPr algn="ctr"/>
            <a:r>
              <a:rPr lang="nl-NL" sz="1050" b="1" dirty="0"/>
              <a:t>DSO gebruiker</a:t>
            </a:r>
            <a:endParaRPr sz="1050" b="1" dirty="0"/>
          </a:p>
        </p:txBody>
      </p:sp>
      <p:sp>
        <p:nvSpPr>
          <p:cNvPr id="92" name="Tekstvak 91">
            <a:extLst>
              <a:ext uri="{FF2B5EF4-FFF2-40B4-BE49-F238E27FC236}">
                <a16:creationId xmlns:a16="http://schemas.microsoft.com/office/drawing/2014/main" id="{02AA8C06-854A-D045-863F-03E83E65162D}"/>
              </a:ext>
            </a:extLst>
          </p:cNvPr>
          <p:cNvSpPr txBox="1"/>
          <p:nvPr/>
        </p:nvSpPr>
        <p:spPr>
          <a:xfrm>
            <a:off x="8111003" y="4134574"/>
            <a:ext cx="907621" cy="415498"/>
          </a:xfrm>
          <a:prstGeom prst="rect">
            <a:avLst/>
          </a:prstGeom>
          <a:noFill/>
        </p:spPr>
        <p:txBody>
          <a:bodyPr wrap="none" rtlCol="0">
            <a:spAutoFit/>
          </a:bodyPr>
          <a:lstStyle/>
          <a:p>
            <a:pPr algn="ctr"/>
            <a:r>
              <a:rPr lang="nl-NL" sz="1050" b="1" dirty="0"/>
              <a:t>Overheid NL </a:t>
            </a:r>
          </a:p>
          <a:p>
            <a:pPr algn="ctr"/>
            <a:r>
              <a:rPr lang="nl-NL" sz="1050" b="1" dirty="0"/>
              <a:t>gebruiker</a:t>
            </a:r>
            <a:endParaRPr sz="1050" b="1" dirty="0"/>
          </a:p>
        </p:txBody>
      </p:sp>
      <p:sp>
        <p:nvSpPr>
          <p:cNvPr id="98" name="Gestreepte pijl rechts 97">
            <a:extLst>
              <a:ext uri="{FF2B5EF4-FFF2-40B4-BE49-F238E27FC236}">
                <a16:creationId xmlns:a16="http://schemas.microsoft.com/office/drawing/2014/main" id="{C4952D25-EC1F-764D-AA39-DAFEFE6D43A2}"/>
              </a:ext>
            </a:extLst>
          </p:cNvPr>
          <p:cNvSpPr/>
          <p:nvPr/>
        </p:nvSpPr>
        <p:spPr>
          <a:xfrm>
            <a:off x="3686820" y="3257805"/>
            <a:ext cx="1963237" cy="400453"/>
          </a:xfrm>
          <a:prstGeom prst="striped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sz="1350"/>
          </a:p>
        </p:txBody>
      </p:sp>
      <p:sp>
        <p:nvSpPr>
          <p:cNvPr id="99" name="Gestreepte pijl rechts 98">
            <a:extLst>
              <a:ext uri="{FF2B5EF4-FFF2-40B4-BE49-F238E27FC236}">
                <a16:creationId xmlns:a16="http://schemas.microsoft.com/office/drawing/2014/main" id="{2084DEE8-D964-6B4C-9804-DB5EF0571F63}"/>
              </a:ext>
            </a:extLst>
          </p:cNvPr>
          <p:cNvSpPr/>
          <p:nvPr/>
        </p:nvSpPr>
        <p:spPr>
          <a:xfrm rot="5400000">
            <a:off x="5932498" y="3782972"/>
            <a:ext cx="649880" cy="400453"/>
          </a:xfrm>
          <a:prstGeom prst="striped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sz="1350"/>
          </a:p>
        </p:txBody>
      </p:sp>
      <p:sp>
        <p:nvSpPr>
          <p:cNvPr id="100" name="Gestreepte pijl rechts 99">
            <a:extLst>
              <a:ext uri="{FF2B5EF4-FFF2-40B4-BE49-F238E27FC236}">
                <a16:creationId xmlns:a16="http://schemas.microsoft.com/office/drawing/2014/main" id="{30B394E5-5675-9D47-ACED-10A175D4D955}"/>
              </a:ext>
            </a:extLst>
          </p:cNvPr>
          <p:cNvSpPr/>
          <p:nvPr/>
        </p:nvSpPr>
        <p:spPr>
          <a:xfrm rot="7795464">
            <a:off x="5450377" y="3756191"/>
            <a:ext cx="703441" cy="400453"/>
          </a:xfrm>
          <a:prstGeom prst="striped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sz="1350"/>
          </a:p>
        </p:txBody>
      </p:sp>
      <p:grpSp>
        <p:nvGrpSpPr>
          <p:cNvPr id="4" name="Groep 3">
            <a:extLst>
              <a:ext uri="{FF2B5EF4-FFF2-40B4-BE49-F238E27FC236}">
                <a16:creationId xmlns:a16="http://schemas.microsoft.com/office/drawing/2014/main" id="{2984ED53-2E25-EA4F-9086-7607AA8E3745}"/>
              </a:ext>
            </a:extLst>
          </p:cNvPr>
          <p:cNvGrpSpPr/>
          <p:nvPr/>
        </p:nvGrpSpPr>
        <p:grpSpPr>
          <a:xfrm>
            <a:off x="517313" y="2052366"/>
            <a:ext cx="3114623" cy="2092906"/>
            <a:chOff x="517313" y="2052366"/>
            <a:chExt cx="3114623" cy="2092906"/>
          </a:xfrm>
        </p:grpSpPr>
        <p:sp>
          <p:nvSpPr>
            <p:cNvPr id="73" name="Rechthoek: afgeronde hoeken 4">
              <a:extLst>
                <a:ext uri="{FF2B5EF4-FFF2-40B4-BE49-F238E27FC236}">
                  <a16:creationId xmlns:a16="http://schemas.microsoft.com/office/drawing/2014/main" id="{A25170B1-5AE4-D844-806D-44E092AF81F3}"/>
                </a:ext>
              </a:extLst>
            </p:cNvPr>
            <p:cNvSpPr/>
            <p:nvPr/>
          </p:nvSpPr>
          <p:spPr>
            <a:xfrm>
              <a:off x="517313" y="2114408"/>
              <a:ext cx="1395702" cy="2030864"/>
            </a:xfrm>
            <a:prstGeom prst="roundRect">
              <a:avLst>
                <a:gd name="adj" fmla="val 8581"/>
              </a:avLst>
            </a:prstGeom>
            <a:ln/>
          </p:spPr>
          <p:style>
            <a:lnRef idx="2">
              <a:schemeClr val="dk1"/>
            </a:lnRef>
            <a:fillRef idx="1">
              <a:schemeClr val="lt1"/>
            </a:fillRef>
            <a:effectRef idx="0">
              <a:schemeClr val="dk1"/>
            </a:effectRef>
            <a:fontRef idx="minor">
              <a:schemeClr val="dk1"/>
            </a:fontRef>
          </p:style>
          <p:txBody>
            <a:bodyPr rtlCol="0" anchor="t"/>
            <a:lstStyle/>
            <a:p>
              <a:r>
                <a:rPr lang="nl-NL" sz="1200" b="1" dirty="0"/>
                <a:t>Previewportaal</a:t>
              </a:r>
            </a:p>
            <a:p>
              <a:endParaRPr lang="nl-NL" sz="750" b="1"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r>
                <a:rPr lang="nl-NL" sz="750" dirty="0">
                  <a:latin typeface="Verdana" panose="020B0604030504040204" pitchFamily="34" charset="0"/>
                  <a:ea typeface="Verdana" panose="020B0604030504040204" pitchFamily="34" charset="0"/>
                  <a:cs typeface="Verdana" panose="020B0604030504040204" pitchFamily="34" charset="0"/>
                </a:rPr>
                <a:t>		</a:t>
              </a:r>
            </a:p>
          </p:txBody>
        </p:sp>
        <p:pic>
          <p:nvPicPr>
            <p:cNvPr id="75" name="Afbeelding 74">
              <a:extLst>
                <a:ext uri="{FF2B5EF4-FFF2-40B4-BE49-F238E27FC236}">
                  <a16:creationId xmlns:a16="http://schemas.microsoft.com/office/drawing/2014/main" id="{758C62C4-8B97-E949-A742-4656B2A1E5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168" y="3284506"/>
              <a:ext cx="1324748" cy="766588"/>
            </a:xfrm>
            <a:prstGeom prst="rect">
              <a:avLst/>
            </a:prstGeom>
          </p:spPr>
        </p:pic>
        <p:sp>
          <p:nvSpPr>
            <p:cNvPr id="80" name="Afgeronde rechthoek 79">
              <a:extLst>
                <a:ext uri="{FF2B5EF4-FFF2-40B4-BE49-F238E27FC236}">
                  <a16:creationId xmlns:a16="http://schemas.microsoft.com/office/drawing/2014/main" id="{781A69A5-14EE-104B-B5C4-C1E4631353B8}"/>
                </a:ext>
              </a:extLst>
            </p:cNvPr>
            <p:cNvSpPr/>
            <p:nvPr/>
          </p:nvSpPr>
          <p:spPr>
            <a:xfrm>
              <a:off x="1923236" y="2133488"/>
              <a:ext cx="514866" cy="2011784"/>
            </a:xfrm>
            <a:prstGeom prst="roundRect">
              <a:avLst/>
            </a:prstGeom>
          </p:spPr>
          <p:style>
            <a:lnRef idx="1">
              <a:schemeClr val="dk1"/>
            </a:lnRef>
            <a:fillRef idx="2">
              <a:schemeClr val="dk1"/>
            </a:fillRef>
            <a:effectRef idx="1">
              <a:schemeClr val="dk1"/>
            </a:effectRef>
            <a:fontRef idx="minor">
              <a:schemeClr val="dk1"/>
            </a:fontRef>
          </p:style>
          <p:txBody>
            <a:bodyPr vert="horz" rtlCol="0" anchor="t"/>
            <a:lstStyle/>
            <a:p>
              <a:pPr algn="ctr"/>
              <a:endParaRPr lang="nl-NL" sz="1050" dirty="0"/>
            </a:p>
          </p:txBody>
        </p:sp>
        <p:cxnSp>
          <p:nvCxnSpPr>
            <p:cNvPr id="93" name="Rechte verbindingslijn met pijl 92">
              <a:extLst>
                <a:ext uri="{FF2B5EF4-FFF2-40B4-BE49-F238E27FC236}">
                  <a16:creationId xmlns:a16="http://schemas.microsoft.com/office/drawing/2014/main" id="{33A780EB-02C1-F042-AB54-C876EB8DBFEF}"/>
                </a:ext>
              </a:extLst>
            </p:cNvPr>
            <p:cNvCxnSpPr>
              <a:cxnSpLocks/>
              <a:endCxn id="81" idx="0"/>
            </p:cNvCxnSpPr>
            <p:nvPr/>
          </p:nvCxnSpPr>
          <p:spPr>
            <a:xfrm>
              <a:off x="1206542" y="2957022"/>
              <a:ext cx="0" cy="3274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4" name="Afbeelding 93">
              <a:extLst>
                <a:ext uri="{FF2B5EF4-FFF2-40B4-BE49-F238E27FC236}">
                  <a16:creationId xmlns:a16="http://schemas.microsoft.com/office/drawing/2014/main" id="{C6587AD7-934D-FD43-A87F-6CB3794727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2929" y="2052366"/>
              <a:ext cx="1026034" cy="1026034"/>
            </a:xfrm>
            <a:prstGeom prst="rect">
              <a:avLst/>
            </a:prstGeom>
          </p:spPr>
        </p:pic>
        <p:pic>
          <p:nvPicPr>
            <p:cNvPr id="95" name="Afbeelding 94">
              <a:extLst>
                <a:ext uri="{FF2B5EF4-FFF2-40B4-BE49-F238E27FC236}">
                  <a16:creationId xmlns:a16="http://schemas.microsoft.com/office/drawing/2014/main" id="{0752A7B6-8310-0843-8520-6A9A189798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9021" y="2769588"/>
              <a:ext cx="228263" cy="308812"/>
            </a:xfrm>
            <a:prstGeom prst="rect">
              <a:avLst/>
            </a:prstGeom>
          </p:spPr>
        </p:pic>
        <p:sp>
          <p:nvSpPr>
            <p:cNvPr id="96" name="Tekstvak 95">
              <a:extLst>
                <a:ext uri="{FF2B5EF4-FFF2-40B4-BE49-F238E27FC236}">
                  <a16:creationId xmlns:a16="http://schemas.microsoft.com/office/drawing/2014/main" id="{4AF2D123-8299-5342-86CD-CC3CCBC4C38D}"/>
                </a:ext>
              </a:extLst>
            </p:cNvPr>
            <p:cNvSpPr txBox="1"/>
            <p:nvPr/>
          </p:nvSpPr>
          <p:spPr>
            <a:xfrm>
              <a:off x="1101360" y="2759461"/>
              <a:ext cx="590226" cy="230832"/>
            </a:xfrm>
            <a:prstGeom prst="rect">
              <a:avLst/>
            </a:prstGeom>
            <a:noFill/>
          </p:spPr>
          <p:txBody>
            <a:bodyPr wrap="none" rtlCol="0">
              <a:spAutoFit/>
            </a:bodyPr>
            <a:lstStyle/>
            <a:p>
              <a:r>
                <a:rPr lang="nl-NL" sz="900" dirty="0"/>
                <a:t>STOP/TP</a:t>
              </a:r>
              <a:endParaRPr sz="900" dirty="0"/>
            </a:p>
          </p:txBody>
        </p:sp>
        <p:sp>
          <p:nvSpPr>
            <p:cNvPr id="97" name="Gestreepte pijl rechts 96">
              <a:extLst>
                <a:ext uri="{FF2B5EF4-FFF2-40B4-BE49-F238E27FC236}">
                  <a16:creationId xmlns:a16="http://schemas.microsoft.com/office/drawing/2014/main" id="{23AC0838-AA05-924F-8CF2-F7E6BC74DD72}"/>
                </a:ext>
              </a:extLst>
            </p:cNvPr>
            <p:cNvSpPr/>
            <p:nvPr/>
          </p:nvSpPr>
          <p:spPr>
            <a:xfrm>
              <a:off x="1738962" y="3258468"/>
              <a:ext cx="657970" cy="400453"/>
            </a:xfrm>
            <a:prstGeom prst="striped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sz="1350"/>
            </a:p>
          </p:txBody>
        </p:sp>
        <p:sp>
          <p:nvSpPr>
            <p:cNvPr id="101" name="Pijl links en rechts 100">
              <a:extLst>
                <a:ext uri="{FF2B5EF4-FFF2-40B4-BE49-F238E27FC236}">
                  <a16:creationId xmlns:a16="http://schemas.microsoft.com/office/drawing/2014/main" id="{5093B7D2-72B6-5342-AA9C-2783F55A35C8}"/>
                </a:ext>
              </a:extLst>
            </p:cNvPr>
            <p:cNvSpPr/>
            <p:nvPr/>
          </p:nvSpPr>
          <p:spPr>
            <a:xfrm>
              <a:off x="2466158" y="2586713"/>
              <a:ext cx="1147694" cy="3713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t>Validatie </a:t>
              </a:r>
              <a:endParaRPr sz="1350" dirty="0"/>
            </a:p>
          </p:txBody>
        </p:sp>
        <p:sp>
          <p:nvSpPr>
            <p:cNvPr id="102" name="Pijl links en rechts 101">
              <a:extLst>
                <a:ext uri="{FF2B5EF4-FFF2-40B4-BE49-F238E27FC236}">
                  <a16:creationId xmlns:a16="http://schemas.microsoft.com/office/drawing/2014/main" id="{B09BC780-FCEF-2E42-A434-32493EC75C27}"/>
                </a:ext>
              </a:extLst>
            </p:cNvPr>
            <p:cNvSpPr/>
            <p:nvPr/>
          </p:nvSpPr>
          <p:spPr>
            <a:xfrm>
              <a:off x="2477539" y="2990548"/>
              <a:ext cx="1154397" cy="3713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t>Publicatie  </a:t>
              </a:r>
              <a:endParaRPr sz="1350" dirty="0"/>
            </a:p>
          </p:txBody>
        </p:sp>
        <p:sp>
          <p:nvSpPr>
            <p:cNvPr id="103" name="Tekstvak 102">
              <a:extLst>
                <a:ext uri="{FF2B5EF4-FFF2-40B4-BE49-F238E27FC236}">
                  <a16:creationId xmlns:a16="http://schemas.microsoft.com/office/drawing/2014/main" id="{C5A811A0-34AE-4244-9138-BF4C6631749A}"/>
                </a:ext>
              </a:extLst>
            </p:cNvPr>
            <p:cNvSpPr txBox="1"/>
            <p:nvPr/>
          </p:nvSpPr>
          <p:spPr>
            <a:xfrm rot="16200000">
              <a:off x="1746112" y="2341385"/>
              <a:ext cx="1097456" cy="715581"/>
            </a:xfrm>
            <a:prstGeom prst="rect">
              <a:avLst/>
            </a:prstGeom>
            <a:noFill/>
          </p:spPr>
          <p:txBody>
            <a:bodyPr wrap="square" rtlCol="0">
              <a:spAutoFit/>
            </a:bodyPr>
            <a:lstStyle/>
            <a:p>
              <a:pPr algn="ctr"/>
              <a:r>
                <a:rPr lang="nl-NL" sz="1350" dirty="0" err="1"/>
                <a:t>Digikoppeling</a:t>
              </a:r>
              <a:r>
                <a:rPr lang="nl-NL" sz="1350" dirty="0"/>
                <a:t> </a:t>
              </a:r>
              <a:r>
                <a:rPr lang="nl-NL" sz="1350" dirty="0" err="1"/>
                <a:t>ebMS</a:t>
              </a:r>
              <a:endParaRPr lang="nl-NL" sz="1350" dirty="0"/>
            </a:p>
            <a:p>
              <a:pPr algn="ctr"/>
              <a:endParaRPr sz="1350" dirty="0"/>
            </a:p>
          </p:txBody>
        </p:sp>
      </p:grpSp>
      <p:sp>
        <p:nvSpPr>
          <p:cNvPr id="104" name="Tekstvak 103">
            <a:extLst>
              <a:ext uri="{FF2B5EF4-FFF2-40B4-BE49-F238E27FC236}">
                <a16:creationId xmlns:a16="http://schemas.microsoft.com/office/drawing/2014/main" id="{902DA725-8444-FC40-8519-A071A892DC57}"/>
              </a:ext>
            </a:extLst>
          </p:cNvPr>
          <p:cNvSpPr txBox="1"/>
          <p:nvPr/>
        </p:nvSpPr>
        <p:spPr>
          <a:xfrm rot="16200000">
            <a:off x="3455223" y="2317373"/>
            <a:ext cx="1097456" cy="715581"/>
          </a:xfrm>
          <a:prstGeom prst="rect">
            <a:avLst/>
          </a:prstGeom>
          <a:noFill/>
        </p:spPr>
        <p:txBody>
          <a:bodyPr wrap="square" rtlCol="0">
            <a:spAutoFit/>
          </a:bodyPr>
          <a:lstStyle/>
          <a:p>
            <a:pPr algn="ctr"/>
            <a:r>
              <a:rPr lang="nl-NL" sz="1350" dirty="0" err="1"/>
              <a:t>Digikoppeling</a:t>
            </a:r>
            <a:r>
              <a:rPr lang="nl-NL" sz="1350" dirty="0"/>
              <a:t> </a:t>
            </a:r>
            <a:r>
              <a:rPr lang="nl-NL" sz="1350" dirty="0" err="1"/>
              <a:t>ebMS</a:t>
            </a:r>
            <a:endParaRPr lang="nl-NL" sz="1350" dirty="0"/>
          </a:p>
          <a:p>
            <a:pPr algn="ctr"/>
            <a:endParaRPr sz="1350" dirty="0"/>
          </a:p>
        </p:txBody>
      </p:sp>
      <p:sp>
        <p:nvSpPr>
          <p:cNvPr id="105" name="Afgeronde rechthoek 104">
            <a:extLst>
              <a:ext uri="{FF2B5EF4-FFF2-40B4-BE49-F238E27FC236}">
                <a16:creationId xmlns:a16="http://schemas.microsoft.com/office/drawing/2014/main" id="{50F49625-9758-FC4D-8720-12E1EC88395E}"/>
              </a:ext>
            </a:extLst>
          </p:cNvPr>
          <p:cNvSpPr/>
          <p:nvPr/>
        </p:nvSpPr>
        <p:spPr>
          <a:xfrm>
            <a:off x="5821506" y="1077534"/>
            <a:ext cx="2150899" cy="100112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NL" sz="1350" dirty="0"/>
              <a:t>DSO-LV</a:t>
            </a:r>
            <a:endParaRPr sz="1350" dirty="0"/>
          </a:p>
        </p:txBody>
      </p:sp>
      <p:sp>
        <p:nvSpPr>
          <p:cNvPr id="106" name="Gestreepte pijl rechts 105">
            <a:extLst>
              <a:ext uri="{FF2B5EF4-FFF2-40B4-BE49-F238E27FC236}">
                <a16:creationId xmlns:a16="http://schemas.microsoft.com/office/drawing/2014/main" id="{6799151F-925B-624C-9E42-61FFD99F8459}"/>
              </a:ext>
            </a:extLst>
          </p:cNvPr>
          <p:cNvSpPr/>
          <p:nvPr/>
        </p:nvSpPr>
        <p:spPr>
          <a:xfrm rot="16200000">
            <a:off x="6046699" y="2059378"/>
            <a:ext cx="918758" cy="400453"/>
          </a:xfrm>
          <a:prstGeom prst="striped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sz="1350"/>
          </a:p>
        </p:txBody>
      </p:sp>
      <p:sp>
        <p:nvSpPr>
          <p:cNvPr id="107" name="Gestreepte pijl rechts 106">
            <a:extLst>
              <a:ext uri="{FF2B5EF4-FFF2-40B4-BE49-F238E27FC236}">
                <a16:creationId xmlns:a16="http://schemas.microsoft.com/office/drawing/2014/main" id="{1AF5FA1D-F402-CE4A-A55D-BBE64284DE53}"/>
              </a:ext>
            </a:extLst>
          </p:cNvPr>
          <p:cNvSpPr/>
          <p:nvPr/>
        </p:nvSpPr>
        <p:spPr>
          <a:xfrm rot="2488829">
            <a:off x="6403980" y="3731102"/>
            <a:ext cx="703441" cy="400453"/>
          </a:xfrm>
          <a:prstGeom prst="striped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sz="1350"/>
          </a:p>
        </p:txBody>
      </p:sp>
      <p:sp>
        <p:nvSpPr>
          <p:cNvPr id="37" name="Titel 1">
            <a:extLst>
              <a:ext uri="{FF2B5EF4-FFF2-40B4-BE49-F238E27FC236}">
                <a16:creationId xmlns:a16="http://schemas.microsoft.com/office/drawing/2014/main" id="{831871C9-7CDE-614E-927D-2A9F6E72AAF6}"/>
              </a:ext>
            </a:extLst>
          </p:cNvPr>
          <p:cNvSpPr>
            <a:spLocks noGrp="1"/>
          </p:cNvSpPr>
          <p:nvPr>
            <p:ph type="title"/>
          </p:nvPr>
        </p:nvSpPr>
        <p:spPr>
          <a:xfrm>
            <a:off x="1036638" y="197840"/>
            <a:ext cx="8229600" cy="663123"/>
          </a:xfrm>
        </p:spPr>
        <p:txBody>
          <a:bodyPr/>
          <a:lstStyle/>
          <a:p>
            <a:r>
              <a:rPr lang="nl-NL" dirty="0"/>
              <a:t>Previewportaal positionering</a:t>
            </a:r>
            <a:endParaRPr dirty="0"/>
          </a:p>
        </p:txBody>
      </p:sp>
      <p:grpSp>
        <p:nvGrpSpPr>
          <p:cNvPr id="3" name="Groep 2">
            <a:extLst>
              <a:ext uri="{FF2B5EF4-FFF2-40B4-BE49-F238E27FC236}">
                <a16:creationId xmlns:a16="http://schemas.microsoft.com/office/drawing/2014/main" id="{F996FBB9-5851-1142-8621-C46566EB2BA2}"/>
              </a:ext>
            </a:extLst>
          </p:cNvPr>
          <p:cNvGrpSpPr/>
          <p:nvPr/>
        </p:nvGrpSpPr>
        <p:grpSpPr>
          <a:xfrm>
            <a:off x="508691" y="3432122"/>
            <a:ext cx="2885363" cy="2868280"/>
            <a:chOff x="508691" y="3432122"/>
            <a:chExt cx="2885363" cy="2868280"/>
          </a:xfrm>
        </p:grpSpPr>
        <p:sp>
          <p:nvSpPr>
            <p:cNvPr id="39" name="Rechthoek: afgeronde hoeken 4">
              <a:extLst>
                <a:ext uri="{FF2B5EF4-FFF2-40B4-BE49-F238E27FC236}">
                  <a16:creationId xmlns:a16="http://schemas.microsoft.com/office/drawing/2014/main" id="{F35D2382-A9E0-F74C-B8BE-3D36ED0E5332}"/>
                </a:ext>
              </a:extLst>
            </p:cNvPr>
            <p:cNvSpPr/>
            <p:nvPr/>
          </p:nvSpPr>
          <p:spPr>
            <a:xfrm>
              <a:off x="508691" y="4308139"/>
              <a:ext cx="1395702" cy="1992263"/>
            </a:xfrm>
            <a:prstGeom prst="roundRect">
              <a:avLst>
                <a:gd name="adj" fmla="val 8581"/>
              </a:avLst>
            </a:prstGeom>
            <a:ln/>
          </p:spPr>
          <p:style>
            <a:lnRef idx="2">
              <a:schemeClr val="dk1"/>
            </a:lnRef>
            <a:fillRef idx="1">
              <a:schemeClr val="lt1"/>
            </a:fillRef>
            <a:effectRef idx="0">
              <a:schemeClr val="dk1"/>
            </a:effectRef>
            <a:fontRef idx="minor">
              <a:schemeClr val="dk1"/>
            </a:fontRef>
          </p:style>
          <p:txBody>
            <a:bodyPr rtlCol="0" anchor="t"/>
            <a:lstStyle/>
            <a:p>
              <a:r>
                <a:rPr lang="nl-NL" sz="1200" dirty="0"/>
                <a:t>Leverancier/BG  </a:t>
              </a:r>
              <a:r>
                <a:rPr lang="nl-NL" sz="1200" b="1" dirty="0"/>
                <a:t>plansoftware</a:t>
              </a:r>
            </a:p>
            <a:p>
              <a:endParaRPr lang="nl-NL" sz="750" b="1"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endParaRPr lang="nl-NL" sz="750" dirty="0">
                <a:latin typeface="Verdana" panose="020B0604030504040204" pitchFamily="34" charset="0"/>
                <a:ea typeface="Verdana" panose="020B0604030504040204" pitchFamily="34" charset="0"/>
                <a:cs typeface="Verdana" panose="020B0604030504040204" pitchFamily="34" charset="0"/>
              </a:endParaRPr>
            </a:p>
            <a:p>
              <a:r>
                <a:rPr lang="nl-NL" sz="750" dirty="0">
                  <a:latin typeface="Verdana" panose="020B0604030504040204" pitchFamily="34" charset="0"/>
                  <a:ea typeface="Verdana" panose="020B0604030504040204" pitchFamily="34" charset="0"/>
                  <a:cs typeface="Verdana" panose="020B0604030504040204" pitchFamily="34" charset="0"/>
                </a:rPr>
                <a:t>		</a:t>
              </a:r>
            </a:p>
          </p:txBody>
        </p:sp>
        <p:sp>
          <p:nvSpPr>
            <p:cNvPr id="40" name="Afgeronde rechthoek 39">
              <a:extLst>
                <a:ext uri="{FF2B5EF4-FFF2-40B4-BE49-F238E27FC236}">
                  <a16:creationId xmlns:a16="http://schemas.microsoft.com/office/drawing/2014/main" id="{618A0AF2-B1F8-1D49-96AD-5C9E6846CD95}"/>
                </a:ext>
              </a:extLst>
            </p:cNvPr>
            <p:cNvSpPr/>
            <p:nvPr/>
          </p:nvSpPr>
          <p:spPr>
            <a:xfrm>
              <a:off x="1947338" y="4319679"/>
              <a:ext cx="514866" cy="1980723"/>
            </a:xfrm>
            <a:prstGeom prst="roundRect">
              <a:avLst/>
            </a:prstGeom>
          </p:spPr>
          <p:style>
            <a:lnRef idx="1">
              <a:schemeClr val="dk1"/>
            </a:lnRef>
            <a:fillRef idx="2">
              <a:schemeClr val="dk1"/>
            </a:fillRef>
            <a:effectRef idx="1">
              <a:schemeClr val="dk1"/>
            </a:effectRef>
            <a:fontRef idx="minor">
              <a:schemeClr val="dk1"/>
            </a:fontRef>
          </p:style>
          <p:txBody>
            <a:bodyPr vert="horz" rtlCol="0" anchor="t"/>
            <a:lstStyle/>
            <a:p>
              <a:pPr algn="ctr"/>
              <a:endParaRPr lang="nl-NL" sz="1050" dirty="0"/>
            </a:p>
          </p:txBody>
        </p:sp>
        <p:sp>
          <p:nvSpPr>
            <p:cNvPr id="41" name="Gestreepte pijl rechts 40">
              <a:extLst>
                <a:ext uri="{FF2B5EF4-FFF2-40B4-BE49-F238E27FC236}">
                  <a16:creationId xmlns:a16="http://schemas.microsoft.com/office/drawing/2014/main" id="{4A0B9B9F-F8DA-8F4E-A86E-FD2B7415B426}"/>
                </a:ext>
              </a:extLst>
            </p:cNvPr>
            <p:cNvSpPr/>
            <p:nvPr/>
          </p:nvSpPr>
          <p:spPr>
            <a:xfrm>
              <a:off x="1763064" y="5753887"/>
              <a:ext cx="657970" cy="400453"/>
            </a:xfrm>
            <a:prstGeom prst="striped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sz="1350"/>
            </a:p>
          </p:txBody>
        </p:sp>
        <p:pic>
          <p:nvPicPr>
            <p:cNvPr id="42" name="Afbeelding 41">
              <a:extLst>
                <a:ext uri="{FF2B5EF4-FFF2-40B4-BE49-F238E27FC236}">
                  <a16:creationId xmlns:a16="http://schemas.microsoft.com/office/drawing/2014/main" id="{0852C6B0-78E8-2B45-9AF3-B154607FD6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2790" y="5267536"/>
              <a:ext cx="1324748" cy="766588"/>
            </a:xfrm>
            <a:prstGeom prst="rect">
              <a:avLst/>
            </a:prstGeom>
          </p:spPr>
        </p:pic>
        <p:sp>
          <p:nvSpPr>
            <p:cNvPr id="43" name="Pijl links en rechts 42">
              <a:extLst>
                <a:ext uri="{FF2B5EF4-FFF2-40B4-BE49-F238E27FC236}">
                  <a16:creationId xmlns:a16="http://schemas.microsoft.com/office/drawing/2014/main" id="{EA21F776-4C2E-7F45-94B4-E1F7AFE4FE99}"/>
                </a:ext>
              </a:extLst>
            </p:cNvPr>
            <p:cNvSpPr/>
            <p:nvPr/>
          </p:nvSpPr>
          <p:spPr>
            <a:xfrm rot="18790790">
              <a:off x="2307762" y="4133148"/>
              <a:ext cx="1514629" cy="3713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t>Validatie </a:t>
              </a:r>
              <a:endParaRPr sz="1350" dirty="0"/>
            </a:p>
          </p:txBody>
        </p:sp>
        <p:sp>
          <p:nvSpPr>
            <p:cNvPr id="44" name="Pijl links en rechts 43">
              <a:extLst>
                <a:ext uri="{FF2B5EF4-FFF2-40B4-BE49-F238E27FC236}">
                  <a16:creationId xmlns:a16="http://schemas.microsoft.com/office/drawing/2014/main" id="{33BF3C05-1009-C741-8534-39A0343F12B1}"/>
                </a:ext>
              </a:extLst>
            </p:cNvPr>
            <p:cNvSpPr/>
            <p:nvPr/>
          </p:nvSpPr>
          <p:spPr>
            <a:xfrm rot="18788305">
              <a:off x="2043047" y="4411760"/>
              <a:ext cx="2330646" cy="3713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50" dirty="0"/>
                <a:t>Publicatie  </a:t>
              </a:r>
              <a:endParaRPr sz="1350" dirty="0"/>
            </a:p>
          </p:txBody>
        </p:sp>
      </p:grpSp>
    </p:spTree>
    <p:extLst>
      <p:ext uri="{BB962C8B-B14F-4D97-AF65-F5344CB8AC3E}">
        <p14:creationId xmlns:p14="http://schemas.microsoft.com/office/powerpoint/2010/main" val="407612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ppt_x"/>
                                          </p:val>
                                        </p:tav>
                                      </p:tavLst>
                                    </p:anim>
                                    <p:anim calcmode="lin" valueType="num">
                                      <p:cBhvr additive="base">
                                        <p:cTn id="11" dur="500"/>
                                        <p:tgtEl>
                                          <p:spTgt spid="4"/>
                                        </p:tgtEl>
                                        <p:attrNameLst>
                                          <p:attrName>ppt_y</p:attrName>
                                        </p:attrNameLst>
                                      </p:cBhvr>
                                      <p:tavLst>
                                        <p:tav tm="0">
                                          <p:val>
                                            <p:strVal val="ppt_y"/>
                                          </p:val>
                                        </p:tav>
                                        <p:tav tm="100000">
                                          <p:val>
                                            <p:strVal val="1+ppt_h/2"/>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Reeks 1</a:t>
            </a:r>
            <a:endParaRPr lang="nl-NL" b="1" dirty="0">
              <a:solidFill>
                <a:schemeClr val="bg1"/>
              </a:solidFill>
            </a:endParaRPr>
          </a:p>
        </p:txBody>
      </p:sp>
      <p:sp>
        <p:nvSpPr>
          <p:cNvPr id="3" name="Ondertitel 2"/>
          <p:cNvSpPr>
            <a:spLocks noGrp="1"/>
          </p:cNvSpPr>
          <p:nvPr>
            <p:ph type="subTitle" idx="1"/>
          </p:nvPr>
        </p:nvSpPr>
        <p:spPr>
          <a:xfrm>
            <a:off x="6241774" y="2413592"/>
            <a:ext cx="2404088" cy="2346667"/>
          </a:xfrm>
        </p:spPr>
        <p:txBody>
          <a:bodyPr>
            <a:normAutofit/>
          </a:bodyPr>
          <a:lstStyle/>
          <a:p>
            <a:r>
              <a:rPr lang="nl-NL" b="1" dirty="0">
                <a:solidFill>
                  <a:schemeClr val="bg1"/>
                </a:solidFill>
              </a:rPr>
              <a:t>STOP/TPOD v0.97</a:t>
            </a:r>
          </a:p>
          <a:p>
            <a:endParaRPr lang="nl-NL" b="1" dirty="0">
              <a:solidFill>
                <a:schemeClr val="bg1"/>
              </a:solidFill>
            </a:endParaRPr>
          </a:p>
          <a:p>
            <a:r>
              <a:rPr lang="nl-NL" b="1" dirty="0">
                <a:solidFill>
                  <a:schemeClr val="bg1"/>
                </a:solidFill>
              </a:rPr>
              <a:t>LVBB</a:t>
            </a:r>
          </a:p>
          <a:p>
            <a:endParaRPr lang="nl-NL" b="1" dirty="0">
              <a:solidFill>
                <a:schemeClr val="bg1"/>
              </a:solidFill>
            </a:endParaRPr>
          </a:p>
          <a:p>
            <a:r>
              <a:rPr lang="nl-NL" b="1" dirty="0">
                <a:solidFill>
                  <a:schemeClr val="bg1"/>
                </a:solidFill>
              </a:rPr>
              <a:t>OZON</a:t>
            </a:r>
          </a:p>
          <a:p>
            <a:endParaRPr lang="nl-NL" b="1" dirty="0">
              <a:solidFill>
                <a:schemeClr val="bg1"/>
              </a:solidFill>
            </a:endParaRPr>
          </a:p>
          <a:p>
            <a:r>
              <a:rPr lang="nl-NL" b="1" dirty="0">
                <a:solidFill>
                  <a:srgbClr val="FFC000"/>
                </a:solidFill>
              </a:rPr>
              <a:t>IHR</a:t>
            </a:r>
          </a:p>
          <a:p>
            <a:endParaRPr lang="nl-NL" b="1" dirty="0">
              <a:solidFill>
                <a:schemeClr val="bg1"/>
              </a:solidFill>
            </a:endParaRPr>
          </a:p>
          <a:p>
            <a:r>
              <a:rPr lang="nl-NL" b="1" dirty="0">
                <a:solidFill>
                  <a:schemeClr val="bg1"/>
                </a:solidFill>
              </a:rPr>
              <a:t>VIEWER</a:t>
            </a:r>
          </a:p>
        </p:txBody>
      </p:sp>
      <p:pic>
        <p:nvPicPr>
          <p:cNvPr id="5" name="Afbeelding 4">
            <a:extLst>
              <a:ext uri="{FF2B5EF4-FFF2-40B4-BE49-F238E27FC236}">
                <a16:creationId xmlns:a16="http://schemas.microsoft.com/office/drawing/2014/main" id="{11351C6B-848C-44EA-A47E-DF737C4628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191" y="2816762"/>
            <a:ext cx="5752021" cy="3465039"/>
          </a:xfrm>
          <a:prstGeom prst="rect">
            <a:avLst/>
          </a:prstGeom>
        </p:spPr>
      </p:pic>
      <p:cxnSp>
        <p:nvCxnSpPr>
          <p:cNvPr id="7" name="Rechte verbindingslijn 6">
            <a:extLst>
              <a:ext uri="{FF2B5EF4-FFF2-40B4-BE49-F238E27FC236}">
                <a16:creationId xmlns:a16="http://schemas.microsoft.com/office/drawing/2014/main" id="{697E079B-D0AF-41A0-AB56-E87B2743DCDC}"/>
              </a:ext>
            </a:extLst>
          </p:cNvPr>
          <p:cNvCxnSpPr/>
          <p:nvPr/>
        </p:nvCxnSpPr>
        <p:spPr>
          <a:xfrm>
            <a:off x="2294965" y="3128682"/>
            <a:ext cx="0" cy="1237130"/>
          </a:xfrm>
          <a:prstGeom prst="lin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cxnSp>
      <p:cxnSp>
        <p:nvCxnSpPr>
          <p:cNvPr id="9" name="Rechte verbindingslijn 8">
            <a:extLst>
              <a:ext uri="{FF2B5EF4-FFF2-40B4-BE49-F238E27FC236}">
                <a16:creationId xmlns:a16="http://schemas.microsoft.com/office/drawing/2014/main" id="{E0212F68-BD55-4A5C-B20E-EB3C3FA18E42}"/>
              </a:ext>
            </a:extLst>
          </p:cNvPr>
          <p:cNvCxnSpPr/>
          <p:nvPr/>
        </p:nvCxnSpPr>
        <p:spPr>
          <a:xfrm>
            <a:off x="2115671" y="4025153"/>
            <a:ext cx="179294" cy="0"/>
          </a:xfrm>
          <a:prstGeom prst="lin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cxnSp>
      <p:cxnSp>
        <p:nvCxnSpPr>
          <p:cNvPr id="11" name="Rechte verbindingslijn 10">
            <a:extLst>
              <a:ext uri="{FF2B5EF4-FFF2-40B4-BE49-F238E27FC236}">
                <a16:creationId xmlns:a16="http://schemas.microsoft.com/office/drawing/2014/main" id="{A55B69AE-6E5A-4028-AA66-2CF3DFA5C091}"/>
              </a:ext>
            </a:extLst>
          </p:cNvPr>
          <p:cNvCxnSpPr/>
          <p:nvPr/>
        </p:nvCxnSpPr>
        <p:spPr>
          <a:xfrm>
            <a:off x="2294965" y="4365812"/>
            <a:ext cx="259976" cy="493059"/>
          </a:xfrm>
          <a:prstGeom prst="lin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cxnSp>
      <p:cxnSp>
        <p:nvCxnSpPr>
          <p:cNvPr id="13" name="Rechte verbindingslijn 12">
            <a:extLst>
              <a:ext uri="{FF2B5EF4-FFF2-40B4-BE49-F238E27FC236}">
                <a16:creationId xmlns:a16="http://schemas.microsoft.com/office/drawing/2014/main" id="{6D4D15E0-FD2B-4825-84AC-4B5EE1A067BA}"/>
              </a:ext>
            </a:extLst>
          </p:cNvPr>
          <p:cNvCxnSpPr/>
          <p:nvPr/>
        </p:nvCxnSpPr>
        <p:spPr>
          <a:xfrm flipV="1">
            <a:off x="1712259" y="5172635"/>
            <a:ext cx="0" cy="513601"/>
          </a:xfrm>
          <a:prstGeom prst="lin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cxnSp>
      <p:cxnSp>
        <p:nvCxnSpPr>
          <p:cNvPr id="15" name="Rechte verbindingslijn 14">
            <a:extLst>
              <a:ext uri="{FF2B5EF4-FFF2-40B4-BE49-F238E27FC236}">
                <a16:creationId xmlns:a16="http://schemas.microsoft.com/office/drawing/2014/main" id="{F97E4797-1EE3-4427-957C-B3822C7D3519}"/>
              </a:ext>
            </a:extLst>
          </p:cNvPr>
          <p:cNvCxnSpPr/>
          <p:nvPr/>
        </p:nvCxnSpPr>
        <p:spPr>
          <a:xfrm>
            <a:off x="1712259" y="5172635"/>
            <a:ext cx="735106" cy="0"/>
          </a:xfrm>
          <a:prstGeom prst="lin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cxnSp>
      <p:cxnSp>
        <p:nvCxnSpPr>
          <p:cNvPr id="17" name="Rechte verbindingslijn 16">
            <a:extLst>
              <a:ext uri="{FF2B5EF4-FFF2-40B4-BE49-F238E27FC236}">
                <a16:creationId xmlns:a16="http://schemas.microsoft.com/office/drawing/2014/main" id="{C1FAA948-4B8E-4587-BE42-0CCAB4E66178}"/>
              </a:ext>
            </a:extLst>
          </p:cNvPr>
          <p:cNvCxnSpPr/>
          <p:nvPr/>
        </p:nvCxnSpPr>
        <p:spPr>
          <a:xfrm flipV="1">
            <a:off x="2447365" y="4858871"/>
            <a:ext cx="107576" cy="313764"/>
          </a:xfrm>
          <a:prstGeom prst="lin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209120130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ctrTitle"/>
          </p:nvPr>
        </p:nvSpPr>
        <p:spPr/>
        <p:txBody>
          <a:bodyPr/>
          <a:lstStyle/>
          <a:p>
            <a:pPr lvl="0"/>
            <a:r>
              <a:rPr lang="nl-NL"/>
              <a:t>Data op orde</a:t>
            </a:r>
          </a:p>
        </p:txBody>
      </p:sp>
      <p:sp>
        <p:nvSpPr>
          <p:cNvPr id="3" name="Ondertitel 2"/>
          <p:cNvSpPr txBox="1">
            <a:spLocks noGrp="1"/>
          </p:cNvSpPr>
          <p:nvPr>
            <p:ph type="subTitle" idx="1"/>
          </p:nvPr>
        </p:nvSpPr>
        <p:spPr/>
        <p:txBody>
          <a:bodyPr/>
          <a:lstStyle/>
          <a:p>
            <a:pPr lvl="0">
              <a:spcBef>
                <a:spcPts val="400"/>
              </a:spcBef>
            </a:pPr>
            <a:r>
              <a:rPr lang="nl-NL" sz="1600"/>
              <a:t>Gegevenskwaliteit van ruimtelijke plannen verhogen in voorbereiding op de Omgevingswet</a:t>
            </a:r>
          </a:p>
          <a:p>
            <a:pPr lvl="0">
              <a:spcBef>
                <a:spcPts val="400"/>
              </a:spcBef>
            </a:pPr>
            <a:endParaRPr lang="nl-NL" sz="1600"/>
          </a:p>
          <a:p>
            <a:pPr lvl="0">
              <a:spcBef>
                <a:spcPts val="400"/>
              </a:spcBef>
            </a:pPr>
            <a:r>
              <a:rPr lang="nl-NL" sz="1600"/>
              <a:t>Irina Entrop – RO beheerteam bij Geonovum</a:t>
            </a:r>
          </a:p>
        </p:txBody>
      </p:sp>
      <p:pic>
        <p:nvPicPr>
          <p:cNvPr id="4" name="Afbeelding 3">
            <a:extLst>
              <a:ext uri="{FF2B5EF4-FFF2-40B4-BE49-F238E27FC236}">
                <a16:creationId xmlns:a16="http://schemas.microsoft.com/office/drawing/2014/main" id="{04E3200C-5598-4AA7-B85C-59623BFB5A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36472113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p>
            <a:pPr lvl="0"/>
            <a:r>
              <a:rPr lang="nl-NL"/>
              <a:t>Project Data op Orde</a:t>
            </a:r>
          </a:p>
        </p:txBody>
      </p:sp>
      <p:sp>
        <p:nvSpPr>
          <p:cNvPr id="3" name="Tijdelijke aanduiding voor inhoud 2"/>
          <p:cNvSpPr txBox="1">
            <a:spLocks noGrp="1"/>
          </p:cNvSpPr>
          <p:nvPr>
            <p:ph idx="1"/>
          </p:nvPr>
        </p:nvSpPr>
        <p:spPr>
          <a:xfrm>
            <a:off x="457200" y="2347996"/>
            <a:ext cx="7823204" cy="4103607"/>
          </a:xfrm>
        </p:spPr>
        <p:txBody>
          <a:bodyPr/>
          <a:lstStyle/>
          <a:p>
            <a:pPr lvl="0">
              <a:lnSpc>
                <a:spcPct val="90000"/>
              </a:lnSpc>
            </a:pPr>
            <a:r>
              <a:rPr lang="nl-NL" sz="2000"/>
              <a:t>Beschikbaarheid planonderdelen</a:t>
            </a:r>
          </a:p>
          <a:p>
            <a:pPr lvl="0">
              <a:lnSpc>
                <a:spcPct val="90000"/>
              </a:lnSpc>
            </a:pPr>
            <a:endParaRPr lang="nl-NL" sz="2000"/>
          </a:p>
          <a:p>
            <a:pPr lvl="0">
              <a:lnSpc>
                <a:spcPct val="90000"/>
              </a:lnSpc>
            </a:pPr>
            <a:r>
              <a:rPr lang="nl-NL" sz="2000"/>
              <a:t>Gebruik juiste plantype </a:t>
            </a:r>
          </a:p>
          <a:p>
            <a:pPr lvl="0">
              <a:lnSpc>
                <a:spcPct val="90000"/>
              </a:lnSpc>
            </a:pPr>
            <a:endParaRPr lang="nl-NL" sz="2000"/>
          </a:p>
          <a:p>
            <a:pPr lvl="0">
              <a:lnSpc>
                <a:spcPct val="90000"/>
              </a:lnSpc>
            </a:pPr>
            <a:r>
              <a:rPr lang="nl-NL" sz="2000"/>
              <a:t>Planstatus / Dossierstatus</a:t>
            </a:r>
          </a:p>
          <a:p>
            <a:pPr lvl="0">
              <a:lnSpc>
                <a:spcPct val="90000"/>
              </a:lnSpc>
            </a:pPr>
            <a:endParaRPr lang="nl-NL" sz="2000"/>
          </a:p>
          <a:p>
            <a:pPr lvl="0">
              <a:lnSpc>
                <a:spcPct val="90000"/>
              </a:lnSpc>
            </a:pPr>
            <a:r>
              <a:rPr lang="nl-NL" sz="2000"/>
              <a:t>Locatie</a:t>
            </a:r>
          </a:p>
          <a:p>
            <a:pPr lvl="0">
              <a:lnSpc>
                <a:spcPct val="90000"/>
              </a:lnSpc>
            </a:pPr>
            <a:endParaRPr lang="nl-NL" sz="2000"/>
          </a:p>
          <a:p>
            <a:pPr lvl="0">
              <a:lnSpc>
                <a:spcPct val="90000"/>
              </a:lnSpc>
            </a:pPr>
            <a:r>
              <a:rPr lang="nl-NL" sz="2000"/>
              <a:t>Vervallen / verouderde data</a:t>
            </a:r>
          </a:p>
          <a:p>
            <a:pPr lvl="0">
              <a:lnSpc>
                <a:spcPct val="90000"/>
              </a:lnSpc>
            </a:pPr>
            <a:endParaRPr lang="nl-NL"/>
          </a:p>
        </p:txBody>
      </p:sp>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0258" y="3088642"/>
            <a:ext cx="3896541" cy="1996628"/>
          </a:xfrm>
          <a:prstGeom prst="rect">
            <a:avLst/>
          </a:prstGeom>
          <a:noFill/>
          <a:ln cap="flat">
            <a:noFill/>
          </a:ln>
        </p:spPr>
      </p:pic>
      <p:pic>
        <p:nvPicPr>
          <p:cNvPr id="5" name="Afbeelding 4">
            <a:extLst>
              <a:ext uri="{FF2B5EF4-FFF2-40B4-BE49-F238E27FC236}">
                <a16:creationId xmlns:a16="http://schemas.microsoft.com/office/drawing/2014/main" id="{A2E851E8-F600-455C-B88C-454507562E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39218415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42819" y="1208909"/>
            <a:ext cx="5118856" cy="5679192"/>
          </a:xfrm>
        </p:spPr>
      </p:pic>
      <p:sp>
        <p:nvSpPr>
          <p:cNvPr id="3" name="Titel 1"/>
          <p:cNvSpPr txBox="1">
            <a:spLocks noGrp="1"/>
          </p:cNvSpPr>
          <p:nvPr>
            <p:ph type="title"/>
          </p:nvPr>
        </p:nvSpPr>
        <p:spPr>
          <a:xfrm>
            <a:off x="457200" y="777477"/>
            <a:ext cx="8229600" cy="1143000"/>
          </a:xfrm>
        </p:spPr>
        <p:txBody>
          <a:bodyPr/>
          <a:lstStyle/>
          <a:p>
            <a:pPr lvl="0"/>
            <a:r>
              <a:rPr lang="nl-NL"/>
              <a:t>Resultaten</a:t>
            </a:r>
          </a:p>
        </p:txBody>
      </p:sp>
      <p:sp>
        <p:nvSpPr>
          <p:cNvPr id="4" name="Rechthoek 4"/>
          <p:cNvSpPr/>
          <p:nvPr/>
        </p:nvSpPr>
        <p:spPr>
          <a:xfrm>
            <a:off x="457200" y="1920477"/>
            <a:ext cx="3423915" cy="144655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a:solidFill>
                  <a:srgbClr val="4472C4"/>
                </a:solidFill>
                <a:uFillTx/>
                <a:latin typeface="Calibri"/>
              </a:rPr>
              <a:t>1 januari 2018</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000" b="0" i="0" u="none" strike="noStrike" kern="1200" cap="none" spc="0" baseline="0">
              <a:solidFill>
                <a:srgbClr val="4472C4"/>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0" i="0" u="none" strike="noStrike" kern="1200" cap="none" spc="0" baseline="0">
                <a:solidFill>
                  <a:srgbClr val="000000"/>
                </a:solidFill>
                <a:uFillTx/>
                <a:latin typeface="Calibri"/>
              </a:rPr>
              <a:t>29 bronhouders &lt; 3</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0" i="0" u="none" strike="noStrike" kern="1200" cap="none" spc="0" baseline="0">
                <a:solidFill>
                  <a:srgbClr val="000000"/>
                </a:solidFill>
                <a:uFillTx/>
                <a:latin typeface="Calibri"/>
              </a:rPr>
              <a:t>2 bronhouders = 0</a:t>
            </a:r>
          </a:p>
        </p:txBody>
      </p:sp>
      <p:pic>
        <p:nvPicPr>
          <p:cNvPr id="5" name="Afbeelding 4">
            <a:extLst>
              <a:ext uri="{FF2B5EF4-FFF2-40B4-BE49-F238E27FC236}">
                <a16:creationId xmlns:a16="http://schemas.microsoft.com/office/drawing/2014/main" id="{B96F3C31-FF26-41E3-A71E-EE948CE533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27249155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71101" y="1206825"/>
            <a:ext cx="5100733" cy="5698595"/>
          </a:xfrm>
          <a:prstGeom prst="rect">
            <a:avLst/>
          </a:prstGeom>
          <a:noFill/>
          <a:ln cap="flat">
            <a:noFill/>
          </a:ln>
        </p:spPr>
      </p:pic>
      <p:sp>
        <p:nvSpPr>
          <p:cNvPr id="3" name="Titel 1"/>
          <p:cNvSpPr txBox="1">
            <a:spLocks noGrp="1"/>
          </p:cNvSpPr>
          <p:nvPr>
            <p:ph type="title"/>
          </p:nvPr>
        </p:nvSpPr>
        <p:spPr>
          <a:xfrm>
            <a:off x="457200" y="777477"/>
            <a:ext cx="8229600" cy="1143000"/>
          </a:xfrm>
        </p:spPr>
        <p:txBody>
          <a:bodyPr/>
          <a:lstStyle/>
          <a:p>
            <a:pPr lvl="0"/>
            <a:r>
              <a:rPr lang="nl-NL"/>
              <a:t>Resultaten</a:t>
            </a:r>
          </a:p>
        </p:txBody>
      </p:sp>
      <p:sp>
        <p:nvSpPr>
          <p:cNvPr id="4" name="Rechthoek 4"/>
          <p:cNvSpPr/>
          <p:nvPr/>
        </p:nvSpPr>
        <p:spPr>
          <a:xfrm>
            <a:off x="457200" y="1920477"/>
            <a:ext cx="3423915" cy="175432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0" cap="none" spc="0" baseline="0">
                <a:solidFill>
                  <a:srgbClr val="4472C4"/>
                </a:solidFill>
                <a:uFillTx/>
                <a:latin typeface="Calibri"/>
              </a:rPr>
              <a:t>1 december 2018</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000" b="0" i="0" u="none" strike="noStrike" kern="0" cap="none" spc="0" baseline="0">
              <a:solidFill>
                <a:srgbClr val="4472C4"/>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0" i="0" u="none" strike="noStrike" kern="0" cap="none" spc="0" baseline="0">
                <a:solidFill>
                  <a:srgbClr val="000000"/>
                </a:solidFill>
                <a:uFillTx/>
                <a:latin typeface="Calibri"/>
              </a:rPr>
              <a:t>87 bronhouders &lt; 3</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0" i="0" u="none" strike="noStrike" kern="0" cap="none" spc="0" baseline="0">
                <a:solidFill>
                  <a:srgbClr val="000000"/>
                </a:solidFill>
                <a:uFillTx/>
                <a:latin typeface="Calibri"/>
              </a:rPr>
              <a:t>34 bronhouder = 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000" b="0" i="0" u="none" strike="noStrike" kern="1200" cap="none" spc="0" baseline="0">
              <a:solidFill>
                <a:srgbClr val="4472C4"/>
              </a:solidFill>
              <a:uFillTx/>
              <a:latin typeface="Calibri"/>
            </a:endParaRPr>
          </a:p>
        </p:txBody>
      </p:sp>
      <p:pic>
        <p:nvPicPr>
          <p:cNvPr id="5" name="Afbeelding 4">
            <a:extLst>
              <a:ext uri="{FF2B5EF4-FFF2-40B4-BE49-F238E27FC236}">
                <a16:creationId xmlns:a16="http://schemas.microsoft.com/office/drawing/2014/main" id="{F3724D89-2709-4B99-B7D6-E8A9EDB606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32873461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txBox="1"/>
          <p:nvPr/>
        </p:nvSpPr>
        <p:spPr>
          <a:xfrm>
            <a:off x="5752398" y="6406487"/>
            <a:ext cx="989216" cy="348240"/>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11dec2018</a:t>
            </a:r>
          </a:p>
        </p:txBody>
      </p:sp>
      <p:sp>
        <p:nvSpPr>
          <p:cNvPr id="3" name="Tijdelijke aanduiding voor voettekst 2"/>
          <p:cNvSpPr txBox="1"/>
          <p:nvPr/>
        </p:nvSpPr>
        <p:spPr>
          <a:xfrm>
            <a:off x="1613586" y="5662111"/>
            <a:ext cx="4205965" cy="261180"/>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FFFFFF"/>
                </a:solidFill>
                <a:uFillTx/>
                <a:latin typeface="Calibri"/>
              </a:rPr>
              <a:t>Met de nieuwe Ruimtelijkeplannen.nl richting de Omgevingswet!</a:t>
            </a:r>
            <a:endParaRPr lang="en-US" sz="1800" b="0" i="0" u="none" strike="noStrike" kern="1200" cap="none" spc="0" baseline="0">
              <a:solidFill>
                <a:srgbClr val="FFFFFF"/>
              </a:solidFill>
              <a:uFillTx/>
              <a:latin typeface="Calibri"/>
            </a:endParaRPr>
          </a:p>
        </p:txBody>
      </p:sp>
      <p:sp>
        <p:nvSpPr>
          <p:cNvPr id="4" name="Tijdelijke aanduiding voor dianummer 3"/>
          <p:cNvSpPr txBox="1"/>
          <p:nvPr/>
        </p:nvSpPr>
        <p:spPr>
          <a:xfrm>
            <a:off x="6824743" y="6406487"/>
            <a:ext cx="540337" cy="348240"/>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464D2E5-2BF0-49A4-B2B1-D5E07857DA38}" type="slidenum">
              <a:t>78</a:t>
            </a:fld>
            <a:endParaRPr lang="en-US" sz="1800" b="0" i="0" u="none" strike="noStrike" kern="1200" cap="none" spc="0" baseline="0">
              <a:solidFill>
                <a:srgbClr val="FFFFFF"/>
              </a:solidFill>
              <a:uFillTx/>
              <a:latin typeface="Calibri"/>
            </a:endParaRPr>
          </a:p>
        </p:txBody>
      </p:sp>
      <p:sp>
        <p:nvSpPr>
          <p:cNvPr id="5" name="Title 1"/>
          <p:cNvSpPr txBox="1"/>
          <p:nvPr/>
        </p:nvSpPr>
        <p:spPr>
          <a:xfrm>
            <a:off x="457200" y="1266425"/>
            <a:ext cx="8229600" cy="857250"/>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3200" b="1" i="0" u="none" strike="noStrike" kern="1200" cap="none" spc="0" baseline="0">
                <a:solidFill>
                  <a:srgbClr val="2E75B6"/>
                </a:solidFill>
                <a:uFillTx/>
                <a:latin typeface="Calibri Light"/>
              </a:rPr>
              <a:t>In cijfers:</a:t>
            </a:r>
          </a:p>
        </p:txBody>
      </p:sp>
      <p:sp>
        <p:nvSpPr>
          <p:cNvPr id="6" name="Content Placeholder 2"/>
          <p:cNvSpPr txBox="1"/>
          <p:nvPr/>
        </p:nvSpPr>
        <p:spPr>
          <a:xfrm>
            <a:off x="457200" y="2142530"/>
            <a:ext cx="3913906" cy="3394472"/>
          </a:xfrm>
          <a:prstGeom prst="rect">
            <a:avLst/>
          </a:prstGeom>
          <a:noFill/>
          <a:ln cap="flat">
            <a:noFill/>
          </a:ln>
        </p:spPr>
        <p:txBody>
          <a:bodyPr vert="horz" wrap="square" lIns="91440" tIns="45720" rIns="91440" bIns="45720" anchor="t" anchorCtr="0" compatLnSpc="1">
            <a:noAutofit/>
          </a:bodyPr>
          <a:lstStyle/>
          <a:p>
            <a:pPr marL="342900" marR="0" lvl="0" indent="-342900" algn="l" defTabSz="4572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nl-NL" sz="2800" b="0" i="0" u="none" strike="noStrike" kern="1200" cap="none" spc="0" baseline="0">
                <a:solidFill>
                  <a:srgbClr val="000000"/>
                </a:solidFill>
                <a:uFillTx/>
                <a:latin typeface="Calibri"/>
              </a:rPr>
              <a:t>1 jan: 248 </a:t>
            </a:r>
          </a:p>
          <a:p>
            <a:pPr marL="0" marR="0" lvl="0" indent="0" algn="l" defTabSz="457200" rtl="0" fontAlgn="auto" hangingPunct="1">
              <a:lnSpc>
                <a:spcPct val="100000"/>
              </a:lnSpc>
              <a:spcBef>
                <a:spcPts val="70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000000"/>
                </a:solidFill>
                <a:uFillTx/>
                <a:latin typeface="Calibri"/>
              </a:rPr>
              <a:t>    (bij 109 verschillende bronhouders)</a:t>
            </a:r>
          </a:p>
          <a:p>
            <a:pPr marL="342900" marR="0" lvl="0" indent="-342900" algn="l" defTabSz="4572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nl-NL" sz="2800" b="0" i="0" u="none" strike="noStrike" kern="1200" cap="none" spc="0" baseline="0">
                <a:solidFill>
                  <a:srgbClr val="000000"/>
                </a:solidFill>
                <a:uFillTx/>
                <a:latin typeface="Calibri"/>
              </a:rPr>
              <a:t>13 dec: 149 </a:t>
            </a:r>
          </a:p>
          <a:p>
            <a:pPr marL="0" marR="0" lvl="0" indent="0" algn="l" defTabSz="457200" rtl="0" fontAlgn="auto" hangingPunct="1">
              <a:lnSpc>
                <a:spcPct val="100000"/>
              </a:lnSpc>
              <a:spcBef>
                <a:spcPts val="700"/>
              </a:spcBef>
              <a:spcAft>
                <a:spcPts val="0"/>
              </a:spcAft>
              <a:buNone/>
              <a:tabLst/>
              <a:defRPr sz="1800" b="0" i="0" u="none" strike="noStrike" kern="0" cap="none" spc="0" baseline="0">
                <a:solidFill>
                  <a:srgbClr val="000000"/>
                </a:solidFill>
                <a:uFillTx/>
              </a:defRPr>
            </a:pPr>
            <a:r>
              <a:rPr lang="nl-NL" sz="2800" b="0" i="0" u="none" strike="noStrike" kern="0" cap="none" spc="0" baseline="0">
                <a:solidFill>
                  <a:srgbClr val="000000"/>
                </a:solidFill>
                <a:uFillTx/>
                <a:latin typeface="Calibri"/>
              </a:rPr>
              <a:t>   </a:t>
            </a:r>
            <a:r>
              <a:rPr lang="nl-NL" sz="1800" b="0" i="0" u="none" strike="noStrike" kern="1200" cap="none" spc="0" baseline="0">
                <a:solidFill>
                  <a:srgbClr val="000000"/>
                </a:solidFill>
                <a:uFillTx/>
                <a:latin typeface="Calibri"/>
              </a:rPr>
              <a:t>(bij 66 verschillende bronhouders)</a:t>
            </a:r>
          </a:p>
          <a:p>
            <a:pPr marL="0" marR="0" lvl="0" indent="0" algn="l" defTabSz="457200" rtl="0" fontAlgn="auto" hangingPunct="1">
              <a:lnSpc>
                <a:spcPct val="100000"/>
              </a:lnSpc>
              <a:spcBef>
                <a:spcPts val="700"/>
              </a:spcBef>
              <a:spcAft>
                <a:spcPts val="0"/>
              </a:spcAft>
              <a:buNone/>
              <a:tabLst/>
              <a:defRPr sz="1800" b="0" i="0" u="none" strike="noStrike" kern="0" cap="none" spc="0" baseline="0">
                <a:solidFill>
                  <a:srgbClr val="000000"/>
                </a:solidFill>
                <a:uFillTx/>
              </a:defRPr>
            </a:pPr>
            <a:endParaRPr lang="nl-NL" sz="2800" b="0" i="0" u="none" strike="noStrike" kern="1200" cap="none" spc="0" baseline="0">
              <a:solidFill>
                <a:srgbClr val="000000"/>
              </a:solidFill>
              <a:uFillTx/>
              <a:latin typeface="Calibri"/>
            </a:endParaRPr>
          </a:p>
          <a:p>
            <a:pPr marL="342900" marR="0" lvl="0" indent="-342900" algn="l" defTabSz="457200" rtl="0" fontAlgn="auto" hangingPunct="1">
              <a:lnSpc>
                <a:spcPct val="100000"/>
              </a:lnSpc>
              <a:spcBef>
                <a:spcPts val="700"/>
              </a:spcBef>
              <a:spcAft>
                <a:spcPts val="0"/>
              </a:spcAft>
              <a:buSzPts val="2798"/>
              <a:buBlip>
                <a:blip r:embed="rId3"/>
              </a:buBlip>
              <a:tabLst/>
              <a:defRPr sz="1800" b="0" i="0" u="none" strike="noStrike" kern="0" cap="none" spc="0" baseline="0">
                <a:solidFill>
                  <a:srgbClr val="000000"/>
                </a:solidFill>
                <a:uFillTx/>
              </a:defRPr>
            </a:pPr>
            <a:endParaRPr lang="nl-NL" sz="2800" b="0" i="0" u="none" strike="noStrike" kern="1200" cap="none" spc="0" baseline="0">
              <a:solidFill>
                <a:srgbClr val="000000"/>
              </a:solidFill>
              <a:uFillTx/>
              <a:latin typeface="Calibri"/>
            </a:endParaRPr>
          </a:p>
          <a:p>
            <a:pPr marL="342900" marR="0" lvl="0" indent="-342900" algn="l" defTabSz="457200" rtl="0" fontAlgn="auto" hangingPunct="1">
              <a:lnSpc>
                <a:spcPct val="100000"/>
              </a:lnSpc>
              <a:spcBef>
                <a:spcPts val="700"/>
              </a:spcBef>
              <a:spcAft>
                <a:spcPts val="0"/>
              </a:spcAft>
              <a:buSzPts val="2798"/>
              <a:buBlip>
                <a:blip r:embed="rId3"/>
              </a:buBlip>
              <a:tabLst/>
              <a:defRPr sz="1800" b="0" i="0" u="none" strike="noStrike" kern="0" cap="none" spc="0" baseline="0">
                <a:solidFill>
                  <a:srgbClr val="000000"/>
                </a:solidFill>
                <a:uFillTx/>
              </a:defRPr>
            </a:pPr>
            <a:endParaRPr lang="nl-NL" sz="2800" b="0" i="0" u="none" strike="noStrike" kern="1200" cap="none" spc="0" baseline="0">
              <a:solidFill>
                <a:srgbClr val="000000"/>
              </a:solidFill>
              <a:uFillTx/>
              <a:latin typeface="Calibri"/>
            </a:endParaRPr>
          </a:p>
        </p:txBody>
      </p:sp>
      <p:pic>
        <p:nvPicPr>
          <p:cNvPr id="7" name="Afbeelding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1843" y="1973092"/>
            <a:ext cx="4665213" cy="4191792"/>
          </a:xfrm>
          <a:prstGeom prst="rect">
            <a:avLst/>
          </a:prstGeom>
          <a:noFill/>
          <a:ln cap="flat">
            <a:noFill/>
          </a:ln>
        </p:spPr>
      </p:pic>
      <p:pic>
        <p:nvPicPr>
          <p:cNvPr id="8" name="Afbeelding 7">
            <a:extLst>
              <a:ext uri="{FF2B5EF4-FFF2-40B4-BE49-F238E27FC236}">
                <a16:creationId xmlns:a16="http://schemas.microsoft.com/office/drawing/2014/main" id="{2734CB8B-5227-426A-B05B-9D1D85671C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39062808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18640" y="1519732"/>
            <a:ext cx="3636742" cy="4649275"/>
          </a:xfrm>
          <a:prstGeom prst="rect">
            <a:avLst/>
          </a:prstGeom>
          <a:noFill/>
          <a:ln cap="flat">
            <a:noFill/>
          </a:ln>
        </p:spPr>
      </p:pic>
      <p:pic>
        <p:nvPicPr>
          <p:cNvPr id="3" name="Afbeelding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050057" y="1578611"/>
            <a:ext cx="3636742" cy="4681471"/>
          </a:xfrm>
          <a:prstGeom prst="rect">
            <a:avLst/>
          </a:prstGeom>
          <a:noFill/>
          <a:ln cap="flat">
            <a:noFill/>
          </a:ln>
        </p:spPr>
      </p:pic>
      <p:sp>
        <p:nvSpPr>
          <p:cNvPr id="4" name="Title 1"/>
          <p:cNvSpPr txBox="1"/>
          <p:nvPr/>
        </p:nvSpPr>
        <p:spPr>
          <a:xfrm>
            <a:off x="318640" y="1453054"/>
            <a:ext cx="3715554" cy="696251"/>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a:solidFill>
                  <a:srgbClr val="0070C0"/>
                </a:solidFill>
                <a:uFillTx/>
                <a:latin typeface="Calibri Light"/>
              </a:rPr>
              <a:t>1-1-2018 </a:t>
            </a:r>
            <a:r>
              <a:rPr lang="nl-NL" sz="2800" b="0" i="0" u="none" strike="noStrike" kern="1200" cap="none" spc="0" baseline="0">
                <a:solidFill>
                  <a:srgbClr val="FF5601"/>
                </a:solidFill>
                <a:uFillTx/>
                <a:latin typeface="Calibri Light"/>
              </a:rPr>
              <a:t>  </a:t>
            </a:r>
            <a:r>
              <a:rPr lang="nl-NL" sz="3200" b="0" i="0" u="none" strike="noStrike" kern="1200" cap="none" spc="0" baseline="0">
                <a:solidFill>
                  <a:srgbClr val="FF5601"/>
                </a:solidFill>
                <a:uFillTx/>
                <a:latin typeface="Calibri Light"/>
              </a:rPr>
              <a:t>                   </a:t>
            </a:r>
          </a:p>
        </p:txBody>
      </p:sp>
      <p:sp>
        <p:nvSpPr>
          <p:cNvPr id="5" name="Title 1"/>
          <p:cNvSpPr txBox="1"/>
          <p:nvPr/>
        </p:nvSpPr>
        <p:spPr>
          <a:xfrm>
            <a:off x="4846402" y="1519732"/>
            <a:ext cx="3374264" cy="696251"/>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a:solidFill>
                  <a:srgbClr val="0070C0"/>
                </a:solidFill>
                <a:uFillTx/>
                <a:latin typeface="Calibri Light"/>
              </a:rPr>
              <a:t>13-12-2018</a:t>
            </a:r>
          </a:p>
        </p:txBody>
      </p:sp>
      <p:sp>
        <p:nvSpPr>
          <p:cNvPr id="6" name="Title 1"/>
          <p:cNvSpPr txBox="1"/>
          <p:nvPr/>
        </p:nvSpPr>
        <p:spPr>
          <a:xfrm>
            <a:off x="378387" y="6161748"/>
            <a:ext cx="3715554" cy="696251"/>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400" b="0" i="0" u="none" strike="noStrike" kern="1200" cap="none" spc="0" baseline="0">
                <a:solidFill>
                  <a:srgbClr val="0070C0"/>
                </a:solidFill>
                <a:uFillTx/>
                <a:latin typeface="Calibri Light"/>
              </a:rPr>
              <a:t>Aanwijzingsbesluiten   </a:t>
            </a:r>
            <a:r>
              <a:rPr lang="nl-NL" sz="2800" b="0" i="0" u="none" strike="noStrike" kern="1200" cap="none" spc="0" baseline="0">
                <a:solidFill>
                  <a:srgbClr val="FF5601"/>
                </a:solidFill>
                <a:uFillTx/>
                <a:latin typeface="Calibri Light"/>
              </a:rPr>
              <a:t> </a:t>
            </a:r>
            <a:r>
              <a:rPr lang="nl-NL" sz="3200" b="0" i="0" u="none" strike="noStrike" kern="1200" cap="none" spc="0" baseline="0">
                <a:solidFill>
                  <a:srgbClr val="FF5601"/>
                </a:solidFill>
                <a:uFillTx/>
                <a:latin typeface="Calibri Light"/>
              </a:rPr>
              <a:t>                   </a:t>
            </a:r>
          </a:p>
        </p:txBody>
      </p:sp>
      <p:pic>
        <p:nvPicPr>
          <p:cNvPr id="7" name="Afbeelding 6">
            <a:extLst>
              <a:ext uri="{FF2B5EF4-FFF2-40B4-BE49-F238E27FC236}">
                <a16:creationId xmlns:a16="http://schemas.microsoft.com/office/drawing/2014/main" id="{078CF865-5661-4F61-980A-B45394C21C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1393532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954E3-AC7B-405F-AEBE-A9CEC387A6D1}"/>
              </a:ext>
            </a:extLst>
          </p:cNvPr>
          <p:cNvSpPr>
            <a:spLocks noGrp="1"/>
          </p:cNvSpPr>
          <p:nvPr>
            <p:ph type="title"/>
          </p:nvPr>
        </p:nvSpPr>
        <p:spPr/>
        <p:txBody>
          <a:bodyPr/>
          <a:lstStyle/>
          <a:p>
            <a:r>
              <a:rPr lang="nl-NL" dirty="0"/>
              <a:t>Wie?</a:t>
            </a:r>
          </a:p>
        </p:txBody>
      </p:sp>
      <p:sp>
        <p:nvSpPr>
          <p:cNvPr id="3" name="Slide Number Placeholder 2">
            <a:extLst>
              <a:ext uri="{FF2B5EF4-FFF2-40B4-BE49-F238E27FC236}">
                <a16:creationId xmlns:a16="http://schemas.microsoft.com/office/drawing/2014/main" id="{1638AD9D-B732-462D-8B46-25986741D26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642B6-6C75-44D0-8E69-E271946CF63E}" type="slidenum">
              <a:rPr kumimoji="0" lang="en-US" sz="1200" b="0" i="0" u="none" strike="noStrike" kern="1200" cap="none" spc="0" normalizeH="0" baseline="0" noProof="0" smtClean="0">
                <a:ln>
                  <a:noFill/>
                </a:ln>
                <a:solidFill>
                  <a:srgbClr val="D6027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D60270"/>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ACFF810A-45DE-4808-8090-1875B7956D1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D60270"/>
                </a:solidFill>
                <a:effectLst/>
                <a:uLnTx/>
                <a:uFillTx/>
                <a:latin typeface="Calibri"/>
                <a:ea typeface="+mn-ea"/>
                <a:cs typeface="+mn-cs"/>
              </a:rPr>
              <a:t>Kwartaaldemonstratie</a:t>
            </a:r>
            <a:r>
              <a:rPr kumimoji="0" lang="en-US" sz="1200" b="0" i="0" u="none" strike="noStrike" kern="1200" cap="none" spc="0" normalizeH="0" baseline="0" noProof="0" dirty="0">
                <a:ln>
                  <a:noFill/>
                </a:ln>
                <a:solidFill>
                  <a:srgbClr val="D60270"/>
                </a:solidFill>
                <a:effectLst/>
                <a:uLnTx/>
                <a:uFillTx/>
                <a:latin typeface="Calibri"/>
                <a:ea typeface="+mn-ea"/>
                <a:cs typeface="+mn-cs"/>
              </a:rPr>
              <a:t> – </a:t>
            </a:r>
            <a:r>
              <a:rPr kumimoji="0" lang="en-US" sz="1200" b="0" i="0" u="none" strike="noStrike" kern="1200" cap="none" spc="0" normalizeH="0" baseline="0" noProof="0" dirty="0" err="1">
                <a:ln>
                  <a:noFill/>
                </a:ln>
                <a:solidFill>
                  <a:srgbClr val="D60270"/>
                </a:solidFill>
                <a:effectLst/>
                <a:uLnTx/>
                <a:uFillTx/>
                <a:latin typeface="Calibri"/>
                <a:ea typeface="+mn-ea"/>
                <a:cs typeface="+mn-cs"/>
              </a:rPr>
              <a:t>Technische</a:t>
            </a:r>
            <a:r>
              <a:rPr kumimoji="0" lang="en-US" sz="1200" b="0" i="0" u="none" strike="noStrike" kern="1200" cap="none" spc="0" normalizeH="0" baseline="0" noProof="0" dirty="0">
                <a:ln>
                  <a:noFill/>
                </a:ln>
                <a:solidFill>
                  <a:srgbClr val="D60270"/>
                </a:solidFill>
                <a:effectLst/>
                <a:uLnTx/>
                <a:uFillTx/>
                <a:latin typeface="Calibri"/>
                <a:ea typeface="+mn-ea"/>
                <a:cs typeface="+mn-cs"/>
              </a:rPr>
              <a:t> demo</a:t>
            </a:r>
          </a:p>
        </p:txBody>
      </p:sp>
      <p:sp>
        <p:nvSpPr>
          <p:cNvPr id="6" name="Content Placeholder 5">
            <a:extLst>
              <a:ext uri="{FF2B5EF4-FFF2-40B4-BE49-F238E27FC236}">
                <a16:creationId xmlns:a16="http://schemas.microsoft.com/office/drawing/2014/main" id="{FB6FE0E0-399A-43BB-ACB6-52AA882DD1EC}"/>
              </a:ext>
            </a:extLst>
          </p:cNvPr>
          <p:cNvSpPr>
            <a:spLocks noGrp="1"/>
          </p:cNvSpPr>
          <p:nvPr>
            <p:ph idx="1"/>
          </p:nvPr>
        </p:nvSpPr>
        <p:spPr/>
        <p:txBody>
          <a:bodyPr/>
          <a:lstStyle/>
          <a:p>
            <a:r>
              <a:rPr lang="nl-NL" dirty="0"/>
              <a:t>Merijn Wijngaard</a:t>
            </a:r>
          </a:p>
          <a:p>
            <a:r>
              <a:rPr lang="nl-NL" dirty="0"/>
              <a:t>Moxio</a:t>
            </a:r>
          </a:p>
          <a:p>
            <a:pPr lvl="1"/>
            <a:r>
              <a:rPr lang="nl-NL" dirty="0"/>
              <a:t>Leverancier regelbeheer Delfland</a:t>
            </a:r>
          </a:p>
          <a:p>
            <a:pPr lvl="1"/>
            <a:r>
              <a:rPr lang="nl-NL" dirty="0"/>
              <a:t>Bron juridische én toepasbare regels van praktijkproef</a:t>
            </a:r>
          </a:p>
          <a:p>
            <a:pPr lvl="2"/>
            <a:endParaRPr lang="nl-NL" dirty="0"/>
          </a:p>
          <a:p>
            <a:pPr lvl="1"/>
            <a:endParaRPr lang="nl-NL" dirty="0"/>
          </a:p>
        </p:txBody>
      </p:sp>
      <p:pic>
        <p:nvPicPr>
          <p:cNvPr id="7" name="Picture 2" descr="DSO-02.jpg">
            <a:extLst>
              <a:ext uri="{FF2B5EF4-FFF2-40B4-BE49-F238E27FC236}">
                <a16:creationId xmlns:a16="http://schemas.microsoft.com/office/drawing/2014/main" id="{BCD6B60F-DDCC-4E7B-AEA5-FA3BBBA5A69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0" y="3326069"/>
            <a:ext cx="5486400" cy="2979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48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p:cNvSpPr txBox="1"/>
          <p:nvPr/>
        </p:nvSpPr>
        <p:spPr>
          <a:xfrm>
            <a:off x="5752398" y="6406487"/>
            <a:ext cx="989216" cy="348240"/>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11dec2018</a:t>
            </a:r>
          </a:p>
        </p:txBody>
      </p:sp>
      <p:sp>
        <p:nvSpPr>
          <p:cNvPr id="3" name="Tijdelijke aanduiding voor voettekst 2"/>
          <p:cNvSpPr txBox="1"/>
          <p:nvPr/>
        </p:nvSpPr>
        <p:spPr>
          <a:xfrm>
            <a:off x="1613586" y="5662111"/>
            <a:ext cx="4205965" cy="261180"/>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FFFFFF"/>
                </a:solidFill>
                <a:uFillTx/>
                <a:latin typeface="Calibri"/>
              </a:rPr>
              <a:t>Met de nieuwe Ruimtelijkeplannen.nl richting de Omgevingswet!</a:t>
            </a:r>
            <a:endParaRPr lang="en-US" sz="1800" b="0" i="0" u="none" strike="noStrike" kern="1200" cap="none" spc="0" baseline="0">
              <a:solidFill>
                <a:srgbClr val="FFFFFF"/>
              </a:solidFill>
              <a:uFillTx/>
              <a:latin typeface="Calibri"/>
            </a:endParaRPr>
          </a:p>
        </p:txBody>
      </p:sp>
      <p:sp>
        <p:nvSpPr>
          <p:cNvPr id="4" name="Tijdelijke aanduiding voor dianummer 3"/>
          <p:cNvSpPr txBox="1"/>
          <p:nvPr/>
        </p:nvSpPr>
        <p:spPr>
          <a:xfrm>
            <a:off x="6824743" y="6406487"/>
            <a:ext cx="540337" cy="348240"/>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D4723FE-C7AF-4DCC-9580-926F86D9F3FA}" type="slidenum">
              <a:t>80</a:t>
            </a:fld>
            <a:endParaRPr lang="en-US" sz="1800" b="0" i="0" u="none" strike="noStrike" kern="1200" cap="none" spc="0" baseline="0">
              <a:solidFill>
                <a:srgbClr val="FFFFFF"/>
              </a:solidFill>
              <a:uFillTx/>
              <a:latin typeface="Calibri"/>
            </a:endParaRPr>
          </a:p>
        </p:txBody>
      </p:sp>
      <p:sp>
        <p:nvSpPr>
          <p:cNvPr id="5" name="Title 1"/>
          <p:cNvSpPr txBox="1"/>
          <p:nvPr/>
        </p:nvSpPr>
        <p:spPr>
          <a:xfrm>
            <a:off x="457200" y="1256266"/>
            <a:ext cx="8229600" cy="857250"/>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3200" b="1" i="0" u="none" strike="noStrike" kern="1200" cap="none" spc="0" baseline="0">
                <a:solidFill>
                  <a:srgbClr val="2E75B6"/>
                </a:solidFill>
                <a:uFillTx/>
                <a:latin typeface="Calibri Light"/>
              </a:rPr>
              <a:t>In cijfers:</a:t>
            </a:r>
          </a:p>
        </p:txBody>
      </p:sp>
      <p:sp>
        <p:nvSpPr>
          <p:cNvPr id="6" name="Content Placeholder 2"/>
          <p:cNvSpPr txBox="1"/>
          <p:nvPr/>
        </p:nvSpPr>
        <p:spPr>
          <a:xfrm>
            <a:off x="457200" y="2267638"/>
            <a:ext cx="3851562" cy="3394472"/>
          </a:xfrm>
          <a:prstGeom prst="rect">
            <a:avLst/>
          </a:prstGeom>
          <a:noFill/>
          <a:ln cap="flat">
            <a:noFill/>
          </a:ln>
        </p:spPr>
        <p:txBody>
          <a:bodyPr vert="horz" wrap="square" lIns="91440" tIns="45720" rIns="91440" bIns="45720" anchor="t" anchorCtr="0" compatLnSpc="1">
            <a:noAutofit/>
          </a:bodyPr>
          <a:lstStyle/>
          <a:p>
            <a:pPr marL="342900" marR="0" lvl="0" indent="-342900" algn="l" defTabSz="4572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nl-NL" sz="2800" b="0" i="0" u="none" strike="noStrike" kern="1200" cap="none" spc="0" baseline="0">
                <a:solidFill>
                  <a:srgbClr val="000000"/>
                </a:solidFill>
                <a:uFillTx/>
                <a:latin typeface="Calibri"/>
              </a:rPr>
              <a:t>1 jan: 2.692 </a:t>
            </a:r>
          </a:p>
          <a:p>
            <a:pPr marL="0" marR="0" lvl="0" indent="0" algn="l" defTabSz="457200" rtl="0" fontAlgn="auto" hangingPunct="1">
              <a:lnSpc>
                <a:spcPct val="100000"/>
              </a:lnSpc>
              <a:spcBef>
                <a:spcPts val="700"/>
              </a:spcBef>
              <a:spcAft>
                <a:spcPts val="0"/>
              </a:spcAft>
              <a:buNone/>
              <a:tabLst/>
              <a:defRPr sz="1800" b="0" i="0" u="none" strike="noStrike" kern="0" cap="none" spc="0" baseline="0">
                <a:solidFill>
                  <a:srgbClr val="000000"/>
                </a:solidFill>
                <a:uFillTx/>
              </a:defRPr>
            </a:pPr>
            <a:r>
              <a:rPr lang="nl-NL" sz="2800" b="0" i="0" u="none" strike="noStrike" kern="0" cap="none" spc="0" baseline="0">
                <a:solidFill>
                  <a:srgbClr val="000000"/>
                </a:solidFill>
                <a:uFillTx/>
                <a:latin typeface="Calibri"/>
              </a:rPr>
              <a:t>   </a:t>
            </a:r>
            <a:r>
              <a:rPr lang="nl-NL" sz="1800" b="0" i="0" u="none" strike="noStrike" kern="1200" cap="none" spc="0" baseline="0">
                <a:solidFill>
                  <a:srgbClr val="000000"/>
                </a:solidFill>
                <a:uFillTx/>
                <a:latin typeface="Calibri"/>
              </a:rPr>
              <a:t>(bij 314 bronhouders)</a:t>
            </a:r>
          </a:p>
          <a:p>
            <a:pPr marL="342900" marR="0" lvl="0" indent="-342900" algn="l" defTabSz="4572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nl-NL" sz="2800" b="0" i="0" u="none" strike="noStrike" kern="1200" cap="none" spc="0" baseline="0">
                <a:solidFill>
                  <a:srgbClr val="000000"/>
                </a:solidFill>
                <a:uFillTx/>
                <a:latin typeface="Calibri"/>
              </a:rPr>
              <a:t>1 dec: 2.089 </a:t>
            </a:r>
          </a:p>
          <a:p>
            <a:pPr marL="0" marR="0" lvl="0" indent="0" algn="l" defTabSz="457200" rtl="0" fontAlgn="auto" hangingPunct="1">
              <a:lnSpc>
                <a:spcPct val="100000"/>
              </a:lnSpc>
              <a:spcBef>
                <a:spcPts val="700"/>
              </a:spcBef>
              <a:spcAft>
                <a:spcPts val="0"/>
              </a:spcAft>
              <a:buNone/>
              <a:tabLst/>
              <a:defRPr sz="1800" b="0" i="0" u="none" strike="noStrike" kern="0" cap="none" spc="0" baseline="0">
                <a:solidFill>
                  <a:srgbClr val="000000"/>
                </a:solidFill>
                <a:uFillTx/>
              </a:defRPr>
            </a:pPr>
            <a:r>
              <a:rPr lang="nl-NL" sz="2800" b="0" i="0" u="none" strike="noStrike" kern="0" cap="none" spc="0" baseline="0">
                <a:solidFill>
                  <a:srgbClr val="000000"/>
                </a:solidFill>
                <a:uFillTx/>
                <a:latin typeface="Calibri"/>
              </a:rPr>
              <a:t>   </a:t>
            </a:r>
            <a:r>
              <a:rPr lang="nl-NL" sz="1800" b="0" i="0" u="none" strike="noStrike" kern="1200" cap="none" spc="0" baseline="0">
                <a:solidFill>
                  <a:srgbClr val="000000"/>
                </a:solidFill>
                <a:uFillTx/>
                <a:latin typeface="Calibri"/>
              </a:rPr>
              <a:t>(bij 227 bronhouders)</a:t>
            </a:r>
            <a:endParaRPr lang="nl-NL" sz="2800" b="0" i="0" u="none" strike="noStrike" kern="1200" cap="none" spc="0" baseline="0">
              <a:solidFill>
                <a:srgbClr val="000000"/>
              </a:solidFill>
              <a:uFillTx/>
              <a:latin typeface="Calibri"/>
            </a:endParaRPr>
          </a:p>
          <a:p>
            <a:pPr marL="342900" marR="0" lvl="0" indent="-342900" algn="l" defTabSz="457200" rtl="0" fontAlgn="auto" hangingPunct="1">
              <a:lnSpc>
                <a:spcPct val="100000"/>
              </a:lnSpc>
              <a:spcBef>
                <a:spcPts val="700"/>
              </a:spcBef>
              <a:spcAft>
                <a:spcPts val="0"/>
              </a:spcAft>
              <a:buSzPts val="2798"/>
              <a:buBlip>
                <a:blip r:embed="rId3"/>
              </a:buBlip>
              <a:tabLst/>
              <a:defRPr sz="1800" b="0" i="0" u="none" strike="noStrike" kern="0" cap="none" spc="0" baseline="0">
                <a:solidFill>
                  <a:srgbClr val="000000"/>
                </a:solidFill>
                <a:uFillTx/>
              </a:defRPr>
            </a:pPr>
            <a:endParaRPr lang="nl-NL" sz="2800" b="0" i="0" u="none" strike="noStrike" kern="1200" cap="none" spc="0" baseline="0">
              <a:solidFill>
                <a:srgbClr val="000000"/>
              </a:solidFill>
              <a:uFillTx/>
              <a:latin typeface="Calibri"/>
            </a:endParaRPr>
          </a:p>
        </p:txBody>
      </p:sp>
      <p:pic>
        <p:nvPicPr>
          <p:cNvPr id="7" name="Afbeelding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3161" y="2252441"/>
            <a:ext cx="4663394" cy="4293034"/>
          </a:xfrm>
          <a:prstGeom prst="rect">
            <a:avLst/>
          </a:prstGeom>
          <a:noFill/>
          <a:ln cap="flat">
            <a:noFill/>
          </a:ln>
        </p:spPr>
      </p:pic>
      <p:pic>
        <p:nvPicPr>
          <p:cNvPr id="8" name="Afbeelding 7">
            <a:extLst>
              <a:ext uri="{FF2B5EF4-FFF2-40B4-BE49-F238E27FC236}">
                <a16:creationId xmlns:a16="http://schemas.microsoft.com/office/drawing/2014/main" id="{9A41411D-72D5-4327-A3A2-B49B1F6193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17289071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36002" y="1688256"/>
            <a:ext cx="3636742" cy="4597758"/>
          </a:xfrm>
          <a:prstGeom prst="rect">
            <a:avLst/>
          </a:prstGeom>
          <a:noFill/>
          <a:ln cap="flat">
            <a:noFill/>
          </a:ln>
        </p:spPr>
      </p:pic>
      <p:pic>
        <p:nvPicPr>
          <p:cNvPr id="3" name="Afbeelding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712607" y="1820341"/>
            <a:ext cx="3636742" cy="4617079"/>
          </a:xfrm>
          <a:prstGeom prst="rect">
            <a:avLst/>
          </a:prstGeom>
          <a:noFill/>
          <a:ln cap="flat">
            <a:noFill/>
          </a:ln>
        </p:spPr>
      </p:pic>
      <p:sp>
        <p:nvSpPr>
          <p:cNvPr id="4" name="Title 1"/>
          <p:cNvSpPr txBox="1"/>
          <p:nvPr/>
        </p:nvSpPr>
        <p:spPr>
          <a:xfrm>
            <a:off x="457190" y="1459574"/>
            <a:ext cx="3715554" cy="721534"/>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a:solidFill>
                  <a:srgbClr val="0070C0"/>
                </a:solidFill>
                <a:uFillTx/>
                <a:latin typeface="Calibri Light"/>
              </a:rPr>
              <a:t>1-1-2018</a:t>
            </a:r>
            <a:r>
              <a:rPr lang="nl-NL" sz="3200" b="0" i="0" u="none" strike="noStrike" kern="1200" cap="none" spc="0" baseline="0">
                <a:solidFill>
                  <a:srgbClr val="0070C0"/>
                </a:solidFill>
                <a:uFillTx/>
                <a:latin typeface="Calibri Light"/>
              </a:rPr>
              <a:t> </a:t>
            </a:r>
            <a:r>
              <a:rPr lang="nl-NL" sz="3200" b="0" i="0" u="none" strike="noStrike" kern="1200" cap="none" spc="0" baseline="0">
                <a:solidFill>
                  <a:srgbClr val="FF5601"/>
                </a:solidFill>
                <a:uFillTx/>
                <a:latin typeface="Calibri Light"/>
              </a:rPr>
              <a:t>                     </a:t>
            </a:r>
          </a:p>
        </p:txBody>
      </p:sp>
      <p:sp>
        <p:nvSpPr>
          <p:cNvPr id="5" name="Title 1"/>
          <p:cNvSpPr txBox="1"/>
          <p:nvPr/>
        </p:nvSpPr>
        <p:spPr>
          <a:xfrm>
            <a:off x="4843841" y="1459574"/>
            <a:ext cx="3374264" cy="857250"/>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a:solidFill>
                  <a:srgbClr val="0070C0"/>
                </a:solidFill>
                <a:uFillTx/>
                <a:latin typeface="Calibri Light"/>
              </a:rPr>
              <a:t>13-12-2018</a:t>
            </a:r>
          </a:p>
        </p:txBody>
      </p:sp>
      <p:sp>
        <p:nvSpPr>
          <p:cNvPr id="6" name="Title 1"/>
          <p:cNvSpPr txBox="1"/>
          <p:nvPr/>
        </p:nvSpPr>
        <p:spPr>
          <a:xfrm>
            <a:off x="492358" y="6136465"/>
            <a:ext cx="5753029" cy="721534"/>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400" b="0" i="0" u="none" strike="noStrike" kern="0" cap="none" spc="0" baseline="0">
                <a:solidFill>
                  <a:srgbClr val="0070C0"/>
                </a:solidFill>
                <a:uFillTx/>
                <a:latin typeface="Calibri Light"/>
              </a:rPr>
              <a:t>Incorrecte planstatus/dossierstatus </a:t>
            </a:r>
            <a:r>
              <a:rPr lang="nl-NL" sz="2400" b="0" i="0" u="none" strike="noStrike" kern="1200" cap="none" spc="0" baseline="0">
                <a:solidFill>
                  <a:srgbClr val="0070C0"/>
                </a:solidFill>
                <a:uFillTx/>
                <a:latin typeface="Calibri Light"/>
              </a:rPr>
              <a:t> </a:t>
            </a:r>
            <a:r>
              <a:rPr lang="nl-NL" sz="2400" b="0" i="0" u="none" strike="noStrike" kern="1200" cap="none" spc="0" baseline="0">
                <a:solidFill>
                  <a:srgbClr val="FF5601"/>
                </a:solidFill>
                <a:uFillTx/>
                <a:latin typeface="Calibri Light"/>
              </a:rPr>
              <a:t>                     </a:t>
            </a:r>
          </a:p>
        </p:txBody>
      </p:sp>
      <p:pic>
        <p:nvPicPr>
          <p:cNvPr id="7" name="Afbeelding 6">
            <a:extLst>
              <a:ext uri="{FF2B5EF4-FFF2-40B4-BE49-F238E27FC236}">
                <a16:creationId xmlns:a16="http://schemas.microsoft.com/office/drawing/2014/main" id="{4515CA2B-A424-4762-A6A6-FB7C250A94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25054764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457200" y="1266187"/>
            <a:ext cx="8229600" cy="857250"/>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3200" b="0" i="0" u="none" strike="noStrike" kern="1200" cap="none" spc="0" baseline="0">
                <a:solidFill>
                  <a:srgbClr val="4472C4"/>
                </a:solidFill>
                <a:uFillTx/>
                <a:latin typeface="Calibri Light"/>
              </a:rPr>
              <a:t>In cijfers:</a:t>
            </a:r>
          </a:p>
        </p:txBody>
      </p:sp>
      <p:sp>
        <p:nvSpPr>
          <p:cNvPr id="3" name="Content Placeholder 2"/>
          <p:cNvSpPr txBox="1"/>
          <p:nvPr/>
        </p:nvSpPr>
        <p:spPr>
          <a:xfrm>
            <a:off x="457200" y="2057400"/>
            <a:ext cx="3374264" cy="3394472"/>
          </a:xfrm>
          <a:prstGeom prst="rect">
            <a:avLst/>
          </a:prstGeom>
          <a:noFill/>
          <a:ln cap="flat">
            <a:noFill/>
          </a:ln>
        </p:spPr>
        <p:txBody>
          <a:bodyPr vert="horz" wrap="square" lIns="91440" tIns="45720" rIns="91440" bIns="45720" anchor="t" anchorCtr="0" compatLnSpc="1">
            <a:noAutofit/>
          </a:bodyPr>
          <a:lstStyle/>
          <a:p>
            <a:pPr marL="342900" marR="0" lvl="0" indent="-342900" algn="l" defTabSz="4572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nl-NL" sz="2800" b="0" i="0" u="none" strike="noStrike" kern="1200" cap="none" spc="0" baseline="0">
                <a:solidFill>
                  <a:srgbClr val="000000"/>
                </a:solidFill>
                <a:uFillTx/>
                <a:latin typeface="Calibri"/>
              </a:rPr>
              <a:t>1 jan: 78 </a:t>
            </a:r>
          </a:p>
          <a:p>
            <a:pPr marL="0" marR="0" lvl="0" indent="0" algn="l" defTabSz="457200" rtl="0" fontAlgn="auto" hangingPunct="1">
              <a:lnSpc>
                <a:spcPct val="100000"/>
              </a:lnSpc>
              <a:spcBef>
                <a:spcPts val="700"/>
              </a:spcBef>
              <a:spcAft>
                <a:spcPts val="0"/>
              </a:spcAft>
              <a:buNone/>
              <a:tabLst/>
              <a:defRPr sz="1800" b="0" i="0" u="none" strike="noStrike" kern="0" cap="none" spc="0" baseline="0">
                <a:solidFill>
                  <a:srgbClr val="000000"/>
                </a:solidFill>
                <a:uFillTx/>
              </a:defRPr>
            </a:pPr>
            <a:r>
              <a:rPr lang="nl-NL" sz="2800" b="0" i="0" u="none" strike="noStrike" kern="0" cap="none" spc="0" baseline="0">
                <a:solidFill>
                  <a:srgbClr val="000000"/>
                </a:solidFill>
                <a:uFillTx/>
                <a:latin typeface="Calibri"/>
              </a:rPr>
              <a:t>   </a:t>
            </a:r>
            <a:r>
              <a:rPr lang="nl-NL" sz="1800" b="0" i="0" u="none" strike="noStrike" kern="1200" cap="none" spc="0" baseline="0">
                <a:solidFill>
                  <a:srgbClr val="000000"/>
                </a:solidFill>
                <a:uFillTx/>
                <a:latin typeface="Calibri"/>
              </a:rPr>
              <a:t>(bij 36 bronhouders)</a:t>
            </a:r>
          </a:p>
          <a:p>
            <a:pPr marL="342900" marR="0" lvl="0" indent="-342900" algn="l" defTabSz="4572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nl-NL" sz="2800" b="0" i="0" u="none" strike="noStrike" kern="1200" cap="none" spc="0" baseline="0">
                <a:solidFill>
                  <a:srgbClr val="000000"/>
                </a:solidFill>
                <a:uFillTx/>
                <a:latin typeface="Calibri"/>
              </a:rPr>
              <a:t>13 dec: 45 </a:t>
            </a:r>
          </a:p>
          <a:p>
            <a:pPr marL="0" marR="0" lvl="0" indent="0" algn="l" defTabSz="457200" rtl="0" fontAlgn="auto" hangingPunct="1">
              <a:lnSpc>
                <a:spcPct val="100000"/>
              </a:lnSpc>
              <a:spcBef>
                <a:spcPts val="700"/>
              </a:spcBef>
              <a:spcAft>
                <a:spcPts val="0"/>
              </a:spcAft>
              <a:buNone/>
              <a:tabLst/>
              <a:defRPr sz="1800" b="0" i="0" u="none" strike="noStrike" kern="0" cap="none" spc="0" baseline="0">
                <a:solidFill>
                  <a:srgbClr val="000000"/>
                </a:solidFill>
                <a:uFillTx/>
              </a:defRPr>
            </a:pPr>
            <a:r>
              <a:rPr lang="nl-NL" sz="2800" b="0" i="0" u="none" strike="noStrike" kern="0" cap="none" spc="0" baseline="0">
                <a:solidFill>
                  <a:srgbClr val="000000"/>
                </a:solidFill>
                <a:uFillTx/>
                <a:latin typeface="Calibri"/>
              </a:rPr>
              <a:t>   </a:t>
            </a:r>
            <a:r>
              <a:rPr lang="nl-NL" sz="1800" b="0" i="0" u="none" strike="noStrike" kern="1200" cap="none" spc="0" baseline="0">
                <a:solidFill>
                  <a:srgbClr val="000000"/>
                </a:solidFill>
                <a:uFillTx/>
                <a:latin typeface="Calibri"/>
              </a:rPr>
              <a:t>(bij 22 bronhouder</a:t>
            </a:r>
            <a:endParaRPr lang="nl-NL" sz="2800" b="0" i="0" u="none" strike="noStrike" kern="1200" cap="none" spc="0" baseline="0">
              <a:solidFill>
                <a:srgbClr val="000000"/>
              </a:solidFill>
              <a:uFillTx/>
              <a:latin typeface="Calibri"/>
            </a:endParaRPr>
          </a:p>
          <a:p>
            <a:pPr marL="342900" marR="0" lvl="0" indent="-342900" algn="l" defTabSz="457200" rtl="0" fontAlgn="auto" hangingPunct="1">
              <a:lnSpc>
                <a:spcPct val="100000"/>
              </a:lnSpc>
              <a:spcBef>
                <a:spcPts val="700"/>
              </a:spcBef>
              <a:spcAft>
                <a:spcPts val="0"/>
              </a:spcAft>
              <a:buSzPts val="2798"/>
              <a:buBlip>
                <a:blip r:embed="rId3"/>
              </a:buBlip>
              <a:tabLst/>
              <a:defRPr sz="1800" b="0" i="0" u="none" strike="noStrike" kern="0" cap="none" spc="0" baseline="0">
                <a:solidFill>
                  <a:srgbClr val="000000"/>
                </a:solidFill>
                <a:uFillTx/>
              </a:defRPr>
            </a:pPr>
            <a:endParaRPr lang="nl-NL" sz="2800" b="0" i="0" u="none" strike="noStrike" kern="1200" cap="none" spc="0" baseline="0">
              <a:solidFill>
                <a:srgbClr val="000000"/>
              </a:solidFill>
              <a:uFillTx/>
              <a:latin typeface="Calibri"/>
            </a:endParaRPr>
          </a:p>
        </p:txBody>
      </p:sp>
      <p:pic>
        <p:nvPicPr>
          <p:cNvPr id="4" name="Afbeelding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41479" y="2057400"/>
            <a:ext cx="5045320" cy="3837288"/>
          </a:xfrm>
          <a:prstGeom prst="rect">
            <a:avLst/>
          </a:prstGeom>
          <a:noFill/>
          <a:ln cap="flat">
            <a:noFill/>
          </a:ln>
        </p:spPr>
      </p:pic>
      <p:pic>
        <p:nvPicPr>
          <p:cNvPr id="5" name="Afbeelding 4">
            <a:extLst>
              <a:ext uri="{FF2B5EF4-FFF2-40B4-BE49-F238E27FC236}">
                <a16:creationId xmlns:a16="http://schemas.microsoft.com/office/drawing/2014/main" id="{68AF00E0-C7F1-4BB8-A5C9-2EA4267B22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41914648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12564" y="1330964"/>
            <a:ext cx="3855512" cy="4901641"/>
          </a:xfrm>
          <a:prstGeom prst="rect">
            <a:avLst/>
          </a:prstGeom>
          <a:noFill/>
          <a:ln cap="flat">
            <a:noFill/>
          </a:ln>
        </p:spPr>
      </p:pic>
      <p:pic>
        <p:nvPicPr>
          <p:cNvPr id="3" name="Afbeelding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325157" y="1178561"/>
            <a:ext cx="3953362" cy="5054044"/>
          </a:xfrm>
          <a:prstGeom prst="rect">
            <a:avLst/>
          </a:prstGeom>
          <a:noFill/>
          <a:ln cap="flat">
            <a:noFill/>
          </a:ln>
        </p:spPr>
      </p:pic>
      <p:sp>
        <p:nvSpPr>
          <p:cNvPr id="4" name="Title 1"/>
          <p:cNvSpPr txBox="1"/>
          <p:nvPr/>
        </p:nvSpPr>
        <p:spPr>
          <a:xfrm>
            <a:off x="609603" y="1459327"/>
            <a:ext cx="3715554" cy="597542"/>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a:solidFill>
                  <a:srgbClr val="0070C0"/>
                </a:solidFill>
                <a:uFillTx/>
                <a:latin typeface="Calibri Light"/>
              </a:rPr>
              <a:t>1-1-2018</a:t>
            </a:r>
            <a:r>
              <a:rPr lang="nl-NL" sz="3200" b="0" i="0" u="none" strike="noStrike" kern="1200" cap="none" spc="0" baseline="0">
                <a:solidFill>
                  <a:srgbClr val="FF5601"/>
                </a:solidFill>
                <a:uFillTx/>
                <a:latin typeface="Calibri Light"/>
              </a:rPr>
              <a:t>                      </a:t>
            </a:r>
          </a:p>
        </p:txBody>
      </p:sp>
      <p:sp>
        <p:nvSpPr>
          <p:cNvPr id="5" name="Title 1"/>
          <p:cNvSpPr txBox="1"/>
          <p:nvPr/>
        </p:nvSpPr>
        <p:spPr>
          <a:xfrm>
            <a:off x="5057171" y="1459327"/>
            <a:ext cx="3374264" cy="597542"/>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a:solidFill>
                  <a:srgbClr val="0070C0"/>
                </a:solidFill>
                <a:uFillTx/>
                <a:latin typeface="Calibri Light"/>
              </a:rPr>
              <a:t>13-12-2018</a:t>
            </a:r>
          </a:p>
        </p:txBody>
      </p:sp>
      <p:sp>
        <p:nvSpPr>
          <p:cNvPr id="6" name="Title 1"/>
          <p:cNvSpPr txBox="1"/>
          <p:nvPr/>
        </p:nvSpPr>
        <p:spPr>
          <a:xfrm>
            <a:off x="492358" y="6136465"/>
            <a:ext cx="5753029" cy="721534"/>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400" b="0" i="0" u="none" strike="noStrike" kern="0" cap="none" spc="0" baseline="0">
                <a:solidFill>
                  <a:srgbClr val="0070C0"/>
                </a:solidFill>
                <a:uFillTx/>
                <a:latin typeface="Calibri Light"/>
              </a:rPr>
              <a:t>Incorrecte planstatus/dossierstatus </a:t>
            </a:r>
            <a:r>
              <a:rPr lang="nl-NL" sz="2400" b="0" i="0" u="none" strike="noStrike" kern="1200" cap="none" spc="0" baseline="0">
                <a:solidFill>
                  <a:srgbClr val="0070C0"/>
                </a:solidFill>
                <a:uFillTx/>
                <a:latin typeface="Calibri Light"/>
              </a:rPr>
              <a:t> </a:t>
            </a:r>
            <a:r>
              <a:rPr lang="nl-NL" sz="2400" b="0" i="0" u="none" strike="noStrike" kern="1200" cap="none" spc="0" baseline="0">
                <a:solidFill>
                  <a:srgbClr val="FF5601"/>
                </a:solidFill>
                <a:uFillTx/>
                <a:latin typeface="Calibri Light"/>
              </a:rPr>
              <a:t>                     </a:t>
            </a:r>
          </a:p>
        </p:txBody>
      </p:sp>
      <p:pic>
        <p:nvPicPr>
          <p:cNvPr id="7" name="Afbeelding 6">
            <a:extLst>
              <a:ext uri="{FF2B5EF4-FFF2-40B4-BE49-F238E27FC236}">
                <a16:creationId xmlns:a16="http://schemas.microsoft.com/office/drawing/2014/main" id="{82A87B2F-E5E2-4C1C-8965-7C87DA6FF7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1493044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457200" y="1063227"/>
            <a:ext cx="8229600" cy="857250"/>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3200" b="0" i="0" u="none" strike="noStrike" kern="1200" cap="none" spc="0" baseline="0">
                <a:solidFill>
                  <a:srgbClr val="4472C4"/>
                </a:solidFill>
                <a:uFillTx/>
                <a:latin typeface="Calibri Light"/>
              </a:rPr>
              <a:t>In cijfers:</a:t>
            </a:r>
          </a:p>
        </p:txBody>
      </p:sp>
      <p:sp>
        <p:nvSpPr>
          <p:cNvPr id="3" name="Content Placeholder 2"/>
          <p:cNvSpPr txBox="1"/>
          <p:nvPr/>
        </p:nvSpPr>
        <p:spPr>
          <a:xfrm>
            <a:off x="457200" y="2057400"/>
            <a:ext cx="3374264" cy="3394472"/>
          </a:xfrm>
          <a:prstGeom prst="rect">
            <a:avLst/>
          </a:prstGeom>
          <a:noFill/>
          <a:ln cap="flat">
            <a:noFill/>
          </a:ln>
        </p:spPr>
        <p:txBody>
          <a:bodyPr vert="horz" wrap="square" lIns="91440" tIns="45720" rIns="91440" bIns="45720" anchor="t" anchorCtr="0" compatLnSpc="1">
            <a:noAutofit/>
          </a:bodyPr>
          <a:lstStyle/>
          <a:p>
            <a:pPr marL="342900" marR="0" lvl="0" indent="-342900" algn="l" defTabSz="4572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nl-NL" sz="2800" b="0" i="0" u="none" strike="noStrike" kern="1200" cap="none" spc="0" baseline="0">
                <a:solidFill>
                  <a:srgbClr val="000000"/>
                </a:solidFill>
                <a:uFillTx/>
                <a:latin typeface="Calibri"/>
              </a:rPr>
              <a:t>1 sept 2018: 9436</a:t>
            </a:r>
          </a:p>
          <a:p>
            <a:pPr marL="342900" marR="0" lvl="0" indent="-342900" algn="l" defTabSz="457200" rtl="0" fontAlgn="auto" hangingPunct="1">
              <a:lnSpc>
                <a:spcPct val="100000"/>
              </a:lnSpc>
              <a:spcBef>
                <a:spcPts val="700"/>
              </a:spcBef>
              <a:spcAft>
                <a:spcPts val="0"/>
              </a:spcAft>
              <a:buSzPct val="100000"/>
              <a:buFont typeface="Arial" pitchFamily="34"/>
              <a:buChar char="•"/>
              <a:tabLst/>
              <a:defRPr sz="1800" b="0" i="0" u="none" strike="noStrike" kern="0" cap="none" spc="0" baseline="0">
                <a:solidFill>
                  <a:srgbClr val="000000"/>
                </a:solidFill>
                <a:uFillTx/>
              </a:defRPr>
            </a:pPr>
            <a:r>
              <a:rPr lang="nl-NL" sz="2800" b="0" i="0" u="none" strike="noStrike" kern="1200" cap="none" spc="0" baseline="0">
                <a:solidFill>
                  <a:srgbClr val="000000"/>
                </a:solidFill>
                <a:uFillTx/>
                <a:latin typeface="Calibri"/>
              </a:rPr>
              <a:t>13 dec 2018: 7522</a:t>
            </a:r>
          </a:p>
          <a:p>
            <a:pPr marL="0" marR="0" lvl="0" indent="0" algn="l" defTabSz="457200" rtl="0" fontAlgn="auto" hangingPunct="1">
              <a:lnSpc>
                <a:spcPct val="100000"/>
              </a:lnSpc>
              <a:spcBef>
                <a:spcPts val="40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40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000000"/>
              </a:solidFill>
              <a:uFillTx/>
              <a:latin typeface="Calibri"/>
            </a:endParaRPr>
          </a:p>
          <a:p>
            <a:pPr marL="0" marR="0" lvl="0" indent="0" algn="l" defTabSz="457200" rtl="0" fontAlgn="auto" hangingPunct="1">
              <a:lnSpc>
                <a:spcPct val="100000"/>
              </a:lnSpc>
              <a:spcBef>
                <a:spcPts val="400"/>
              </a:spcBef>
              <a:spcAft>
                <a:spcPts val="0"/>
              </a:spcAft>
              <a:buNone/>
              <a:tabLst/>
              <a:defRPr sz="1800" b="0" i="0" u="none" strike="noStrike" kern="0" cap="none" spc="0" baseline="0">
                <a:solidFill>
                  <a:srgbClr val="000000"/>
                </a:solidFill>
                <a:uFillTx/>
              </a:defRPr>
            </a:pPr>
            <a:r>
              <a:rPr lang="nl-NL" sz="1600" b="0" i="0" u="none" strike="noStrike" kern="1200" cap="none" spc="0" baseline="0">
                <a:solidFill>
                  <a:srgbClr val="000000"/>
                </a:solidFill>
                <a:uFillTx/>
                <a:latin typeface="Calibri"/>
              </a:rPr>
              <a:t>Dit onderdeel hebben we alleen in de review meegenomen; vanaf augustus 2018. </a:t>
            </a:r>
          </a:p>
          <a:p>
            <a:pPr marL="342900" marR="0" lvl="0" indent="-342900" algn="l" defTabSz="457200" rtl="0" fontAlgn="auto" hangingPunct="1">
              <a:lnSpc>
                <a:spcPct val="100000"/>
              </a:lnSpc>
              <a:spcBef>
                <a:spcPts val="700"/>
              </a:spcBef>
              <a:spcAft>
                <a:spcPts val="0"/>
              </a:spcAft>
              <a:buSzPts val="2798"/>
              <a:buBlip>
                <a:blip r:embed="rId3"/>
              </a:buBlip>
              <a:tabLst/>
              <a:defRPr sz="1800" b="0" i="0" u="none" strike="noStrike" kern="0" cap="none" spc="0" baseline="0">
                <a:solidFill>
                  <a:srgbClr val="000000"/>
                </a:solidFill>
                <a:uFillTx/>
              </a:defRPr>
            </a:pPr>
            <a:endParaRPr lang="nl-NL" sz="2800" b="0" i="0" u="none" strike="noStrike" kern="1200" cap="none" spc="0" baseline="0">
              <a:solidFill>
                <a:srgbClr val="000000"/>
              </a:solidFill>
              <a:uFillTx/>
              <a:latin typeface="Calibri"/>
            </a:endParaRPr>
          </a:p>
        </p:txBody>
      </p:sp>
      <p:pic>
        <p:nvPicPr>
          <p:cNvPr id="4" name="Afbeelding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32093" y="2057400"/>
            <a:ext cx="4754697" cy="4145121"/>
          </a:xfrm>
          <a:prstGeom prst="rect">
            <a:avLst/>
          </a:prstGeom>
          <a:noFill/>
          <a:ln cap="flat">
            <a:noFill/>
          </a:ln>
        </p:spPr>
      </p:pic>
      <p:pic>
        <p:nvPicPr>
          <p:cNvPr id="5" name="Afbeelding 4">
            <a:extLst>
              <a:ext uri="{FF2B5EF4-FFF2-40B4-BE49-F238E27FC236}">
                <a16:creationId xmlns:a16="http://schemas.microsoft.com/office/drawing/2014/main" id="{458E213D-37A9-4D63-A39C-1523796C02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2978535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475210" y="1146520"/>
            <a:ext cx="4168237" cy="5328748"/>
          </a:xfrm>
          <a:prstGeom prst="rect">
            <a:avLst/>
          </a:prstGeom>
          <a:noFill/>
          <a:ln cap="flat">
            <a:noFill/>
          </a:ln>
        </p:spPr>
      </p:pic>
      <p:pic>
        <p:nvPicPr>
          <p:cNvPr id="3" name="Afbeelding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91079" y="1146520"/>
            <a:ext cx="4168237" cy="5254937"/>
          </a:xfrm>
          <a:prstGeom prst="rect">
            <a:avLst/>
          </a:prstGeom>
          <a:noFill/>
          <a:ln cap="flat">
            <a:noFill/>
          </a:ln>
        </p:spPr>
      </p:pic>
      <p:sp>
        <p:nvSpPr>
          <p:cNvPr id="4" name="Title 1"/>
          <p:cNvSpPr txBox="1"/>
          <p:nvPr/>
        </p:nvSpPr>
        <p:spPr>
          <a:xfrm>
            <a:off x="617421" y="1420840"/>
            <a:ext cx="3715554" cy="857250"/>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a:solidFill>
                  <a:srgbClr val="0070C0"/>
                </a:solidFill>
                <a:uFillTx/>
                <a:latin typeface="Calibri Light"/>
              </a:rPr>
              <a:t>1-9-2018</a:t>
            </a:r>
            <a:r>
              <a:rPr lang="nl-NL" sz="3200" b="0" i="0" u="none" strike="noStrike" kern="1200" cap="none" spc="0" baseline="0">
                <a:solidFill>
                  <a:srgbClr val="FF5601"/>
                </a:solidFill>
                <a:uFillTx/>
                <a:latin typeface="Calibri Light"/>
              </a:rPr>
              <a:t>                      </a:t>
            </a:r>
          </a:p>
        </p:txBody>
      </p:sp>
      <p:sp>
        <p:nvSpPr>
          <p:cNvPr id="5" name="Title 1"/>
          <p:cNvSpPr txBox="1"/>
          <p:nvPr/>
        </p:nvSpPr>
        <p:spPr>
          <a:xfrm>
            <a:off x="5526194" y="1420840"/>
            <a:ext cx="3374264" cy="857250"/>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a:solidFill>
                  <a:srgbClr val="0070C0"/>
                </a:solidFill>
                <a:uFillTx/>
                <a:latin typeface="Calibri Light"/>
              </a:rPr>
              <a:t>13-12-2018</a:t>
            </a:r>
          </a:p>
        </p:txBody>
      </p:sp>
      <p:sp>
        <p:nvSpPr>
          <p:cNvPr id="6" name="Rechthoek 5"/>
          <p:cNvSpPr/>
          <p:nvPr/>
        </p:nvSpPr>
        <p:spPr>
          <a:xfrm>
            <a:off x="391079" y="6216786"/>
            <a:ext cx="8735080" cy="461662"/>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400" b="0" i="0" u="none" strike="noStrike" kern="0" cap="none" spc="0" baseline="0">
                <a:solidFill>
                  <a:srgbClr val="0070C0"/>
                </a:solidFill>
                <a:uFillTx/>
                <a:latin typeface="Calibri Light"/>
              </a:rPr>
              <a:t>Incorrecte planstatus/dossierstatus (na beroepstermijn)   </a:t>
            </a:r>
            <a:r>
              <a:rPr lang="nl-NL" sz="2400" b="0" i="0" u="none" strike="noStrike" kern="0" cap="none" spc="0" baseline="0">
                <a:solidFill>
                  <a:srgbClr val="FF5601"/>
                </a:solidFill>
                <a:uFillTx/>
                <a:latin typeface="Calibri Light"/>
              </a:rPr>
              <a:t>                     </a:t>
            </a:r>
          </a:p>
        </p:txBody>
      </p:sp>
      <p:pic>
        <p:nvPicPr>
          <p:cNvPr id="7" name="Afbeelding 6">
            <a:extLst>
              <a:ext uri="{FF2B5EF4-FFF2-40B4-BE49-F238E27FC236}">
                <a16:creationId xmlns:a16="http://schemas.microsoft.com/office/drawing/2014/main" id="{49F2EC2F-48B3-4E34-A5F5-77B85417CB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38332528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56878"/>
            <a:ext cx="9144000" cy="5143499"/>
          </a:xfrm>
          <a:prstGeom prst="rect">
            <a:avLst/>
          </a:prstGeom>
          <a:noFill/>
          <a:ln cap="flat">
            <a:noFill/>
          </a:ln>
        </p:spPr>
      </p:pic>
      <p:pic>
        <p:nvPicPr>
          <p:cNvPr id="3" name="Afbeelding 2">
            <a:extLst>
              <a:ext uri="{FF2B5EF4-FFF2-40B4-BE49-F238E27FC236}">
                <a16:creationId xmlns:a16="http://schemas.microsoft.com/office/drawing/2014/main" id="{CA6495DB-8CF9-450A-B017-034F749944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29455152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690884" y="1289057"/>
            <a:ext cx="8229600" cy="857250"/>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4000" b="1" i="0" u="none" strike="noStrike" kern="1200" cap="none" spc="0" baseline="0">
                <a:solidFill>
                  <a:srgbClr val="4472C4"/>
                </a:solidFill>
                <a:uFillTx/>
                <a:latin typeface="Calibri Light"/>
              </a:rPr>
              <a:t>En nu…..</a:t>
            </a:r>
          </a:p>
        </p:txBody>
      </p:sp>
      <p:sp>
        <p:nvSpPr>
          <p:cNvPr id="3" name="Titel 1"/>
          <p:cNvSpPr txBox="1"/>
          <p:nvPr/>
        </p:nvSpPr>
        <p:spPr>
          <a:xfrm>
            <a:off x="584201" y="2743245"/>
            <a:ext cx="7772400" cy="2094414"/>
          </a:xfrm>
          <a:prstGeom prst="rect">
            <a:avLst/>
          </a:prstGeom>
          <a:noFill/>
          <a:ln cap="flat">
            <a:noFill/>
          </a:ln>
        </p:spPr>
        <p:txBody>
          <a:bodyPr vert="horz" wrap="square" lIns="91440" tIns="45720" rIns="91440" bIns="45720" anchor="t" anchorCtr="1" compatLnSpc="1">
            <a:noAutofit/>
          </a:bodyPr>
          <a:lstStyle/>
          <a:p>
            <a:pPr marL="0" marR="0" lvl="0" indent="0" algn="ctr" defTabSz="457200" rtl="0" fontAlgn="auto" hangingPunct="1">
              <a:lnSpc>
                <a:spcPct val="170000"/>
              </a:lnSpc>
              <a:spcBef>
                <a:spcPts val="0"/>
              </a:spcBef>
              <a:spcAft>
                <a:spcPts val="0"/>
              </a:spcAft>
              <a:buNone/>
              <a:tabLst/>
              <a:defRPr sz="1800" b="0" i="0" u="none" strike="noStrike" kern="0" cap="none" spc="0" baseline="0">
                <a:solidFill>
                  <a:srgbClr val="000000"/>
                </a:solidFill>
                <a:uFillTx/>
              </a:defRPr>
            </a:pPr>
            <a:r>
              <a:rPr lang="nl-NL" sz="4000" b="1" i="0" u="none" strike="noStrike" kern="1200" cap="none" spc="0" baseline="0">
                <a:solidFill>
                  <a:srgbClr val="4472C4"/>
                </a:solidFill>
                <a:uFillTx/>
                <a:latin typeface="Calibri Light"/>
              </a:rPr>
              <a:t>In 2019 zelf aan de slag met het kwaliteitsdashboard</a:t>
            </a:r>
          </a:p>
        </p:txBody>
      </p:sp>
      <p:pic>
        <p:nvPicPr>
          <p:cNvPr id="4" name="Afbeelding 3">
            <a:extLst>
              <a:ext uri="{FF2B5EF4-FFF2-40B4-BE49-F238E27FC236}">
                <a16:creationId xmlns:a16="http://schemas.microsoft.com/office/drawing/2014/main" id="{70C26E94-28E3-48B4-BEF4-A5AC167F94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6245077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0849" y="1169390"/>
            <a:ext cx="8451103" cy="663123"/>
          </a:xfrm>
        </p:spPr>
        <p:txBody>
          <a:bodyPr>
            <a:normAutofit fontScale="90000"/>
          </a:bodyPr>
          <a:lstStyle/>
          <a:p>
            <a:r>
              <a:rPr lang="nl-NL" b="1" dirty="0"/>
              <a:t>2. Kwaliteitsdashboard Ruimtelijkeplannen.nl</a:t>
            </a:r>
          </a:p>
        </p:txBody>
      </p:sp>
      <p:sp>
        <p:nvSpPr>
          <p:cNvPr id="3" name="Tijdelijke aanduiding voor inhoud 2"/>
          <p:cNvSpPr>
            <a:spLocks noGrp="1"/>
          </p:cNvSpPr>
          <p:nvPr>
            <p:ph idx="1"/>
          </p:nvPr>
        </p:nvSpPr>
        <p:spPr>
          <a:xfrm>
            <a:off x="450849" y="1751050"/>
            <a:ext cx="8292909" cy="4016515"/>
          </a:xfrm>
        </p:spPr>
        <p:txBody>
          <a:bodyPr>
            <a:normAutofit/>
          </a:bodyPr>
          <a:lstStyle/>
          <a:p>
            <a:pPr marL="285750" indent="-285750">
              <a:buFont typeface="Arial" panose="020B0604020202020204" pitchFamily="34" charset="0"/>
              <a:buChar char="•"/>
            </a:pPr>
            <a:r>
              <a:rPr lang="nl-NL" dirty="0"/>
              <a:t>Inloggen op Mijn Kadaster</a:t>
            </a:r>
          </a:p>
          <a:p>
            <a:pPr marL="285750" indent="-285750">
              <a:buFont typeface="Arial" panose="020B0604020202020204" pitchFamily="34" charset="0"/>
              <a:buChar char="•"/>
            </a:pPr>
            <a:r>
              <a:rPr lang="nl-NL" dirty="0"/>
              <a:t>Overzicht per bronhouder</a:t>
            </a:r>
          </a:p>
          <a:p>
            <a:pPr marL="285750" indent="-285750">
              <a:buFont typeface="Arial" panose="020B0604020202020204" pitchFamily="34" charset="0"/>
              <a:buChar char="•"/>
            </a:pPr>
            <a:r>
              <a:rPr lang="nl-NL" dirty="0"/>
              <a:t>Aantallen plannen met statusconflict</a:t>
            </a:r>
          </a:p>
          <a:p>
            <a:pPr marL="285750" indent="-285750">
              <a:buFont typeface="Arial" panose="020B0604020202020204" pitchFamily="34" charset="0"/>
              <a:buChar char="•"/>
            </a:pPr>
            <a:r>
              <a:rPr lang="nl-NL" dirty="0"/>
              <a:t>Aantallen plannen met twijfelachtige activiteit</a:t>
            </a:r>
          </a:p>
          <a:p>
            <a:pPr marL="285750" indent="-285750">
              <a:buFont typeface="Arial" panose="020B0604020202020204" pitchFamily="34" charset="0"/>
              <a:buChar char="•"/>
            </a:pPr>
            <a:r>
              <a:rPr lang="nl-NL" dirty="0"/>
              <a:t>Plannen per type conflict</a:t>
            </a:r>
          </a:p>
          <a:p>
            <a:pPr marL="285750" indent="-285750">
              <a:buFont typeface="Arial" panose="020B0604020202020204" pitchFamily="34" charset="0"/>
              <a:buChar char="•"/>
            </a:pPr>
            <a:r>
              <a:rPr lang="nl-NL" dirty="0"/>
              <a:t>Lijst met plannen</a:t>
            </a:r>
          </a:p>
          <a:p>
            <a:pPr marL="285750" indent="-285750">
              <a:buFont typeface="Arial" panose="020B0604020202020204" pitchFamily="34" charset="0"/>
              <a:buChar char="•"/>
            </a:pPr>
            <a:r>
              <a:rPr lang="nl-NL" dirty="0"/>
              <a:t>Deeplink naar Ruimtelijkeplannen.nl</a:t>
            </a:r>
          </a:p>
          <a:p>
            <a:pPr marL="285750" indent="-285750">
              <a:buFont typeface="Arial" panose="020B0604020202020204" pitchFamily="34" charset="0"/>
              <a:buChar char="•"/>
            </a:pPr>
            <a:r>
              <a:rPr lang="nl-NL" dirty="0"/>
              <a:t>Export in Excel en PDF</a:t>
            </a:r>
          </a:p>
          <a:p>
            <a:pPr marL="285750" indent="-285750">
              <a:buFont typeface="Arial" panose="020B0604020202020204" pitchFamily="34" charset="0"/>
              <a:buChar char="•"/>
            </a:pPr>
            <a:r>
              <a:rPr lang="nl-NL" dirty="0"/>
              <a:t>Totale aantallen plannen</a:t>
            </a:r>
          </a:p>
        </p:txBody>
      </p:sp>
      <p:pic>
        <p:nvPicPr>
          <p:cNvPr id="4" name="Afbeelding 3">
            <a:extLst>
              <a:ext uri="{FF2B5EF4-FFF2-40B4-BE49-F238E27FC236}">
                <a16:creationId xmlns:a16="http://schemas.microsoft.com/office/drawing/2014/main" id="{EFAB8C1B-8FCD-4C0A-B6F9-5068E2424B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10189074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03795" y="1842484"/>
            <a:ext cx="6336407" cy="3374321"/>
          </a:xfrm>
          <a:prstGeom prst="rect">
            <a:avLst/>
          </a:prstGeom>
        </p:spPr>
      </p:pic>
      <p:pic>
        <p:nvPicPr>
          <p:cNvPr id="3" name="Afbeelding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9640" y="1114023"/>
            <a:ext cx="3464719" cy="457200"/>
          </a:xfrm>
          <a:prstGeom prst="rect">
            <a:avLst/>
          </a:prstGeom>
        </p:spPr>
      </p:pic>
      <p:pic>
        <p:nvPicPr>
          <p:cNvPr id="4" name="Afbeelding 3">
            <a:extLst>
              <a:ext uri="{FF2B5EF4-FFF2-40B4-BE49-F238E27FC236}">
                <a16:creationId xmlns:a16="http://schemas.microsoft.com/office/drawing/2014/main" id="{2063B0E5-2A10-4505-87E2-F862EEE188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3613270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40D0C0-8959-454C-A012-6104B860E69A}"/>
              </a:ext>
            </a:extLst>
          </p:cNvPr>
          <p:cNvSpPr>
            <a:spLocks noGrp="1"/>
          </p:cNvSpPr>
          <p:nvPr>
            <p:ph type="title"/>
          </p:nvPr>
        </p:nvSpPr>
        <p:spPr/>
        <p:txBody>
          <a:bodyPr/>
          <a:lstStyle/>
          <a:p>
            <a:r>
              <a:rPr lang="nl-NL" dirty="0"/>
              <a:t>Inhoud</a:t>
            </a:r>
          </a:p>
        </p:txBody>
      </p:sp>
      <p:sp>
        <p:nvSpPr>
          <p:cNvPr id="7" name="Content Placeholder 6">
            <a:extLst>
              <a:ext uri="{FF2B5EF4-FFF2-40B4-BE49-F238E27FC236}">
                <a16:creationId xmlns:a16="http://schemas.microsoft.com/office/drawing/2014/main" id="{4E87933B-1D34-4E02-B548-5A1C99FB2054}"/>
              </a:ext>
            </a:extLst>
          </p:cNvPr>
          <p:cNvSpPr>
            <a:spLocks noGrp="1"/>
          </p:cNvSpPr>
          <p:nvPr>
            <p:ph sz="quarter" idx="12"/>
          </p:nvPr>
        </p:nvSpPr>
        <p:spPr/>
        <p:txBody>
          <a:bodyPr/>
          <a:lstStyle/>
          <a:p>
            <a:r>
              <a:rPr lang="nl-NL" dirty="0"/>
              <a:t>Juridische</a:t>
            </a:r>
            <a:r>
              <a:rPr lang="en-US" dirty="0"/>
              <a:t> regels</a:t>
            </a:r>
          </a:p>
          <a:p>
            <a:r>
              <a:rPr lang="nl-NL" dirty="0" err="1"/>
              <a:t>Geo</a:t>
            </a:r>
            <a:r>
              <a:rPr lang="nl-NL" dirty="0"/>
              <a:t>-koppeling</a:t>
            </a:r>
          </a:p>
          <a:p>
            <a:r>
              <a:rPr lang="nl-NL" dirty="0"/>
              <a:t>Toepasbare regels</a:t>
            </a:r>
          </a:p>
        </p:txBody>
      </p:sp>
      <p:sp>
        <p:nvSpPr>
          <p:cNvPr id="8" name="Footer Placeholder 3">
            <a:extLst>
              <a:ext uri="{FF2B5EF4-FFF2-40B4-BE49-F238E27FC236}">
                <a16:creationId xmlns:a16="http://schemas.microsoft.com/office/drawing/2014/main" id="{BD1D1481-B9B8-4C47-A758-F2EA22454BE5}"/>
              </a:ext>
            </a:extLst>
          </p:cNvPr>
          <p:cNvSpPr>
            <a:spLocks noGrp="1"/>
          </p:cNvSpPr>
          <p:nvPr>
            <p:ph type="ftr" sz="quarter" idx="11"/>
          </p:nvPr>
        </p:nvSpPr>
        <p:spPr>
          <a:xfrm>
            <a:off x="648000" y="6357958"/>
            <a:ext cx="642433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D60270"/>
                </a:solidFill>
                <a:effectLst/>
                <a:uLnTx/>
                <a:uFillTx/>
                <a:latin typeface="Calibri"/>
                <a:ea typeface="+mn-ea"/>
                <a:cs typeface="+mn-cs"/>
              </a:rPr>
              <a:t>Kwartaaldemonstratie</a:t>
            </a:r>
            <a:r>
              <a:rPr kumimoji="0" lang="en-US" sz="1200" b="0" i="0" u="none" strike="noStrike" kern="1200" cap="none" spc="0" normalizeH="0" baseline="0" noProof="0" dirty="0">
                <a:ln>
                  <a:noFill/>
                </a:ln>
                <a:solidFill>
                  <a:srgbClr val="D60270"/>
                </a:solidFill>
                <a:effectLst/>
                <a:uLnTx/>
                <a:uFillTx/>
                <a:latin typeface="Calibri"/>
                <a:ea typeface="+mn-ea"/>
                <a:cs typeface="+mn-cs"/>
              </a:rPr>
              <a:t> – </a:t>
            </a:r>
            <a:r>
              <a:rPr kumimoji="0" lang="en-US" sz="1200" b="0" i="0" u="none" strike="noStrike" kern="1200" cap="none" spc="0" normalizeH="0" baseline="0" noProof="0" dirty="0" err="1">
                <a:ln>
                  <a:noFill/>
                </a:ln>
                <a:solidFill>
                  <a:srgbClr val="D60270"/>
                </a:solidFill>
                <a:effectLst/>
                <a:uLnTx/>
                <a:uFillTx/>
                <a:latin typeface="Calibri"/>
                <a:ea typeface="+mn-ea"/>
                <a:cs typeface="+mn-cs"/>
              </a:rPr>
              <a:t>Technische</a:t>
            </a:r>
            <a:r>
              <a:rPr kumimoji="0" lang="en-US" sz="1200" b="0" i="0" u="none" strike="noStrike" kern="1200" cap="none" spc="0" normalizeH="0" baseline="0" noProof="0" dirty="0">
                <a:ln>
                  <a:noFill/>
                </a:ln>
                <a:solidFill>
                  <a:srgbClr val="D60270"/>
                </a:solidFill>
                <a:effectLst/>
                <a:uLnTx/>
                <a:uFillTx/>
                <a:latin typeface="Calibri"/>
                <a:ea typeface="+mn-ea"/>
                <a:cs typeface="+mn-cs"/>
              </a:rPr>
              <a:t> demo</a:t>
            </a:r>
          </a:p>
        </p:txBody>
      </p:sp>
    </p:spTree>
    <p:extLst>
      <p:ext uri="{BB962C8B-B14F-4D97-AF65-F5344CB8AC3E}">
        <p14:creationId xmlns:p14="http://schemas.microsoft.com/office/powerpoint/2010/main" val="42602781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6578" y="1775222"/>
            <a:ext cx="6750844" cy="3307556"/>
          </a:xfrm>
          <a:prstGeom prst="rect">
            <a:avLst/>
          </a:prstGeom>
        </p:spPr>
      </p:pic>
      <p:pic>
        <p:nvPicPr>
          <p:cNvPr id="3" name="Afbeelding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9640" y="1114023"/>
            <a:ext cx="3464719" cy="457200"/>
          </a:xfrm>
          <a:prstGeom prst="rect">
            <a:avLst/>
          </a:prstGeom>
        </p:spPr>
      </p:pic>
      <p:pic>
        <p:nvPicPr>
          <p:cNvPr id="4" name="Afbeelding 3">
            <a:extLst>
              <a:ext uri="{FF2B5EF4-FFF2-40B4-BE49-F238E27FC236}">
                <a16:creationId xmlns:a16="http://schemas.microsoft.com/office/drawing/2014/main" id="{4BA9F3F9-BAFB-4DC4-8746-E3B7B9BF7B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10603635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8737" y="1882277"/>
            <a:ext cx="6486525" cy="3421856"/>
          </a:xfrm>
          <a:prstGeom prst="rect">
            <a:avLst/>
          </a:prstGeom>
        </p:spPr>
      </p:pic>
      <p:pic>
        <p:nvPicPr>
          <p:cNvPr id="3" name="Afbeelding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9641" y="1104363"/>
            <a:ext cx="3464719" cy="457200"/>
          </a:xfrm>
          <a:prstGeom prst="rect">
            <a:avLst/>
          </a:prstGeom>
        </p:spPr>
      </p:pic>
      <p:pic>
        <p:nvPicPr>
          <p:cNvPr id="4" name="Afbeelding 3">
            <a:extLst>
              <a:ext uri="{FF2B5EF4-FFF2-40B4-BE49-F238E27FC236}">
                <a16:creationId xmlns:a16="http://schemas.microsoft.com/office/drawing/2014/main" id="{58F4512C-0EE7-4712-857E-25EC23ACBD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14195661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9435" y="1246585"/>
            <a:ext cx="6765131" cy="4364831"/>
          </a:xfrm>
          <a:prstGeom prst="rect">
            <a:avLst/>
          </a:prstGeom>
        </p:spPr>
      </p:pic>
      <p:pic>
        <p:nvPicPr>
          <p:cNvPr id="3" name="Afbeelding 2">
            <a:extLst>
              <a:ext uri="{FF2B5EF4-FFF2-40B4-BE49-F238E27FC236}">
                <a16:creationId xmlns:a16="http://schemas.microsoft.com/office/drawing/2014/main" id="{3BB54BAF-35FC-4F22-AC6A-7A4C794510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12338493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2303" y="1846660"/>
            <a:ext cx="6579394" cy="3164681"/>
          </a:xfrm>
          <a:prstGeom prst="rect">
            <a:avLst/>
          </a:prstGeom>
        </p:spPr>
      </p:pic>
      <p:pic>
        <p:nvPicPr>
          <p:cNvPr id="3" name="Afbeelding 2">
            <a:extLst>
              <a:ext uri="{FF2B5EF4-FFF2-40B4-BE49-F238E27FC236}">
                <a16:creationId xmlns:a16="http://schemas.microsoft.com/office/drawing/2014/main" id="{479FF941-40F5-4788-8CDB-BBE024E481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19346684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nl-NL" dirty="0"/>
              <a:t>En om die data beschikbaar te krijgen in DSO…</a:t>
            </a:r>
          </a:p>
        </p:txBody>
      </p:sp>
      <p:pic>
        <p:nvPicPr>
          <p:cNvPr id="4" name="Afbeelding 3">
            <a:extLst>
              <a:ext uri="{FF2B5EF4-FFF2-40B4-BE49-F238E27FC236}">
                <a16:creationId xmlns:a16="http://schemas.microsoft.com/office/drawing/2014/main" id="{C9F318B5-5AB6-4158-880D-77DDA0F46D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429147868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achebekje 3"/>
          <p:cNvSpPr/>
          <p:nvPr/>
        </p:nvSpPr>
        <p:spPr>
          <a:xfrm>
            <a:off x="3540123" y="119641"/>
            <a:ext cx="914400" cy="914400"/>
          </a:xfrm>
          <a:prstGeom prst="smileyFac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Lachebekje 4"/>
          <p:cNvSpPr/>
          <p:nvPr/>
        </p:nvSpPr>
        <p:spPr>
          <a:xfrm>
            <a:off x="5187674" y="5502304"/>
            <a:ext cx="914400" cy="914400"/>
          </a:xfrm>
          <a:prstGeom prst="smileyFac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ekstvak 5"/>
          <p:cNvSpPr txBox="1"/>
          <p:nvPr/>
        </p:nvSpPr>
        <p:spPr>
          <a:xfrm>
            <a:off x="3397100" y="1025555"/>
            <a:ext cx="1565754" cy="369332"/>
          </a:xfrm>
          <a:prstGeom prst="rect">
            <a:avLst/>
          </a:prstGeom>
          <a:noFill/>
        </p:spPr>
        <p:txBody>
          <a:bodyPr wrap="square" rtlCol="0">
            <a:spAutoFit/>
          </a:bodyPr>
          <a:lstStyle/>
          <a:p>
            <a:r>
              <a:rPr lang="nl-NL" dirty="0"/>
              <a:t>Bronhouder</a:t>
            </a:r>
          </a:p>
        </p:txBody>
      </p:sp>
      <p:sp>
        <p:nvSpPr>
          <p:cNvPr id="7" name="Tekstvak 6"/>
          <p:cNvSpPr txBox="1"/>
          <p:nvPr/>
        </p:nvSpPr>
        <p:spPr>
          <a:xfrm>
            <a:off x="5091773" y="6415072"/>
            <a:ext cx="1688926" cy="369332"/>
          </a:xfrm>
          <a:prstGeom prst="rect">
            <a:avLst/>
          </a:prstGeom>
          <a:noFill/>
        </p:spPr>
        <p:txBody>
          <a:bodyPr wrap="square" rtlCol="0">
            <a:spAutoFit/>
          </a:bodyPr>
          <a:lstStyle/>
          <a:p>
            <a:r>
              <a:rPr lang="nl-NL" dirty="0">
                <a:solidFill>
                  <a:schemeClr val="bg1"/>
                </a:solidFill>
              </a:rPr>
              <a:t>Gebruiker</a:t>
            </a:r>
          </a:p>
        </p:txBody>
      </p:sp>
      <p:sp>
        <p:nvSpPr>
          <p:cNvPr id="8" name="Afgeronde rechthoek 7"/>
          <p:cNvSpPr/>
          <p:nvPr/>
        </p:nvSpPr>
        <p:spPr>
          <a:xfrm>
            <a:off x="53009" y="124564"/>
            <a:ext cx="23241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Ruimtelijkeplannen.nl</a:t>
            </a:r>
          </a:p>
        </p:txBody>
      </p:sp>
      <p:cxnSp>
        <p:nvCxnSpPr>
          <p:cNvPr id="9" name="Rechte verbindingslijn met pijl 8"/>
          <p:cNvCxnSpPr>
            <a:stCxn id="4" idx="2"/>
            <a:endCxn id="8" idx="3"/>
          </p:cNvCxnSpPr>
          <p:nvPr/>
        </p:nvCxnSpPr>
        <p:spPr>
          <a:xfrm flipH="1">
            <a:off x="2377109" y="576841"/>
            <a:ext cx="1163014" cy="4923"/>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Afgeronde rechthoek 9"/>
          <p:cNvSpPr/>
          <p:nvPr/>
        </p:nvSpPr>
        <p:spPr>
          <a:xfrm>
            <a:off x="145774" y="1408296"/>
            <a:ext cx="8559799" cy="39003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r>
              <a:rPr lang="nl-NL" dirty="0">
                <a:solidFill>
                  <a:schemeClr val="tx1"/>
                </a:solidFill>
              </a:rPr>
              <a:t>Informatiehuis Ruimte</a:t>
            </a:r>
          </a:p>
        </p:txBody>
      </p:sp>
      <p:sp>
        <p:nvSpPr>
          <p:cNvPr id="11" name="Afgeronde rechthoek 10"/>
          <p:cNvSpPr/>
          <p:nvPr/>
        </p:nvSpPr>
        <p:spPr>
          <a:xfrm>
            <a:off x="6864074" y="5528808"/>
            <a:ext cx="1866899" cy="8581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DSO Viewer</a:t>
            </a:r>
          </a:p>
        </p:txBody>
      </p:sp>
      <p:cxnSp>
        <p:nvCxnSpPr>
          <p:cNvPr id="12" name="Rechte verbindingslijn met pijl 11"/>
          <p:cNvCxnSpPr>
            <a:stCxn id="11" idx="1"/>
            <a:endCxn id="5" idx="6"/>
          </p:cNvCxnSpPr>
          <p:nvPr/>
        </p:nvCxnSpPr>
        <p:spPr>
          <a:xfrm flipH="1">
            <a:off x="6102074" y="5957872"/>
            <a:ext cx="762000" cy="1632"/>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Afgeronde rechthoek 12"/>
          <p:cNvSpPr/>
          <p:nvPr/>
        </p:nvSpPr>
        <p:spPr>
          <a:xfrm>
            <a:off x="610535" y="1616368"/>
            <a:ext cx="1219200" cy="86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Harvester</a:t>
            </a:r>
            <a:endParaRPr lang="nl-NL" dirty="0"/>
          </a:p>
        </p:txBody>
      </p:sp>
      <p:cxnSp>
        <p:nvCxnSpPr>
          <p:cNvPr id="14" name="Rechte verbindingslijn met pijl 13"/>
          <p:cNvCxnSpPr>
            <a:stCxn id="41" idx="2"/>
            <a:endCxn id="13" idx="0"/>
          </p:cNvCxnSpPr>
          <p:nvPr/>
        </p:nvCxnSpPr>
        <p:spPr>
          <a:xfrm>
            <a:off x="1216057" y="1219109"/>
            <a:ext cx="4078" cy="397259"/>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Afgeronde rechthoek 14"/>
          <p:cNvSpPr/>
          <p:nvPr/>
        </p:nvSpPr>
        <p:spPr>
          <a:xfrm>
            <a:off x="610535" y="2763282"/>
            <a:ext cx="1219200" cy="86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Orches-trator</a:t>
            </a:r>
            <a:endParaRPr lang="nl-NL" dirty="0"/>
          </a:p>
        </p:txBody>
      </p:sp>
      <p:cxnSp>
        <p:nvCxnSpPr>
          <p:cNvPr id="16" name="Rechte verbindingslijn met pijl 15"/>
          <p:cNvCxnSpPr>
            <a:stCxn id="13" idx="2"/>
            <a:endCxn id="15" idx="0"/>
          </p:cNvCxnSpPr>
          <p:nvPr/>
        </p:nvCxnSpPr>
        <p:spPr>
          <a:xfrm>
            <a:off x="1220135" y="2479968"/>
            <a:ext cx="0" cy="283314"/>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Afgeronde rechthoek 16"/>
          <p:cNvSpPr/>
          <p:nvPr/>
        </p:nvSpPr>
        <p:spPr>
          <a:xfrm>
            <a:off x="2188254" y="1511300"/>
            <a:ext cx="4592445" cy="3378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endParaRPr lang="nl-NL" dirty="0">
              <a:solidFill>
                <a:schemeClr val="tx1"/>
              </a:solidFill>
            </a:endParaRPr>
          </a:p>
          <a:p>
            <a:pPr algn="ctr"/>
            <a:r>
              <a:rPr lang="nl-NL" dirty="0">
                <a:solidFill>
                  <a:schemeClr val="tx1"/>
                </a:solidFill>
              </a:rPr>
              <a:t>Workflow Manager</a:t>
            </a:r>
          </a:p>
        </p:txBody>
      </p:sp>
      <p:sp>
        <p:nvSpPr>
          <p:cNvPr id="18" name="Afgeronde rechthoek 17"/>
          <p:cNvSpPr/>
          <p:nvPr/>
        </p:nvSpPr>
        <p:spPr>
          <a:xfrm>
            <a:off x="7187923" y="4297327"/>
            <a:ext cx="1219200" cy="86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IHR RP.nl v2 API</a:t>
            </a:r>
          </a:p>
        </p:txBody>
      </p:sp>
      <p:cxnSp>
        <p:nvCxnSpPr>
          <p:cNvPr id="19" name="Rechte verbindingslijn met pijl 18"/>
          <p:cNvCxnSpPr>
            <a:stCxn id="18" idx="2"/>
            <a:endCxn id="11" idx="0"/>
          </p:cNvCxnSpPr>
          <p:nvPr/>
        </p:nvCxnSpPr>
        <p:spPr>
          <a:xfrm>
            <a:off x="7797523" y="5160927"/>
            <a:ext cx="1" cy="367881"/>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a:stCxn id="15" idx="3"/>
            <a:endCxn id="17" idx="1"/>
          </p:cNvCxnSpPr>
          <p:nvPr/>
        </p:nvCxnSpPr>
        <p:spPr>
          <a:xfrm>
            <a:off x="1829735" y="3195082"/>
            <a:ext cx="358519" cy="5318"/>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Afgeronde rechthoek 20"/>
          <p:cNvSpPr/>
          <p:nvPr/>
        </p:nvSpPr>
        <p:spPr>
          <a:xfrm>
            <a:off x="2353916" y="1700552"/>
            <a:ext cx="1219200" cy="86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Pre-</a:t>
            </a:r>
            <a:r>
              <a:rPr lang="nl-NL" dirty="0" err="1"/>
              <a:t>process</a:t>
            </a:r>
            <a:endParaRPr lang="nl-NL" dirty="0"/>
          </a:p>
        </p:txBody>
      </p:sp>
      <p:sp>
        <p:nvSpPr>
          <p:cNvPr id="22" name="Afgeronde rechthoek 21"/>
          <p:cNvSpPr/>
          <p:nvPr/>
        </p:nvSpPr>
        <p:spPr>
          <a:xfrm>
            <a:off x="3871980" y="1690831"/>
            <a:ext cx="1219200" cy="86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GML convertor</a:t>
            </a:r>
          </a:p>
        </p:txBody>
      </p:sp>
      <p:sp>
        <p:nvSpPr>
          <p:cNvPr id="23" name="Afgeronde rechthoek 22"/>
          <p:cNvSpPr/>
          <p:nvPr/>
        </p:nvSpPr>
        <p:spPr>
          <a:xfrm>
            <a:off x="5390044" y="1700552"/>
            <a:ext cx="1219200" cy="86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ETL</a:t>
            </a:r>
          </a:p>
        </p:txBody>
      </p:sp>
      <p:cxnSp>
        <p:nvCxnSpPr>
          <p:cNvPr id="24" name="Rechte verbindingslijn met pijl 23"/>
          <p:cNvCxnSpPr>
            <a:stCxn id="21" idx="3"/>
            <a:endCxn id="22" idx="1"/>
          </p:cNvCxnSpPr>
          <p:nvPr/>
        </p:nvCxnSpPr>
        <p:spPr>
          <a:xfrm flipV="1">
            <a:off x="3573116" y="2122631"/>
            <a:ext cx="298864" cy="9721"/>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a:stCxn id="22" idx="3"/>
            <a:endCxn id="23" idx="1"/>
          </p:cNvCxnSpPr>
          <p:nvPr/>
        </p:nvCxnSpPr>
        <p:spPr>
          <a:xfrm>
            <a:off x="5091180" y="2122631"/>
            <a:ext cx="298864" cy="9721"/>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Afgeronde rechthoek 25"/>
          <p:cNvSpPr/>
          <p:nvPr/>
        </p:nvSpPr>
        <p:spPr>
          <a:xfrm>
            <a:off x="2353916" y="2678785"/>
            <a:ext cx="1219200" cy="86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Pre-</a:t>
            </a:r>
            <a:r>
              <a:rPr lang="nl-NL" dirty="0" err="1"/>
              <a:t>process</a:t>
            </a:r>
            <a:endParaRPr lang="nl-NL" dirty="0"/>
          </a:p>
        </p:txBody>
      </p:sp>
      <p:sp>
        <p:nvSpPr>
          <p:cNvPr id="27" name="Afgeronde rechthoek 26"/>
          <p:cNvSpPr/>
          <p:nvPr/>
        </p:nvSpPr>
        <p:spPr>
          <a:xfrm>
            <a:off x="3871980" y="2669064"/>
            <a:ext cx="1219200" cy="86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GML convertor</a:t>
            </a:r>
          </a:p>
        </p:txBody>
      </p:sp>
      <p:sp>
        <p:nvSpPr>
          <p:cNvPr id="28" name="Afgeronde rechthoek 27"/>
          <p:cNvSpPr/>
          <p:nvPr/>
        </p:nvSpPr>
        <p:spPr>
          <a:xfrm>
            <a:off x="5390044" y="2678785"/>
            <a:ext cx="1219200" cy="86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ETL</a:t>
            </a:r>
          </a:p>
        </p:txBody>
      </p:sp>
      <p:cxnSp>
        <p:nvCxnSpPr>
          <p:cNvPr id="29" name="Rechte verbindingslijn met pijl 28"/>
          <p:cNvCxnSpPr>
            <a:stCxn id="26" idx="3"/>
            <a:endCxn id="27" idx="1"/>
          </p:cNvCxnSpPr>
          <p:nvPr/>
        </p:nvCxnSpPr>
        <p:spPr>
          <a:xfrm flipV="1">
            <a:off x="3573116" y="3100864"/>
            <a:ext cx="298864" cy="9721"/>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p:cNvCxnSpPr>
            <a:stCxn id="27" idx="3"/>
            <a:endCxn id="28" idx="1"/>
          </p:cNvCxnSpPr>
          <p:nvPr/>
        </p:nvCxnSpPr>
        <p:spPr>
          <a:xfrm>
            <a:off x="5091180" y="3100864"/>
            <a:ext cx="298864" cy="9721"/>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Afgeronde rechthoek 30"/>
          <p:cNvSpPr/>
          <p:nvPr/>
        </p:nvSpPr>
        <p:spPr>
          <a:xfrm>
            <a:off x="2353916" y="3654804"/>
            <a:ext cx="1219200" cy="86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Pre-</a:t>
            </a:r>
            <a:r>
              <a:rPr lang="nl-NL" dirty="0" err="1"/>
              <a:t>process</a:t>
            </a:r>
            <a:endParaRPr lang="nl-NL" dirty="0"/>
          </a:p>
        </p:txBody>
      </p:sp>
      <p:sp>
        <p:nvSpPr>
          <p:cNvPr id="32" name="Afgeronde rechthoek 31"/>
          <p:cNvSpPr/>
          <p:nvPr/>
        </p:nvSpPr>
        <p:spPr>
          <a:xfrm>
            <a:off x="3871980" y="3645083"/>
            <a:ext cx="1219200" cy="86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GML convertor</a:t>
            </a:r>
          </a:p>
        </p:txBody>
      </p:sp>
      <p:sp>
        <p:nvSpPr>
          <p:cNvPr id="33" name="Afgeronde rechthoek 32"/>
          <p:cNvSpPr/>
          <p:nvPr/>
        </p:nvSpPr>
        <p:spPr>
          <a:xfrm>
            <a:off x="5390044" y="3654804"/>
            <a:ext cx="1219200" cy="86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ETL</a:t>
            </a:r>
          </a:p>
        </p:txBody>
      </p:sp>
      <p:cxnSp>
        <p:nvCxnSpPr>
          <p:cNvPr id="34" name="Rechte verbindingslijn met pijl 33"/>
          <p:cNvCxnSpPr>
            <a:stCxn id="31" idx="3"/>
            <a:endCxn id="32" idx="1"/>
          </p:cNvCxnSpPr>
          <p:nvPr/>
        </p:nvCxnSpPr>
        <p:spPr>
          <a:xfrm flipV="1">
            <a:off x="3573116" y="4076883"/>
            <a:ext cx="298864" cy="9721"/>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p:cNvCxnSpPr>
            <a:stCxn id="32" idx="3"/>
            <a:endCxn id="33" idx="1"/>
          </p:cNvCxnSpPr>
          <p:nvPr/>
        </p:nvCxnSpPr>
        <p:spPr>
          <a:xfrm>
            <a:off x="5091180" y="4076883"/>
            <a:ext cx="298864" cy="9721"/>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Cilinder 35"/>
          <p:cNvSpPr/>
          <p:nvPr/>
        </p:nvSpPr>
        <p:spPr>
          <a:xfrm>
            <a:off x="7181573" y="1838729"/>
            <a:ext cx="1206500" cy="182533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Database</a:t>
            </a:r>
          </a:p>
        </p:txBody>
      </p:sp>
      <p:cxnSp>
        <p:nvCxnSpPr>
          <p:cNvPr id="37" name="Rechte verbindingslijn met pijl 36"/>
          <p:cNvCxnSpPr>
            <a:stCxn id="23" idx="3"/>
            <a:endCxn id="36" idx="2"/>
          </p:cNvCxnSpPr>
          <p:nvPr/>
        </p:nvCxnSpPr>
        <p:spPr>
          <a:xfrm>
            <a:off x="6609244" y="2132352"/>
            <a:ext cx="572329" cy="619043"/>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p:cNvCxnSpPr>
            <a:stCxn id="33" idx="3"/>
            <a:endCxn id="36" idx="2"/>
          </p:cNvCxnSpPr>
          <p:nvPr/>
        </p:nvCxnSpPr>
        <p:spPr>
          <a:xfrm flipV="1">
            <a:off x="6609244" y="2751395"/>
            <a:ext cx="572329" cy="1335209"/>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Rechte verbindingslijn met pijl 38"/>
          <p:cNvCxnSpPr>
            <a:stCxn id="28" idx="3"/>
            <a:endCxn id="36" idx="2"/>
          </p:cNvCxnSpPr>
          <p:nvPr/>
        </p:nvCxnSpPr>
        <p:spPr>
          <a:xfrm flipV="1">
            <a:off x="6609244" y="2751395"/>
            <a:ext cx="572329" cy="35919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p:cNvCxnSpPr>
            <a:stCxn id="36" idx="3"/>
            <a:endCxn id="18" idx="0"/>
          </p:cNvCxnSpPr>
          <p:nvPr/>
        </p:nvCxnSpPr>
        <p:spPr>
          <a:xfrm>
            <a:off x="7784823" y="3664061"/>
            <a:ext cx="12700" cy="633266"/>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Afgeronde rechthoek 40"/>
          <p:cNvSpPr/>
          <p:nvPr/>
        </p:nvSpPr>
        <p:spPr>
          <a:xfrm>
            <a:off x="558832" y="780513"/>
            <a:ext cx="1314450" cy="43859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API</a:t>
            </a:r>
          </a:p>
        </p:txBody>
      </p:sp>
    </p:spTree>
    <p:extLst>
      <p:ext uri="{BB962C8B-B14F-4D97-AF65-F5344CB8AC3E}">
        <p14:creationId xmlns:p14="http://schemas.microsoft.com/office/powerpoint/2010/main" val="190439841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Reeks 1</a:t>
            </a:r>
            <a:endParaRPr lang="nl-NL" b="1" dirty="0">
              <a:solidFill>
                <a:schemeClr val="bg1"/>
              </a:solidFill>
            </a:endParaRPr>
          </a:p>
        </p:txBody>
      </p:sp>
      <p:sp>
        <p:nvSpPr>
          <p:cNvPr id="3" name="Ondertitel 2"/>
          <p:cNvSpPr>
            <a:spLocks noGrp="1"/>
          </p:cNvSpPr>
          <p:nvPr>
            <p:ph type="subTitle" idx="1"/>
          </p:nvPr>
        </p:nvSpPr>
        <p:spPr>
          <a:xfrm>
            <a:off x="6241774" y="2413592"/>
            <a:ext cx="2404088" cy="2346667"/>
          </a:xfrm>
        </p:spPr>
        <p:txBody>
          <a:bodyPr>
            <a:normAutofit/>
          </a:bodyPr>
          <a:lstStyle/>
          <a:p>
            <a:r>
              <a:rPr lang="nl-NL" b="1" dirty="0">
                <a:solidFill>
                  <a:schemeClr val="bg1"/>
                </a:solidFill>
              </a:rPr>
              <a:t>STOP/TPOD v0.97</a:t>
            </a:r>
          </a:p>
          <a:p>
            <a:endParaRPr lang="nl-NL" b="1" dirty="0">
              <a:solidFill>
                <a:schemeClr val="bg1"/>
              </a:solidFill>
            </a:endParaRPr>
          </a:p>
          <a:p>
            <a:r>
              <a:rPr lang="nl-NL" b="1" dirty="0">
                <a:solidFill>
                  <a:schemeClr val="bg1"/>
                </a:solidFill>
              </a:rPr>
              <a:t>LVBB</a:t>
            </a:r>
          </a:p>
          <a:p>
            <a:endParaRPr lang="nl-NL" b="1" dirty="0">
              <a:solidFill>
                <a:schemeClr val="bg1"/>
              </a:solidFill>
            </a:endParaRPr>
          </a:p>
          <a:p>
            <a:r>
              <a:rPr lang="nl-NL" b="1" dirty="0">
                <a:solidFill>
                  <a:srgbClr val="FFC000"/>
                </a:solidFill>
              </a:rPr>
              <a:t>OZON</a:t>
            </a:r>
          </a:p>
          <a:p>
            <a:endParaRPr lang="nl-NL" b="1" dirty="0">
              <a:solidFill>
                <a:schemeClr val="bg1"/>
              </a:solidFill>
            </a:endParaRPr>
          </a:p>
          <a:p>
            <a:r>
              <a:rPr lang="nl-NL" b="1" dirty="0">
                <a:solidFill>
                  <a:srgbClr val="FFC000"/>
                </a:solidFill>
              </a:rPr>
              <a:t>IHR</a:t>
            </a:r>
          </a:p>
          <a:p>
            <a:endParaRPr lang="nl-NL" b="1" dirty="0">
              <a:solidFill>
                <a:schemeClr val="bg1"/>
              </a:solidFill>
            </a:endParaRPr>
          </a:p>
          <a:p>
            <a:r>
              <a:rPr lang="nl-NL" b="1" dirty="0">
                <a:solidFill>
                  <a:schemeClr val="bg1"/>
                </a:solidFill>
              </a:rPr>
              <a:t>VIEWER</a:t>
            </a:r>
          </a:p>
        </p:txBody>
      </p:sp>
      <p:pic>
        <p:nvPicPr>
          <p:cNvPr id="5" name="Afbeelding 4">
            <a:extLst>
              <a:ext uri="{FF2B5EF4-FFF2-40B4-BE49-F238E27FC236}">
                <a16:creationId xmlns:a16="http://schemas.microsoft.com/office/drawing/2014/main" id="{11351C6B-848C-44EA-A47E-DF737C4628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191" y="2816762"/>
            <a:ext cx="5752021" cy="3465039"/>
          </a:xfrm>
          <a:prstGeom prst="rect">
            <a:avLst/>
          </a:prstGeom>
        </p:spPr>
      </p:pic>
      <p:cxnSp>
        <p:nvCxnSpPr>
          <p:cNvPr id="7" name="Rechte verbindingslijn 6">
            <a:extLst>
              <a:ext uri="{FF2B5EF4-FFF2-40B4-BE49-F238E27FC236}">
                <a16:creationId xmlns:a16="http://schemas.microsoft.com/office/drawing/2014/main" id="{697E079B-D0AF-41A0-AB56-E87B2743DCDC}"/>
              </a:ext>
            </a:extLst>
          </p:cNvPr>
          <p:cNvCxnSpPr/>
          <p:nvPr/>
        </p:nvCxnSpPr>
        <p:spPr>
          <a:xfrm>
            <a:off x="2294965" y="3128682"/>
            <a:ext cx="0" cy="1237130"/>
          </a:xfrm>
          <a:prstGeom prst="lin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cxnSp>
      <p:cxnSp>
        <p:nvCxnSpPr>
          <p:cNvPr id="9" name="Rechte verbindingslijn 8">
            <a:extLst>
              <a:ext uri="{FF2B5EF4-FFF2-40B4-BE49-F238E27FC236}">
                <a16:creationId xmlns:a16="http://schemas.microsoft.com/office/drawing/2014/main" id="{E0212F68-BD55-4A5C-B20E-EB3C3FA18E42}"/>
              </a:ext>
            </a:extLst>
          </p:cNvPr>
          <p:cNvCxnSpPr/>
          <p:nvPr/>
        </p:nvCxnSpPr>
        <p:spPr>
          <a:xfrm>
            <a:off x="2115671" y="4025153"/>
            <a:ext cx="179294" cy="0"/>
          </a:xfrm>
          <a:prstGeom prst="lin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cxnSp>
      <p:cxnSp>
        <p:nvCxnSpPr>
          <p:cNvPr id="11" name="Rechte verbindingslijn 10">
            <a:extLst>
              <a:ext uri="{FF2B5EF4-FFF2-40B4-BE49-F238E27FC236}">
                <a16:creationId xmlns:a16="http://schemas.microsoft.com/office/drawing/2014/main" id="{A55B69AE-6E5A-4028-AA66-2CF3DFA5C091}"/>
              </a:ext>
            </a:extLst>
          </p:cNvPr>
          <p:cNvCxnSpPr/>
          <p:nvPr/>
        </p:nvCxnSpPr>
        <p:spPr>
          <a:xfrm>
            <a:off x="2294965" y="4365812"/>
            <a:ext cx="259976" cy="493059"/>
          </a:xfrm>
          <a:prstGeom prst="lin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cxnSp>
      <p:cxnSp>
        <p:nvCxnSpPr>
          <p:cNvPr id="13" name="Rechte verbindingslijn 12">
            <a:extLst>
              <a:ext uri="{FF2B5EF4-FFF2-40B4-BE49-F238E27FC236}">
                <a16:creationId xmlns:a16="http://schemas.microsoft.com/office/drawing/2014/main" id="{6D4D15E0-FD2B-4825-84AC-4B5EE1A067BA}"/>
              </a:ext>
            </a:extLst>
          </p:cNvPr>
          <p:cNvCxnSpPr/>
          <p:nvPr/>
        </p:nvCxnSpPr>
        <p:spPr>
          <a:xfrm flipV="1">
            <a:off x="1712259" y="5172635"/>
            <a:ext cx="0" cy="513601"/>
          </a:xfrm>
          <a:prstGeom prst="lin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cxnSp>
      <p:cxnSp>
        <p:nvCxnSpPr>
          <p:cNvPr id="15" name="Rechte verbindingslijn 14">
            <a:extLst>
              <a:ext uri="{FF2B5EF4-FFF2-40B4-BE49-F238E27FC236}">
                <a16:creationId xmlns:a16="http://schemas.microsoft.com/office/drawing/2014/main" id="{F97E4797-1EE3-4427-957C-B3822C7D3519}"/>
              </a:ext>
            </a:extLst>
          </p:cNvPr>
          <p:cNvCxnSpPr/>
          <p:nvPr/>
        </p:nvCxnSpPr>
        <p:spPr>
          <a:xfrm>
            <a:off x="1712259" y="5172635"/>
            <a:ext cx="735106" cy="0"/>
          </a:xfrm>
          <a:prstGeom prst="lin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cxnSp>
      <p:cxnSp>
        <p:nvCxnSpPr>
          <p:cNvPr id="17" name="Rechte verbindingslijn 16">
            <a:extLst>
              <a:ext uri="{FF2B5EF4-FFF2-40B4-BE49-F238E27FC236}">
                <a16:creationId xmlns:a16="http://schemas.microsoft.com/office/drawing/2014/main" id="{C1FAA948-4B8E-4587-BE42-0CCAB4E66178}"/>
              </a:ext>
            </a:extLst>
          </p:cNvPr>
          <p:cNvCxnSpPr/>
          <p:nvPr/>
        </p:nvCxnSpPr>
        <p:spPr>
          <a:xfrm flipV="1">
            <a:off x="2447365" y="4858871"/>
            <a:ext cx="107576" cy="313764"/>
          </a:xfrm>
          <a:prstGeom prst="lin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cxnSp>
      <p:sp>
        <p:nvSpPr>
          <p:cNvPr id="18" name="Ovaal 17">
            <a:extLst>
              <a:ext uri="{FF2B5EF4-FFF2-40B4-BE49-F238E27FC236}">
                <a16:creationId xmlns:a16="http://schemas.microsoft.com/office/drawing/2014/main" id="{295E6A7F-1EF7-4F12-9EA4-BC579B222F01}"/>
              </a:ext>
            </a:extLst>
          </p:cNvPr>
          <p:cNvSpPr/>
          <p:nvPr/>
        </p:nvSpPr>
        <p:spPr>
          <a:xfrm rot="16200000">
            <a:off x="468911" y="1019405"/>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19" name="Tekstvak 18">
            <a:extLst>
              <a:ext uri="{FF2B5EF4-FFF2-40B4-BE49-F238E27FC236}">
                <a16:creationId xmlns:a16="http://schemas.microsoft.com/office/drawing/2014/main" id="{1F28AF95-BAB9-4043-87FD-B708C3F77100}"/>
              </a:ext>
            </a:extLst>
          </p:cNvPr>
          <p:cNvSpPr txBox="1"/>
          <p:nvPr/>
        </p:nvSpPr>
        <p:spPr>
          <a:xfrm>
            <a:off x="737485" y="1020966"/>
            <a:ext cx="3446450" cy="307777"/>
          </a:xfrm>
          <a:prstGeom prst="rect">
            <a:avLst/>
          </a:prstGeom>
          <a:noFill/>
        </p:spPr>
        <p:txBody>
          <a:bodyPr wrap="square" rtlCol="0">
            <a:spAutoFit/>
          </a:bodyPr>
          <a:lstStyle/>
          <a:p>
            <a:r>
              <a:rPr lang="nl-NL" sz="1400" i="1" dirty="0"/>
              <a:t>Hierbij Praktijkproef 1: Delfland</a:t>
            </a:r>
          </a:p>
        </p:txBody>
      </p:sp>
    </p:spTree>
    <p:extLst>
      <p:ext uri="{BB962C8B-B14F-4D97-AF65-F5344CB8AC3E}">
        <p14:creationId xmlns:p14="http://schemas.microsoft.com/office/powerpoint/2010/main" val="166589724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1. Aanleverkoppelvlak LVBB</a:t>
            </a:r>
          </a:p>
        </p:txBody>
      </p:sp>
      <p:sp>
        <p:nvSpPr>
          <p:cNvPr id="3" name="Tijdelijke aanduiding voor inhoud 2"/>
          <p:cNvSpPr>
            <a:spLocks noGrp="1"/>
          </p:cNvSpPr>
          <p:nvPr>
            <p:ph idx="1"/>
          </p:nvPr>
        </p:nvSpPr>
        <p:spPr/>
        <p:txBody>
          <a:bodyPr/>
          <a:lstStyle/>
          <a:p>
            <a:r>
              <a:rPr lang="nl-NL" dirty="0"/>
              <a:t>REST Endpoint</a:t>
            </a:r>
          </a:p>
          <a:p>
            <a:r>
              <a:rPr lang="nl-NL" dirty="0"/>
              <a:t>Levering</a:t>
            </a:r>
          </a:p>
          <a:p>
            <a:r>
              <a:rPr lang="nl-NL" dirty="0"/>
              <a:t>Zipfile</a:t>
            </a:r>
          </a:p>
          <a:p>
            <a:r>
              <a:rPr lang="nl-NL" dirty="0"/>
              <a:t>Inhoudelijke verwerking</a:t>
            </a:r>
          </a:p>
          <a:p>
            <a:r>
              <a:rPr lang="nl-NL" dirty="0"/>
              <a:t>API</a:t>
            </a:r>
          </a:p>
          <a:p>
            <a:r>
              <a:rPr lang="nl-NL" dirty="0"/>
              <a:t>Viewer</a:t>
            </a:r>
          </a:p>
          <a:p>
            <a:endParaRPr lang="nl-NL" dirty="0"/>
          </a:p>
          <a:p>
            <a:endParaRPr lang="nl-NL" dirty="0"/>
          </a:p>
          <a:p>
            <a:endParaRPr lang="nl-NL" dirty="0"/>
          </a:p>
          <a:p>
            <a:endParaRPr lang="nl-NL" dirty="0"/>
          </a:p>
          <a:p>
            <a:endParaRPr lang="nl-NL" dirty="0"/>
          </a:p>
        </p:txBody>
      </p:sp>
      <p:pic>
        <p:nvPicPr>
          <p:cNvPr id="4" name="Afbeelding 3">
            <a:extLst>
              <a:ext uri="{FF2B5EF4-FFF2-40B4-BE49-F238E27FC236}">
                <a16:creationId xmlns:a16="http://schemas.microsoft.com/office/drawing/2014/main" id="{291B5A64-7BFA-4AC5-91F3-5A66575D3A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21070950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7978" y="1210866"/>
            <a:ext cx="7208044" cy="4436269"/>
          </a:xfrm>
          <a:prstGeom prst="rect">
            <a:avLst/>
          </a:prstGeom>
        </p:spPr>
      </p:pic>
      <p:pic>
        <p:nvPicPr>
          <p:cNvPr id="3" name="Afbeelding 2">
            <a:extLst>
              <a:ext uri="{FF2B5EF4-FFF2-40B4-BE49-F238E27FC236}">
                <a16:creationId xmlns:a16="http://schemas.microsoft.com/office/drawing/2014/main" id="{93024E4A-AC8B-49F2-B23A-58A7E2EE88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31852807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3672" y="1489472"/>
            <a:ext cx="7536656" cy="3879056"/>
          </a:xfrm>
          <a:prstGeom prst="rect">
            <a:avLst/>
          </a:prstGeom>
        </p:spPr>
      </p:pic>
      <p:pic>
        <p:nvPicPr>
          <p:cNvPr id="3" name="Afbeelding 2">
            <a:extLst>
              <a:ext uri="{FF2B5EF4-FFF2-40B4-BE49-F238E27FC236}">
                <a16:creationId xmlns:a16="http://schemas.microsoft.com/office/drawing/2014/main" id="{7BBAC504-F4FB-409D-97D6-B61F99AD92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5245" y="174280"/>
            <a:ext cx="930614" cy="584337"/>
          </a:xfrm>
          <a:prstGeom prst="rect">
            <a:avLst/>
          </a:prstGeom>
        </p:spPr>
      </p:pic>
    </p:spTree>
    <p:extLst>
      <p:ext uri="{BB962C8B-B14F-4D97-AF65-F5344CB8AC3E}">
        <p14:creationId xmlns:p14="http://schemas.microsoft.com/office/powerpoint/2010/main" val="450990582"/>
      </p:ext>
    </p:extLst>
  </p:cSld>
  <p:clrMapOvr>
    <a:masterClrMapping/>
  </p:clrMapOvr>
</p:sld>
</file>

<file path=ppt/theme/theme1.xml><?xml version="1.0" encoding="utf-8"?>
<a:theme xmlns:a="http://schemas.openxmlformats.org/drawingml/2006/main" name="Aangepast ontwerp">
  <a:themeElements>
    <a:clrScheme name="Blauwgro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01800619 DSO Increment Demo PI-6 v0.61Gv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201800619 DSO Increment Demo PI-6 v0.61Gv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8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2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4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6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3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1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8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0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MXO_ppt 090901">
  <a:themeElements>
    <a:clrScheme name="Custom 1">
      <a:dk1>
        <a:srgbClr val="281751"/>
      </a:dk1>
      <a:lt1>
        <a:sysClr val="window" lastClr="FFFFFF"/>
      </a:lt1>
      <a:dk2>
        <a:srgbClr val="281751"/>
      </a:dk2>
      <a:lt2>
        <a:srgbClr val="FFFFFF"/>
      </a:lt2>
      <a:accent1>
        <a:srgbClr val="281751"/>
      </a:accent1>
      <a:accent2>
        <a:srgbClr val="D60270"/>
      </a:accent2>
      <a:accent3>
        <a:srgbClr val="ADE820"/>
      </a:accent3>
      <a:accent4>
        <a:srgbClr val="E32809"/>
      </a:accent4>
      <a:accent5>
        <a:srgbClr val="1293A3"/>
      </a:accent5>
      <a:accent6>
        <a:srgbClr val="43E670"/>
      </a:accent6>
      <a:hlink>
        <a:srgbClr val="D60270"/>
      </a:hlink>
      <a:folHlink>
        <a:srgbClr val="BA0262"/>
      </a:folHlink>
    </a:clrScheme>
    <a:fontScheme name="Moxi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_Office Theme">
  <a:themeElements>
    <a:clrScheme name="SlideSalad Theme 28">
      <a:dk1>
        <a:srgbClr val="262626"/>
      </a:dk1>
      <a:lt1>
        <a:srgbClr val="FFFFFF"/>
      </a:lt1>
      <a:dk2>
        <a:srgbClr val="262626"/>
      </a:dk2>
      <a:lt2>
        <a:srgbClr val="FFFFFF"/>
      </a:lt2>
      <a:accent1>
        <a:srgbClr val="01A59E"/>
      </a:accent1>
      <a:accent2>
        <a:srgbClr val="1991AC"/>
      </a:accent2>
      <a:accent3>
        <a:srgbClr val="4376AB"/>
      </a:accent3>
      <a:accent4>
        <a:srgbClr val="5F5CA3"/>
      </a:accent4>
      <a:accent5>
        <a:srgbClr val="785CA3"/>
      </a:accent5>
      <a:accent6>
        <a:srgbClr val="725CA2"/>
      </a:accent6>
      <a:hlink>
        <a:srgbClr val="FFFFFF"/>
      </a:hlink>
      <a:folHlink>
        <a:srgbClr val="59595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Volgdia">
  <a:themeElements>
    <a:clrScheme name="Aangepast 3">
      <a:dk1>
        <a:sysClr val="windowText" lastClr="000000"/>
      </a:dk1>
      <a:lt1>
        <a:sysClr val="window" lastClr="FFFFFF"/>
      </a:lt1>
      <a:dk2>
        <a:srgbClr val="F4BBD6"/>
      </a:dk2>
      <a:lt2>
        <a:srgbClr val="EEECE1"/>
      </a:lt2>
      <a:accent1>
        <a:srgbClr val="39870C"/>
      </a:accent1>
      <a:accent2>
        <a:srgbClr val="6ED9AD"/>
      </a:accent2>
      <a:accent3>
        <a:srgbClr val="046F96"/>
      </a:accent3>
      <a:accent4>
        <a:srgbClr val="9ACCD4"/>
      </a:accent4>
      <a:accent5>
        <a:srgbClr val="ED8FBB"/>
      </a:accent5>
      <a:accent6>
        <a:srgbClr val="900079"/>
      </a:accent6>
      <a:hlink>
        <a:srgbClr val="0000FF"/>
      </a:hlink>
      <a:folHlink>
        <a:srgbClr val="800080"/>
      </a:folHlink>
    </a:clrScheme>
    <a:fontScheme name="Standaardontwerp">
      <a:majorFont>
        <a:latin typeface="Verdana"/>
        <a:ea typeface=""/>
        <a:cs typeface="Arial"/>
      </a:majorFont>
      <a:minorFont>
        <a:latin typeface="Verdana"/>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Aan de slag met de Omgevingswet_template">
  <a:themeElements>
    <a:clrScheme name="Kleurenschema Groen">
      <a:dk1>
        <a:sysClr val="windowText" lastClr="000000"/>
      </a:dk1>
      <a:lt1>
        <a:sysClr val="window" lastClr="FFFFFF"/>
      </a:lt1>
      <a:dk2>
        <a:srgbClr val="F4BBD6"/>
      </a:dk2>
      <a:lt2>
        <a:srgbClr val="EEECE1"/>
      </a:lt2>
      <a:accent1>
        <a:srgbClr val="4E9625"/>
      </a:accent1>
      <a:accent2>
        <a:srgbClr val="6ED9AD"/>
      </a:accent2>
      <a:accent3>
        <a:srgbClr val="046F96"/>
      </a:accent3>
      <a:accent4>
        <a:srgbClr val="9ACCD4"/>
      </a:accent4>
      <a:accent5>
        <a:srgbClr val="ED8FBB"/>
      </a:accent5>
      <a:accent6>
        <a:srgbClr val="900079"/>
      </a:accent6>
      <a:hlink>
        <a:srgbClr val="0000FF"/>
      </a:hlink>
      <a:folHlink>
        <a:srgbClr val="800080"/>
      </a:folHlink>
    </a:clrScheme>
    <a:fontScheme name="Standaardontwerp">
      <a:majorFont>
        <a:latin typeface="Verdana"/>
        <a:ea typeface=""/>
        <a:cs typeface="Arial"/>
      </a:majorFont>
      <a:minorFont>
        <a:latin typeface="Verdana"/>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4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7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5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9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e884e19b-67f8-43c0-a42e-022881338946">0006-10-2513</_dlc_DocId>
    <_dlc_DocIdUrl xmlns="e884e19b-67f8-43c0-a42e-022881338946">
      <Url>https://www.samenwerkruimten.nl/teamsites/piow/dso/_layouts/15/DocIdRedir.aspx?ID=0006-10-2513</Url>
      <Description>0006-10-2513</Description>
    </_dlc_DocIdUrl>
    <Datum_x0020_document xmlns="8fad09c0-8ee5-4430-9dca-5fb6d4e23ab6" xsi:nil="true"/>
    <Bewaartermijn xmlns="8fad09c0-8ee5-4430-9dca-5fb6d4e23ab6">10 jaar</Bewaartermijn>
    <Auteur xmlns="8fad09c0-8ee5-4430-9dca-5fb6d4e23ab6" xsi:nil="true"/>
    <Deelprogramma xmlns="8fad09c0-8ee5-4430-9dca-5fb6d4e23ab6">DSO-Programmateam</Deelprogramma>
    <_Status xmlns="http://schemas.microsoft.com/sharepoint/v3/fields" xsi:nil="true"/>
    <Archiefwaardig_x0020_document xmlns="8fad09c0-8ee5-4430-9dca-5fb6d4e23ab6" xsi:nil="true"/>
    <Ratings xmlns="http://schemas.microsoft.com/sharepoint/v3" xsi:nil="true"/>
    <Vertrouwelijkheid xmlns="8fad09c0-8ee5-4430-9dca-5fb6d4e23ab6">Bedrijfsvertrouwelijk</Vertrouwelijkheid>
    <Documentsoort xmlns="8fad09c0-8ee5-4430-9dca-5fb6d4e23ab6">Presentatie</Documentsoort>
    <LikedBy xmlns="http://schemas.microsoft.com/sharepoint/v3">
      <UserInfo>
        <DisplayName/>
        <AccountId xsi:nil="true"/>
        <AccountType/>
      </UserInfo>
    </LikedBy>
    <Versie_x0020_nummer xmlns="8fad09c0-8ee5-4430-9dca-5fb6d4e23ab6">0.7</Versie_x0020_nummer>
    <RatedBy xmlns="http://schemas.microsoft.com/sharepoint/v3">
      <UserInfo>
        <DisplayName/>
        <AccountId xsi:nil="true"/>
        <AccountType/>
      </UserInfo>
    </RatedB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DA7101B7E59BD4BBC9589BC32D7EF86" ma:contentTypeVersion="16" ma:contentTypeDescription="Een nieuw document maken." ma:contentTypeScope="" ma:versionID="b98407104b9681a080729a8dccf51466">
  <xsd:schema xmlns:xsd="http://www.w3.org/2001/XMLSchema" xmlns:xs="http://www.w3.org/2001/XMLSchema" xmlns:p="http://schemas.microsoft.com/office/2006/metadata/properties" xmlns:ns1="http://schemas.microsoft.com/sharepoint/v3" xmlns:ns2="http://schemas.microsoft.com/sharepoint/v3/fields" xmlns:ns3="8fad09c0-8ee5-4430-9dca-5fb6d4e23ab6" xmlns:ns4="e884e19b-67f8-43c0-a42e-022881338946" targetNamespace="http://schemas.microsoft.com/office/2006/metadata/properties" ma:root="true" ma:fieldsID="340c6021527053c5d68484618611b908" ns1:_="" ns2:_="" ns3:_="" ns4:_="">
    <xsd:import namespace="http://schemas.microsoft.com/sharepoint/v3"/>
    <xsd:import namespace="http://schemas.microsoft.com/sharepoint/v3/fields"/>
    <xsd:import namespace="8fad09c0-8ee5-4430-9dca-5fb6d4e23ab6"/>
    <xsd:import namespace="e884e19b-67f8-43c0-a42e-022881338946"/>
    <xsd:element name="properties">
      <xsd:complexType>
        <xsd:sequence>
          <xsd:element name="documentManagement">
            <xsd:complexType>
              <xsd:all>
                <xsd:element ref="ns2:_Status" minOccurs="0"/>
                <xsd:element ref="ns3:Archiefwaardig_x0020_document" minOccurs="0"/>
                <xsd:element ref="ns3:Documentsoort" minOccurs="0"/>
                <xsd:element ref="ns3:Auteur" minOccurs="0"/>
                <xsd:element ref="ns3:Datum_x0020_document" minOccurs="0"/>
                <xsd:element ref="ns3:Deelprogramma" minOccurs="0"/>
                <xsd:element ref="ns3:Vertrouwelijkheid" minOccurs="0"/>
                <xsd:element ref="ns3:Versie_x0020_nummer" minOccurs="0"/>
                <xsd:element ref="ns3:Bewaartermijn" minOccurs="0"/>
                <xsd:element ref="ns1:RatingCount" minOccurs="0"/>
                <xsd:element ref="ns4:_dlc_DocId" minOccurs="0"/>
                <xsd:element ref="ns4:_dlc_DocIdUrl" minOccurs="0"/>
                <xsd:element ref="ns4:_dlc_DocIdPersistId" minOccurs="0"/>
                <xsd:element ref="ns1:RatedBy" minOccurs="0"/>
                <xsd:element ref="ns1:Ratings"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atingCount" ma:index="11" nillable="true" ma:displayName="Aantal classificaties" ma:decimals="0" ma:description="Aantal ingediende classificaties" ma:internalName="RatingCount" ma:readOnly="true">
      <xsd:simpleType>
        <xsd:restriction base="dms:Number"/>
      </xsd:simpleType>
    </xsd:element>
    <xsd:element name="RatedBy" ma:index="17" nillable="true" ma:displayName="Beoordeeld door" ma:description="Gebruikers hebben het item beoordeeld."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18" nillable="true" ma:displayName="Gebruikersbeoordelingen" ma:description="Gebruikersbeoordelingen voor het item" ma:hidden="true" ma:internalName="Ratings">
      <xsd:simpleType>
        <xsd:restriction base="dms:Note"/>
      </xsd:simpleType>
    </xsd:element>
    <xsd:element name="LikedBy" ma:index="19" nillable="true" ma:displayName="Leuk gevonden door"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2" nillable="true" ma:displayName="Status" ma:format="Dropdown" ma:indexed="true" ma:internalName="_Status">
      <xsd:simpleType>
        <xsd:restriction base="dms:Choice">
          <xsd:enumeration value="Concept"/>
          <xsd:enumeration value="Definitief"/>
          <xsd:enumeration value="Vastgesteld"/>
        </xsd:restriction>
      </xsd:simpleType>
    </xsd:element>
  </xsd:schema>
  <xsd:schema xmlns:xsd="http://www.w3.org/2001/XMLSchema" xmlns:xs="http://www.w3.org/2001/XMLSchema" xmlns:dms="http://schemas.microsoft.com/office/2006/documentManagement/types" xmlns:pc="http://schemas.microsoft.com/office/infopath/2007/PartnerControls" targetNamespace="8fad09c0-8ee5-4430-9dca-5fb6d4e23ab6" elementFormDefault="qualified">
    <xsd:import namespace="http://schemas.microsoft.com/office/2006/documentManagement/types"/>
    <xsd:import namespace="http://schemas.microsoft.com/office/infopath/2007/PartnerControls"/>
    <xsd:element name="Archiefwaardig_x0020_document" ma:index="3" nillable="true" ma:displayName="Archiefwaardig document" ma:description="Is het document archiefwaardig" ma:format="Dropdown" ma:indexed="true" ma:internalName="Archiefwaardig_x0020_document">
      <xsd:simpleType>
        <xsd:restriction base="dms:Choice">
          <xsd:enumeration value="Ja"/>
          <xsd:enumeration value="Nee"/>
        </xsd:restriction>
      </xsd:simpleType>
    </xsd:element>
    <xsd:element name="Documentsoort" ma:index="4" nillable="true" ma:displayName="Documentsoort" ma:description="Wat is het type document" ma:format="Dropdown" ma:indexed="true" ma:internalName="Documentsoort">
      <xsd:simpleType>
        <xsd:restriction base="dms:Choice">
          <xsd:enumeration value="Agenda"/>
          <xsd:enumeration value="Brief"/>
          <xsd:enumeration value="E-mail"/>
          <xsd:enumeration value="Format"/>
          <xsd:enumeration value="Formulier"/>
          <xsd:enumeration value="Inventarisatie"/>
          <xsd:enumeration value="Memo"/>
          <xsd:enumeration value="Nota"/>
          <xsd:enumeration value="Offerte"/>
          <xsd:enumeration value="Opdracht"/>
          <xsd:enumeration value="Overeenkomst"/>
          <xsd:enumeration value="Plan"/>
          <xsd:enumeration value="Planning"/>
          <xsd:enumeration value="Presentatie"/>
          <xsd:enumeration value="Raming"/>
          <xsd:enumeration value="Rapport"/>
          <xsd:enumeration value="Schema"/>
          <xsd:enumeration value="Verslag"/>
        </xsd:restriction>
      </xsd:simpleType>
    </xsd:element>
    <xsd:element name="Auteur" ma:index="5" nillable="true" ma:displayName="Auteur" ma:internalName="Auteur">
      <xsd:simpleType>
        <xsd:restriction base="dms:Text">
          <xsd:maxLength value="255"/>
        </xsd:restriction>
      </xsd:simpleType>
    </xsd:element>
    <xsd:element name="Datum_x0020_document" ma:index="6" nillable="true" ma:displayName="Datum document" ma:format="DateOnly" ma:internalName="Datum_x0020_document">
      <xsd:simpleType>
        <xsd:restriction base="dms:DateTime"/>
      </xsd:simpleType>
    </xsd:element>
    <xsd:element name="Deelprogramma" ma:index="7" nillable="true" ma:displayName="Deelprogramma" ma:format="Dropdown" ma:internalName="Deelprogramma">
      <xsd:simpleType>
        <xsd:restriction base="dms:Choice">
          <xsd:enumeration value="DSO-Programmateam"/>
          <xsd:enumeration value="DSO-Architectenbureau"/>
          <xsd:enumeration value="DSO-PR01"/>
          <xsd:enumeration value="DSO-PR02"/>
          <xsd:enumeration value="DSO-PR04"/>
          <xsd:enumeration value="DSO-PR05"/>
          <xsd:enumeration value="DSO-PR06"/>
          <xsd:enumeration value="DSO-PR07"/>
          <xsd:enumeration value="DSO-PR08"/>
          <xsd:enumeration value="DSO-PR10"/>
          <xsd:enumeration value="DSO-PR11"/>
          <xsd:enumeration value="DSO-PR12"/>
          <xsd:enumeration value="DSO-PR13"/>
          <xsd:enumeration value="DSO-PR15"/>
          <xsd:enumeration value="DSO-PR16"/>
          <xsd:enumeration value="DSO-PR18"/>
          <xsd:enumeration value="DSO-PR19"/>
          <xsd:enumeration value="DSO-PR22"/>
          <xsd:enumeration value="DSO-PR23"/>
          <xsd:enumeration value="DSO-PR25"/>
          <xsd:enumeration value="DSO-PR26"/>
          <xsd:enumeration value="DSO-PR27"/>
          <xsd:enumeration value="DSO-PR28"/>
          <xsd:enumeration value="DSO-PR29"/>
          <xsd:enumeration value="DSO-PR30"/>
          <xsd:enumeration value="DSO-PR31"/>
          <xsd:enumeration value="IVO-Informatiepunt"/>
          <xsd:enumeration value="IVO-Programmateam"/>
          <xsd:enumeration value="IVO-Thema's, kerninstrumenten en verkenningen"/>
          <xsd:enumeration value="PB-Advisering"/>
          <xsd:enumeration value="PB-Beheersing"/>
          <xsd:enumeration value="PB-Communicatie/Omgeving"/>
        </xsd:restriction>
      </xsd:simpleType>
    </xsd:element>
    <xsd:element name="Vertrouwelijkheid" ma:index="8" nillable="true" ma:displayName="Vertrouwelijkheid" ma:default="Bedrijfsvertrouwelijk" ma:description="Hoe vertrouwelijk is een document" ma:format="Dropdown" ma:indexed="true" ma:internalName="Vertrouwelijkheid">
      <xsd:simpleType>
        <xsd:restriction base="dms:Choice">
          <xsd:enumeration value="RWS Informatie"/>
          <xsd:enumeration value="Bedrijfsvertrouwelijk"/>
          <xsd:enumeration value="Departementaal vertrouwelijk"/>
          <xsd:enumeration value="Persoonsvertrouwelijk"/>
        </xsd:restriction>
      </xsd:simpleType>
    </xsd:element>
    <xsd:element name="Versie_x0020_nummer" ma:index="9" nillable="true" ma:displayName="Versie nummer" ma:internalName="Versie_x0020_nummer">
      <xsd:simpleType>
        <xsd:restriction base="dms:Text">
          <xsd:maxLength value="4"/>
        </xsd:restriction>
      </xsd:simpleType>
    </xsd:element>
    <xsd:element name="Bewaartermijn" ma:index="10" nillable="true" ma:displayName="Bewaartermijn" ma:default="10 jaar" ma:description="Hoe lang moet dit document bewaard blijven" ma:format="Dropdown" ma:internalName="Bewaartermijn">
      <xsd:simpleType>
        <xsd:restriction base="dms:Choice">
          <xsd:enumeration value="10 jaar"/>
          <xsd:enumeration value="altijd"/>
        </xsd:restriction>
      </xsd:simpleType>
    </xsd:element>
  </xsd:schema>
  <xsd:schema xmlns:xsd="http://www.w3.org/2001/XMLSchema" xmlns:xs="http://www.w3.org/2001/XMLSchema" xmlns:dms="http://schemas.microsoft.com/office/2006/documentManagement/types" xmlns:pc="http://schemas.microsoft.com/office/infopath/2007/PartnerControls" targetNamespace="e884e19b-67f8-43c0-a42e-022881338946" elementFormDefault="qualified">
    <xsd:import namespace="http://schemas.microsoft.com/office/2006/documentManagement/types"/>
    <xsd:import namespace="http://schemas.microsoft.com/office/infopath/2007/PartnerControls"/>
    <xsd:element name="_dlc_DocId" ma:index="14" nillable="true" ma:displayName="Waarde van de document-id" ma:description="De waarde van de document-id die aan dit item is toegewezen." ma:internalName="_dlc_DocId" ma:readOnly="true">
      <xsd:simpleType>
        <xsd:restriction base="dms:Text"/>
      </xsd:simpleType>
    </xsd:element>
    <xsd:element name="_dlc_DocIdUrl" ma:index="15"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5.xml><?xml version="1.0" encoding="utf-8"?>
<?mso-contentType ?>
<customXsn xmlns="http://schemas.microsoft.com/office/2006/metadata/customXsn">
  <xsnLocation/>
  <cached>True</cached>
  <openByDefault>True</openByDefault>
  <xsnScope/>
</customXsn>
</file>

<file path=customXml/itemProps1.xml><?xml version="1.0" encoding="utf-8"?>
<ds:datastoreItem xmlns:ds="http://schemas.openxmlformats.org/officeDocument/2006/customXml" ds:itemID="{FBC3AC64-0D7B-4F78-A1B6-1FFEFC37A0C8}">
  <ds:schemaRefs>
    <ds:schemaRef ds:uri="http://schemas.microsoft.com/sharepoint/v3/contenttype/forms"/>
  </ds:schemaRefs>
</ds:datastoreItem>
</file>

<file path=customXml/itemProps2.xml><?xml version="1.0" encoding="utf-8"?>
<ds:datastoreItem xmlns:ds="http://schemas.openxmlformats.org/officeDocument/2006/customXml" ds:itemID="{18F44BB3-EDA7-4DFC-8A08-77013BD6718B}">
  <ds:schemaRefs>
    <ds:schemaRef ds:uri="8fad09c0-8ee5-4430-9dca-5fb6d4e23ab6"/>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purl.org/dc/terms/"/>
    <ds:schemaRef ds:uri="http://schemas.microsoft.com/sharepoint/v3/fields"/>
    <ds:schemaRef ds:uri="http://schemas.microsoft.com/office/infopath/2007/PartnerControls"/>
    <ds:schemaRef ds:uri="http://www.w3.org/XML/1998/namespace"/>
    <ds:schemaRef ds:uri="e884e19b-67f8-43c0-a42e-022881338946"/>
    <ds:schemaRef ds:uri="http://schemas.microsoft.com/sharepoint/v3"/>
    <ds:schemaRef ds:uri="http://purl.org/dc/dcmitype/"/>
  </ds:schemaRefs>
</ds:datastoreItem>
</file>

<file path=customXml/itemProps3.xml><?xml version="1.0" encoding="utf-8"?>
<ds:datastoreItem xmlns:ds="http://schemas.openxmlformats.org/officeDocument/2006/customXml" ds:itemID="{907E4084-778B-4AAB-830B-B8A5D1BFDD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8fad09c0-8ee5-4430-9dca-5fb6d4e23ab6"/>
    <ds:schemaRef ds:uri="e884e19b-67f8-43c0-a42e-0228813389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363A2AC-B9FE-4CA3-970E-6C8D4B24C3F8}">
  <ds:schemaRefs>
    <ds:schemaRef ds:uri="http://schemas.microsoft.com/sharepoint/events"/>
  </ds:schemaRefs>
</ds:datastoreItem>
</file>

<file path=customXml/itemProps5.xml><?xml version="1.0" encoding="utf-8"?>
<ds:datastoreItem xmlns:ds="http://schemas.openxmlformats.org/officeDocument/2006/customXml" ds:itemID="{E3235BCB-8837-4CCC-8DC8-A3EC6DC6BB15}">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
  <TotalTime>1593</TotalTime>
  <Words>3709</Words>
  <Application>Microsoft Office PowerPoint</Application>
  <PresentationFormat>Diavoorstelling (4:3)</PresentationFormat>
  <Paragraphs>1289</Paragraphs>
  <Slides>157</Slides>
  <Notes>34</Notes>
  <HiddenSlides>7</HiddenSlides>
  <MMClips>0</MMClips>
  <ScaleCrop>false</ScaleCrop>
  <HeadingPairs>
    <vt:vector size="8" baseType="variant">
      <vt:variant>
        <vt:lpstr>Gebruikte lettertypen</vt:lpstr>
      </vt:variant>
      <vt:variant>
        <vt:i4>10</vt:i4>
      </vt:variant>
      <vt:variant>
        <vt:lpstr>Thema</vt:lpstr>
      </vt:variant>
      <vt:variant>
        <vt:i4>26</vt:i4>
      </vt:variant>
      <vt:variant>
        <vt:lpstr>Ingesloten OLE-bronprogramma's</vt:lpstr>
      </vt:variant>
      <vt:variant>
        <vt:i4>1</vt:i4>
      </vt:variant>
      <vt:variant>
        <vt:lpstr>Diatitels</vt:lpstr>
      </vt:variant>
      <vt:variant>
        <vt:i4>157</vt:i4>
      </vt:variant>
    </vt:vector>
  </HeadingPairs>
  <TitlesOfParts>
    <vt:vector size="194" baseType="lpstr">
      <vt:lpstr>Arial</vt:lpstr>
      <vt:lpstr>Calibri</vt:lpstr>
      <vt:lpstr>Calibri Light</vt:lpstr>
      <vt:lpstr>Century Gothic</vt:lpstr>
      <vt:lpstr>Century Gothic,Italic</vt:lpstr>
      <vt:lpstr>Geneva</vt:lpstr>
      <vt:lpstr>Roboto</vt:lpstr>
      <vt:lpstr>Symbol</vt:lpstr>
      <vt:lpstr>Verdana</vt:lpstr>
      <vt:lpstr>Wingdings</vt:lpstr>
      <vt:lpstr>Aangepast ontwerp</vt:lpstr>
      <vt:lpstr>10_Aangepast ontwerp</vt:lpstr>
      <vt:lpstr>15_Aangepast ontwerp</vt:lpstr>
      <vt:lpstr>2_Aangepast ontwerp</vt:lpstr>
      <vt:lpstr>3_Aangepast ontwerp</vt:lpstr>
      <vt:lpstr>9_Aangepast ontwerp</vt:lpstr>
      <vt:lpstr>5_Aangepast ontwerp</vt:lpstr>
      <vt:lpstr>1_Aangepast ontwerp</vt:lpstr>
      <vt:lpstr>6_Aangepast ontwerp</vt:lpstr>
      <vt:lpstr>7_Aangepast ontwerp</vt:lpstr>
      <vt:lpstr>201800619 DSO Increment Demo PI-6 v0.61GvD</vt:lpstr>
      <vt:lpstr>1_201800619 DSO Increment Demo PI-6 v0.61GvD</vt:lpstr>
      <vt:lpstr>8_Aangepast ontwerp</vt:lpstr>
      <vt:lpstr>12_Aangepast ontwerp</vt:lpstr>
      <vt:lpstr>4_Aangepast ontwerp</vt:lpstr>
      <vt:lpstr>16_Aangepast ontwerp</vt:lpstr>
      <vt:lpstr>13_Aangepast ontwerp</vt:lpstr>
      <vt:lpstr>11_Aangepast ontwerp</vt:lpstr>
      <vt:lpstr>18_Aangepast ontwerp</vt:lpstr>
      <vt:lpstr>MXO_ppt 090901</vt:lpstr>
      <vt:lpstr>Office Theme</vt:lpstr>
      <vt:lpstr>1_Office Theme</vt:lpstr>
      <vt:lpstr>Volgdia</vt:lpstr>
      <vt:lpstr>Aan de slag met de Omgevingswet_template</vt:lpstr>
      <vt:lpstr>14_Aangepast ontwerp</vt:lpstr>
      <vt:lpstr>17_Aangepast ontwerp</vt:lpstr>
      <vt:lpstr>Acrobat Document</vt:lpstr>
      <vt:lpstr>Welkom!</vt:lpstr>
      <vt:lpstr>Agenda</vt:lpstr>
      <vt:lpstr>Doel PI-8</vt:lpstr>
      <vt:lpstr>Wat ziet u niet?</vt:lpstr>
      <vt:lpstr>Demo’s kwartaal 4 2018</vt:lpstr>
      <vt:lpstr>Praktijkproef</vt:lpstr>
      <vt:lpstr>DSO praktijkproef Delfland</vt:lpstr>
      <vt:lpstr>Wie?</vt:lpstr>
      <vt:lpstr>Inhoud</vt:lpstr>
      <vt:lpstr>Juridische regels</vt:lpstr>
      <vt:lpstr>Geo-koppeling</vt:lpstr>
      <vt:lpstr>Toepasbare regels</vt:lpstr>
      <vt:lpstr>Aanbevelingen</vt:lpstr>
      <vt:lpstr>PowerPoint-presentatie</vt:lpstr>
      <vt:lpstr>DSO Praktijkproef 3B</vt:lpstr>
      <vt:lpstr> DSO Praktijkproef 3B</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Conclusies</vt:lpstr>
      <vt:lpstr> Vragen?</vt:lpstr>
      <vt:lpstr>Reeks 1</vt:lpstr>
      <vt:lpstr>Oplevering en consultatie versie 0.97 STOP/TPOD</vt:lpstr>
      <vt:lpstr>Start beheer</vt:lpstr>
      <vt:lpstr>Conceptueel informatiemodel Omgevingswet</vt:lpstr>
      <vt:lpstr>Conceptueel informatiemodel Officiële Publicaties </vt:lpstr>
      <vt:lpstr>Vertaling CIM OW – CIM OP</vt:lpstr>
      <vt:lpstr>Vertaaltabel CIM OW – CIM OP</vt:lpstr>
      <vt:lpstr>Presentatie-standaard ; Bekendmaken wat, waar en hoe</vt:lpstr>
      <vt:lpstr>Overzicht van de verschillende vormen waarop een OW-besluit wordt weergegeven </vt:lpstr>
      <vt:lpstr>PowerPoint-presentatie</vt:lpstr>
      <vt:lpstr>PowerPoint-presentatie</vt:lpstr>
      <vt:lpstr>Symbolisatie / presentatie</vt:lpstr>
      <vt:lpstr>Symbolisatietabellen </vt:lpstr>
      <vt:lpstr>Wijzigingsbesluit</vt:lpstr>
      <vt:lpstr>UML per tpod</vt:lpstr>
      <vt:lpstr>UML per tpod</vt:lpstr>
      <vt:lpstr>Presentatiemodel per tpod</vt:lpstr>
      <vt:lpstr>STOP/TP documentatie &amp; schema’s </vt:lpstr>
      <vt:lpstr>Praktijkrichtlijnen: vertaling van alle onderdelen van de standaard voor bevoegd gezag</vt:lpstr>
      <vt:lpstr>A-Z  Blokken &amp; rondleidingen</vt:lpstr>
      <vt:lpstr>PowerPoint-presentatie</vt:lpstr>
      <vt:lpstr>Reeks 1</vt:lpstr>
      <vt:lpstr>De LVBB en het DSO</vt:lpstr>
      <vt:lpstr>Live Demo publiceren LVBB  DSO</vt:lpstr>
      <vt:lpstr>Al eerder in de oven gezet</vt:lpstr>
      <vt:lpstr>PowerPoint-presentatie</vt:lpstr>
      <vt:lpstr>LVBB: ook STOP/TP 0.96</vt:lpstr>
      <vt:lpstr>Presentatiestandaard</vt:lpstr>
      <vt:lpstr>PowerPoint-presentatie</vt:lpstr>
      <vt:lpstr>Vragen?</vt:lpstr>
      <vt:lpstr>Internetconsultatie Omgevingsregeling</vt:lpstr>
      <vt:lpstr>PowerPoint-presentatie</vt:lpstr>
      <vt:lpstr>Informatieobject</vt:lpstr>
      <vt:lpstr>Previewportaal positionering</vt:lpstr>
      <vt:lpstr>Reeks 1</vt:lpstr>
      <vt:lpstr>Data op orde</vt:lpstr>
      <vt:lpstr>Project Data op Orde</vt:lpstr>
      <vt:lpstr>Resultaten</vt:lpstr>
      <vt:lpstr>Resultaten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2. Kwaliteitsdashboard Ruimtelijkeplannen.nl</vt:lpstr>
      <vt:lpstr>PowerPoint-presentatie</vt:lpstr>
      <vt:lpstr>PowerPoint-presentatie</vt:lpstr>
      <vt:lpstr>PowerPoint-presentatie</vt:lpstr>
      <vt:lpstr>PowerPoint-presentatie</vt:lpstr>
      <vt:lpstr>PowerPoint-presentatie</vt:lpstr>
      <vt:lpstr>En om die data beschikbaar te krijgen in DSO…</vt:lpstr>
      <vt:lpstr>PowerPoint-presentatie</vt:lpstr>
      <vt:lpstr>Reeks 1</vt:lpstr>
      <vt:lpstr>1. Aanleverkoppelvlak LVBB</vt:lpstr>
      <vt:lpstr>PowerPoint-presentatie</vt:lpstr>
      <vt:lpstr>PowerPoint-presentatie</vt:lpstr>
      <vt:lpstr>PowerPoint-presentatie</vt:lpstr>
      <vt:lpstr>PowerPoint-presentatie</vt:lpstr>
      <vt:lpstr>PowerPoint-presentatie</vt:lpstr>
      <vt:lpstr>PowerPoint-presentatie</vt:lpstr>
      <vt:lpstr>2. Geovalidatie</vt:lpstr>
      <vt:lpstr>PowerPoint-presentatie</vt:lpstr>
      <vt:lpstr>PowerPoint-presentatie</vt:lpstr>
      <vt:lpstr>PowerPoint-presentatie</vt:lpstr>
      <vt:lpstr>Reeks 1</vt:lpstr>
      <vt:lpstr>Program Increment 8 - Viewer</vt:lpstr>
      <vt:lpstr>DSO componenten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PAUZE</vt:lpstr>
      <vt:lpstr>Reeks 2</vt:lpstr>
      <vt:lpstr>Even kort: wie zijn wij? </vt:lpstr>
      <vt:lpstr>Gebruikerstest 15 &amp; 16 november</vt:lpstr>
      <vt:lpstr>Onderdeel: bevoegd gezag wijzigen</vt:lpstr>
      <vt:lpstr>PowerPoint-presentatie</vt:lpstr>
      <vt:lpstr>PowerPoint-presentatie</vt:lpstr>
      <vt:lpstr>Onderdeel: bevoegd gezag wijzigen</vt:lpstr>
      <vt:lpstr>PowerPoint-presentatie</vt:lpstr>
      <vt:lpstr>Reeks 2</vt:lpstr>
      <vt:lpstr>Inhoud</vt:lpstr>
      <vt:lpstr>PowerPoint-presentatie</vt:lpstr>
      <vt:lpstr>PowerPoint-presentatie</vt:lpstr>
      <vt:lpstr>PowerPoint-presentatie</vt:lpstr>
      <vt:lpstr>Reeks 2</vt:lpstr>
      <vt:lpstr>Reeks 2</vt:lpstr>
      <vt:lpstr>Reeks 2</vt:lpstr>
      <vt:lpstr>Ontwikkelaarsportaal</vt:lpstr>
      <vt:lpstr>Ontwikkelaarsportaal</vt:lpstr>
      <vt:lpstr>Wat doet het knooppunt</vt:lpstr>
      <vt:lpstr>Wat doet het knooppunt</vt:lpstr>
      <vt:lpstr>Wat doet het knooppunt</vt:lpstr>
      <vt:lpstr>Wat doet het knooppunt</vt:lpstr>
      <vt:lpstr>Wat doet het knooppunt</vt:lpstr>
      <vt:lpstr>Wat doet het knooppunt - detail</vt:lpstr>
      <vt:lpstr>Wat doet het knooppunt - detail</vt:lpstr>
      <vt:lpstr>Wat doet het knooppunt</vt:lpstr>
      <vt:lpstr>Wat doet het knooppunt</vt:lpstr>
      <vt:lpstr>Wat doet het Knooppunt - Aansluiten</vt:lpstr>
      <vt:lpstr>Wat doet het Knooppunt - Aansluiten</vt:lpstr>
      <vt:lpstr>Wat doet het knooppunt – IAM services</vt:lpstr>
      <vt:lpstr>Wat doet het knooppunt – IAM services</vt:lpstr>
      <vt:lpstr>Vooruitblik PI-9 (eerste voornemens)</vt:lpstr>
      <vt:lpstr>Conclusies</vt:lpstr>
      <vt:lpstr>Met dank aan</vt:lpstr>
      <vt:lpstr>Nu al in het Ontwikkelaarsportaal</vt:lpstr>
      <vt:lpstr>Try Out – medio februari 2019</vt:lpstr>
    </vt:vector>
  </TitlesOfParts>
  <Company>Kriskras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Mirella van der Velde</dc:creator>
  <cp:lastModifiedBy>Boeije, Chris</cp:lastModifiedBy>
  <cp:revision>967</cp:revision>
  <cp:lastPrinted>2018-11-27T05:57:17Z</cp:lastPrinted>
  <dcterms:created xsi:type="dcterms:W3CDTF">2017-01-06T08:36:46Z</dcterms:created>
  <dcterms:modified xsi:type="dcterms:W3CDTF">2018-12-19T08:06:12Z</dcterms:modified>
  <cp:contentStatus>Concept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0x010100EDA7101B7E59BD4BBC9589BC32D7EF86</vt:lpwstr>
  </property>
  <property fmtid="{D5CDD505-2E9C-101B-9397-08002B2CF9AE}" pid="3" name="_dlc_DocIdItemGuid">
    <vt:lpwstr>a736f515-826e-4de0-a6c7-8b667563b088</vt:lpwstr>
  </property>
</Properties>
</file>