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 id="2147483804" r:id="rId2"/>
    <p:sldMasterId id="2147483648" r:id="rId3"/>
  </p:sldMasterIdLst>
  <p:notesMasterIdLst>
    <p:notesMasterId r:id="rId23"/>
  </p:notesMasterIdLst>
  <p:handoutMasterIdLst>
    <p:handoutMasterId r:id="rId24"/>
  </p:handoutMasterIdLst>
  <p:sldIdLst>
    <p:sldId id="551" r:id="rId4"/>
    <p:sldId id="529" r:id="rId5"/>
    <p:sldId id="552" r:id="rId6"/>
    <p:sldId id="559" r:id="rId7"/>
    <p:sldId id="516" r:id="rId8"/>
    <p:sldId id="545" r:id="rId9"/>
    <p:sldId id="555" r:id="rId10"/>
    <p:sldId id="556" r:id="rId11"/>
    <p:sldId id="553" r:id="rId12"/>
    <p:sldId id="536" r:id="rId13"/>
    <p:sldId id="537" r:id="rId14"/>
    <p:sldId id="547" r:id="rId15"/>
    <p:sldId id="534" r:id="rId16"/>
    <p:sldId id="561" r:id="rId17"/>
    <p:sldId id="562" r:id="rId18"/>
    <p:sldId id="538" r:id="rId19"/>
    <p:sldId id="549" r:id="rId20"/>
    <p:sldId id="550" r:id="rId21"/>
    <p:sldId id="560" r:id="rId22"/>
  </p:sldIdLst>
  <p:sldSz cx="9144000" cy="6858000" type="screen4x3"/>
  <p:notesSz cx="6805613" cy="9944100"/>
  <p:defaultTextStyle>
    <a:defPPr>
      <a:defRPr lang="nl-NL"/>
    </a:defPPr>
    <a:lvl1pPr algn="l" rtl="0" fontAlgn="base">
      <a:spcBef>
        <a:spcPct val="0"/>
      </a:spcBef>
      <a:spcAft>
        <a:spcPct val="0"/>
      </a:spcAft>
      <a:defRPr sz="2400" kern="1200">
        <a:solidFill>
          <a:schemeClr val="tx1"/>
        </a:solidFill>
        <a:latin typeface="Arial" charset="0"/>
        <a:ea typeface="Geneva" charset="-128"/>
        <a:cs typeface="+mn-cs"/>
      </a:defRPr>
    </a:lvl1pPr>
    <a:lvl2pPr marL="457200" algn="l" rtl="0" fontAlgn="base">
      <a:spcBef>
        <a:spcPct val="0"/>
      </a:spcBef>
      <a:spcAft>
        <a:spcPct val="0"/>
      </a:spcAft>
      <a:defRPr sz="2400" kern="1200">
        <a:solidFill>
          <a:schemeClr val="tx1"/>
        </a:solidFill>
        <a:latin typeface="Arial" charset="0"/>
        <a:ea typeface="Geneva" charset="-128"/>
        <a:cs typeface="+mn-cs"/>
      </a:defRPr>
    </a:lvl2pPr>
    <a:lvl3pPr marL="914400" algn="l" rtl="0" fontAlgn="base">
      <a:spcBef>
        <a:spcPct val="0"/>
      </a:spcBef>
      <a:spcAft>
        <a:spcPct val="0"/>
      </a:spcAft>
      <a:defRPr sz="2400" kern="1200">
        <a:solidFill>
          <a:schemeClr val="tx1"/>
        </a:solidFill>
        <a:latin typeface="Arial" charset="0"/>
        <a:ea typeface="Geneva" charset="-128"/>
        <a:cs typeface="+mn-cs"/>
      </a:defRPr>
    </a:lvl3pPr>
    <a:lvl4pPr marL="1371600" algn="l" rtl="0" fontAlgn="base">
      <a:spcBef>
        <a:spcPct val="0"/>
      </a:spcBef>
      <a:spcAft>
        <a:spcPct val="0"/>
      </a:spcAft>
      <a:defRPr sz="2400" kern="1200">
        <a:solidFill>
          <a:schemeClr val="tx1"/>
        </a:solidFill>
        <a:latin typeface="Arial" charset="0"/>
        <a:ea typeface="Geneva" charset="-128"/>
        <a:cs typeface="+mn-cs"/>
      </a:defRPr>
    </a:lvl4pPr>
    <a:lvl5pPr marL="1828800" algn="l" rtl="0" fontAlgn="base">
      <a:spcBef>
        <a:spcPct val="0"/>
      </a:spcBef>
      <a:spcAft>
        <a:spcPct val="0"/>
      </a:spcAft>
      <a:defRPr sz="2400" kern="1200">
        <a:solidFill>
          <a:schemeClr val="tx1"/>
        </a:solidFill>
        <a:latin typeface="Arial" charset="0"/>
        <a:ea typeface="Geneva" charset="-128"/>
        <a:cs typeface="+mn-cs"/>
      </a:defRPr>
    </a:lvl5pPr>
    <a:lvl6pPr marL="2286000" algn="l" defTabSz="914400" rtl="0" eaLnBrk="1" latinLnBrk="0" hangingPunct="1">
      <a:defRPr sz="2400" kern="1200">
        <a:solidFill>
          <a:schemeClr val="tx1"/>
        </a:solidFill>
        <a:latin typeface="Arial" charset="0"/>
        <a:ea typeface="Geneva" charset="-128"/>
        <a:cs typeface="+mn-cs"/>
      </a:defRPr>
    </a:lvl6pPr>
    <a:lvl7pPr marL="2743200" algn="l" defTabSz="914400" rtl="0" eaLnBrk="1" latinLnBrk="0" hangingPunct="1">
      <a:defRPr sz="2400" kern="1200">
        <a:solidFill>
          <a:schemeClr val="tx1"/>
        </a:solidFill>
        <a:latin typeface="Arial" charset="0"/>
        <a:ea typeface="Geneva" charset="-128"/>
        <a:cs typeface="+mn-cs"/>
      </a:defRPr>
    </a:lvl7pPr>
    <a:lvl8pPr marL="3200400" algn="l" defTabSz="914400" rtl="0" eaLnBrk="1" latinLnBrk="0" hangingPunct="1">
      <a:defRPr sz="2400" kern="1200">
        <a:solidFill>
          <a:schemeClr val="tx1"/>
        </a:solidFill>
        <a:latin typeface="Arial" charset="0"/>
        <a:ea typeface="Geneva" charset="-128"/>
        <a:cs typeface="+mn-cs"/>
      </a:defRPr>
    </a:lvl8pPr>
    <a:lvl9pPr marL="3657600" algn="l" defTabSz="914400" rtl="0" eaLnBrk="1" latinLnBrk="0" hangingPunct="1">
      <a:defRPr sz="2400" kern="1200">
        <a:solidFill>
          <a:schemeClr val="tx1"/>
        </a:solidFill>
        <a:latin typeface="Arial" charset="0"/>
        <a:ea typeface="Geneva"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es-Schoonmade, Joyce (WVL)" initials="JAB" lastIdx="1" clrIdx="0"/>
  <p:cmAuthor id="1" name="Harm Kok" initials="HK"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206"/>
    <a:srgbClr val="276206"/>
    <a:srgbClr val="276208"/>
    <a:srgbClr val="4E9625"/>
    <a:srgbClr val="39870C"/>
    <a:srgbClr val="8FB73C"/>
    <a:srgbClr val="04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70522" autoAdjust="0"/>
  </p:normalViewPr>
  <p:slideViewPr>
    <p:cSldViewPr>
      <p:cViewPr varScale="1">
        <p:scale>
          <a:sx n="61" d="100"/>
          <a:sy n="61" d="100"/>
        </p:scale>
        <p:origin x="2122"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Geneva" charset="-128"/>
              </a:defRPr>
            </a:lvl1pPr>
          </a:lstStyle>
          <a:p>
            <a:pPr>
              <a:defRPr/>
            </a:pPr>
            <a:endParaRPr lang="nl-NL"/>
          </a:p>
        </p:txBody>
      </p:sp>
      <p:sp>
        <p:nvSpPr>
          <p:cNvPr id="3" name="Tijdelijke aanduiding voor datum 2"/>
          <p:cNvSpPr>
            <a:spLocks noGrp="1"/>
          </p:cNvSpPr>
          <p:nvPr>
            <p:ph type="dt" sz="quarter"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E91B6F3-CFB3-4D49-96AD-77DCFD4FE18E}" type="datetime1">
              <a:rPr lang="nl-NL" altLang="nl-NL"/>
              <a:pPr/>
              <a:t>18-1-2019</a:t>
            </a:fld>
            <a:endParaRPr lang="nl-NL" altLang="nl-NL"/>
          </a:p>
        </p:txBody>
      </p:sp>
      <p:sp>
        <p:nvSpPr>
          <p:cNvPr id="4" name="Tijdelijke aanduiding voor voettekst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Geneva" charset="-128"/>
              </a:defRPr>
            </a:lvl1pPr>
          </a:lstStyle>
          <a:p>
            <a:pPr>
              <a:defRPr/>
            </a:pPr>
            <a:endParaRPr lang="nl-NL"/>
          </a:p>
        </p:txBody>
      </p:sp>
      <p:sp>
        <p:nvSpPr>
          <p:cNvPr id="5" name="Tijdelijke aanduiding voor dianummer 4"/>
          <p:cNvSpPr>
            <a:spLocks noGrp="1"/>
          </p:cNvSpPr>
          <p:nvPr>
            <p:ph type="sldNum" sz="quarter" idx="3"/>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2CE106B-EA20-404A-870E-597BB764BCEB}" type="slidenum">
              <a:rPr lang="nl-NL" altLang="nl-NL"/>
              <a:pPr/>
              <a:t>‹nr.›</a:t>
            </a:fld>
            <a:endParaRPr lang="nl-NL" altLang="nl-NL"/>
          </a:p>
        </p:txBody>
      </p:sp>
    </p:spTree>
    <p:extLst>
      <p:ext uri="{BB962C8B-B14F-4D97-AF65-F5344CB8AC3E}">
        <p14:creationId xmlns:p14="http://schemas.microsoft.com/office/powerpoint/2010/main" val="283996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ea typeface="+mn-ea"/>
                <a:cs typeface="Arial" charset="0"/>
              </a:defRPr>
            </a:lvl1pPr>
          </a:lstStyle>
          <a:p>
            <a:pPr>
              <a:defRPr/>
            </a:pPr>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6613750B-EFFA-4E2D-A381-E5749A0A6B87}" type="datetime1">
              <a:rPr lang="nl-NL" altLang="nl-NL"/>
              <a:pPr/>
              <a:t>18-1-2019</a:t>
            </a:fld>
            <a:endParaRPr lang="nl-NL" altLang="nl-NL"/>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ea typeface="+mn-ea"/>
                <a:cs typeface="Arial" charset="0"/>
              </a:defRPr>
            </a:lvl1pPr>
          </a:lstStyle>
          <a:p>
            <a:pPr>
              <a:defRPr/>
            </a:pPr>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32C0B003-40C8-452D-B615-5037B8EE7BF8}" type="slidenum">
              <a:rPr lang="nl-NL" altLang="nl-NL"/>
              <a:pPr/>
              <a:t>‹nr.›</a:t>
            </a:fld>
            <a:endParaRPr lang="nl-NL" altLang="nl-NL"/>
          </a:p>
        </p:txBody>
      </p:sp>
    </p:spTree>
    <p:extLst>
      <p:ext uri="{BB962C8B-B14F-4D97-AF65-F5344CB8AC3E}">
        <p14:creationId xmlns:p14="http://schemas.microsoft.com/office/powerpoint/2010/main" val="2024536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mn-lt"/>
        <a:ea typeface="Geneva" charset="-128"/>
        <a:cs typeface="+mn-cs"/>
      </a:defRPr>
    </a:lvl2pPr>
    <a:lvl3pPr marL="914400" algn="l" rtl="0" eaLnBrk="0" fontAlgn="base" hangingPunct="0">
      <a:spcBef>
        <a:spcPct val="30000"/>
      </a:spcBef>
      <a:spcAft>
        <a:spcPct val="0"/>
      </a:spcAft>
      <a:defRPr sz="1200" kern="1200">
        <a:solidFill>
          <a:schemeClr val="tx1"/>
        </a:solidFill>
        <a:latin typeface="+mn-lt"/>
        <a:ea typeface="Geneva" charset="-128"/>
        <a:cs typeface="+mn-cs"/>
      </a:defRPr>
    </a:lvl3pPr>
    <a:lvl4pPr marL="1371600" algn="l" rtl="0" eaLnBrk="0" fontAlgn="base" hangingPunct="0">
      <a:spcBef>
        <a:spcPct val="30000"/>
      </a:spcBef>
      <a:spcAft>
        <a:spcPct val="0"/>
      </a:spcAft>
      <a:defRPr sz="1200" kern="1200">
        <a:solidFill>
          <a:schemeClr val="tx1"/>
        </a:solidFill>
        <a:latin typeface="+mn-lt"/>
        <a:ea typeface="Geneva" charset="-128"/>
        <a:cs typeface="+mn-cs"/>
      </a:defRPr>
    </a:lvl4pPr>
    <a:lvl5pPr marL="1828800" algn="l"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2C0B003-40C8-452D-B615-5037B8EE7BF8}" type="slidenum">
              <a:rPr kumimoji="0" lang="nl-NL" altLang="nl-NL" sz="1200" b="0" i="0" u="none" strike="noStrike" kern="1200" cap="none" spc="0" normalizeH="0" baseline="0" noProof="0" smtClean="0">
                <a:ln>
                  <a:noFill/>
                </a:ln>
                <a:solidFill>
                  <a:prstClr val="black"/>
                </a:solidFill>
                <a:effectLst/>
                <a:uLnTx/>
                <a:uFillTx/>
                <a:latin typeface="Arial" charset="0"/>
                <a:ea typeface="Geneva"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charset="0"/>
              <a:ea typeface="Geneva" charset="-128"/>
              <a:cs typeface="Arial" charset="0"/>
            </a:endParaRPr>
          </a:p>
        </p:txBody>
      </p:sp>
    </p:spTree>
    <p:extLst>
      <p:ext uri="{BB962C8B-B14F-4D97-AF65-F5344CB8AC3E}">
        <p14:creationId xmlns:p14="http://schemas.microsoft.com/office/powerpoint/2010/main" val="2803206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kunt de vraagstelling van een ja/nee vraag aanpassen naar een vraag die open is, of bestaat uit een keuzelijstje. Als de uitkomst van de gestelde vraag geen ja of nee is, komt er een </a:t>
            </a:r>
            <a:r>
              <a:rPr lang="nl-NL" dirty="0" err="1"/>
              <a:t>conversielaag</a:t>
            </a:r>
            <a:r>
              <a:rPr lang="nl-NL" dirty="0"/>
              <a:t> bij. In deze </a:t>
            </a:r>
            <a:r>
              <a:rPr lang="nl-NL" dirty="0" err="1"/>
              <a:t>conversielaag</a:t>
            </a:r>
            <a:r>
              <a:rPr lang="nl-NL" dirty="0"/>
              <a:t> geef je (in dit voorbeeld) aan bij welke hoogte van de te kappen boom het antwoord op de vraag ja wordt.</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10</a:t>
            </a:fld>
            <a:endParaRPr lang="nl-NL" altLang="nl-NL"/>
          </a:p>
        </p:txBody>
      </p:sp>
    </p:spTree>
    <p:extLst>
      <p:ext uri="{BB962C8B-B14F-4D97-AF65-F5344CB8AC3E}">
        <p14:creationId xmlns:p14="http://schemas.microsoft.com/office/powerpoint/2010/main" val="1051540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Wil je vragen in een bepaalde volgorde uitvragen, of groeperen in een set vragen die logischerwijs bij elkaar horen, dan kun je dat doen door interactieregels toe te voegen. De interactieregels zijn ook in te zetten voor logische validatie op dat wat een gebruiker bij een vraag in mag vullen – bijvoorbeeld boom kan niet groter zijn dan 100 meter en niet kleiner dan 1 meter.</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11</a:t>
            </a:fld>
            <a:endParaRPr lang="nl-NL" altLang="nl-NL"/>
          </a:p>
        </p:txBody>
      </p:sp>
    </p:spTree>
    <p:extLst>
      <p:ext uri="{BB962C8B-B14F-4D97-AF65-F5344CB8AC3E}">
        <p14:creationId xmlns:p14="http://schemas.microsoft.com/office/powerpoint/2010/main" val="897636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 vragen en antwoordopties bij meerkeuzevragen kun je toelichtingen toevoegen. Met behulp van bijvoorbeeld extra tekst, linkjes naar externe websites, plaatjes en (in de toekomst ook) filmpjes kun je verduidelijking geven aan de initiatiefnemer. Hiermee maak je de vragenboom compleet.</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12</a:t>
            </a:fld>
            <a:endParaRPr lang="nl-NL" altLang="nl-NL"/>
          </a:p>
        </p:txBody>
      </p:sp>
    </p:spTree>
    <p:extLst>
      <p:ext uri="{BB962C8B-B14F-4D97-AF65-F5344CB8AC3E}">
        <p14:creationId xmlns:p14="http://schemas.microsoft.com/office/powerpoint/2010/main" val="19951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Vanuit de bedrijfsregel in de toepasbare </a:t>
            </a:r>
            <a:r>
              <a:rPr lang="nl-NL" sz="1200" dirty="0" err="1"/>
              <a:t>regelset</a:t>
            </a:r>
            <a:r>
              <a:rPr lang="nl-NL" sz="1200" dirty="0"/>
              <a:t> leg je de verwijzing naar het regelbeheerobject in de functionele structuur. In dit geval naar de conclusie.</a:t>
            </a: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13</a:t>
            </a:fld>
            <a:endParaRPr lang="nl-NL" altLang="nl-NL"/>
          </a:p>
        </p:txBody>
      </p:sp>
    </p:spTree>
    <p:extLst>
      <p:ext uri="{BB962C8B-B14F-4D97-AF65-F5344CB8AC3E}">
        <p14:creationId xmlns:p14="http://schemas.microsoft.com/office/powerpoint/2010/main" val="3514116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Een regelbeheerobject </a:t>
            </a:r>
            <a:r>
              <a:rPr lang="nl-NL" sz="1200" i="1" dirty="0"/>
              <a:t>indieningsvereisten</a:t>
            </a:r>
            <a:r>
              <a:rPr lang="nl-NL" sz="1200" dirty="0"/>
              <a:t> zorgt ervoor dat er in het loket een aanvraagformulier komt te staan om een vergunning aan te vragen. Ook hier kunnen toelichtingen aan vragen en aan bijlagen worden toegevoegd.</a:t>
            </a: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14</a:t>
            </a:fld>
            <a:endParaRPr lang="nl-NL" altLang="nl-NL"/>
          </a:p>
        </p:txBody>
      </p:sp>
    </p:spTree>
    <p:extLst>
      <p:ext uri="{BB962C8B-B14F-4D97-AF65-F5344CB8AC3E}">
        <p14:creationId xmlns:p14="http://schemas.microsoft.com/office/powerpoint/2010/main" val="3149728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Vanuit de bedrijfsregel in de toepasbare </a:t>
            </a:r>
            <a:r>
              <a:rPr lang="nl-NL" sz="1200" dirty="0" err="1"/>
              <a:t>regelset</a:t>
            </a:r>
            <a:r>
              <a:rPr lang="nl-NL" sz="1200" dirty="0"/>
              <a:t> leg je de verwijzing naar het regelbeheerobject in de functionele structuur. In dit geval naar de indieningsvereisten voor een vergunning.</a:t>
            </a: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15</a:t>
            </a:fld>
            <a:endParaRPr lang="nl-NL" altLang="nl-NL"/>
          </a:p>
        </p:txBody>
      </p:sp>
    </p:spTree>
    <p:extLst>
      <p:ext uri="{BB962C8B-B14F-4D97-AF65-F5344CB8AC3E}">
        <p14:creationId xmlns:p14="http://schemas.microsoft.com/office/powerpoint/2010/main" val="3781275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Nu heb je alle activiteiten om te komen tot een toepasbare regel afgerond. Per activiteit en regelbeheerobject stuur je (dit zal een software pakket voor je doen) het geheel aan regels die horen bij de conclusie kappen boom naar de service ‘regels ontvangen’.  De naamgeving is daarbij belangrijk. Binnen jouw bestuursorgaan mag elke activiteitnaam maar 1 keer voorkomen.</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16</a:t>
            </a:fld>
            <a:endParaRPr lang="nl-NL" altLang="nl-NL"/>
          </a:p>
        </p:txBody>
      </p:sp>
    </p:spTree>
    <p:extLst>
      <p:ext uri="{BB962C8B-B14F-4D97-AF65-F5344CB8AC3E}">
        <p14:creationId xmlns:p14="http://schemas.microsoft.com/office/powerpoint/2010/main" val="3952855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indent="0">
              <a:buNone/>
            </a:pPr>
            <a:r>
              <a:rPr lang="nl-NL" dirty="0"/>
              <a:t>Per toepasbare regel bestand lever je op aan de ontvangen regels service. Deze zal het bestand syntactisch en semantisch verifiëren. Als het bestand niet door de verificatie komt, wordt deze niet opgenomen in de registratie toepasbare regels. De aanbieder krijgt wel een aantal meldingen terug, waar uit blijkt op welke punten het bestand nog niet voldoet aan de standaard toepasbare regels.</a:t>
            </a:r>
          </a:p>
          <a:p>
            <a:pPr marL="0" indent="0">
              <a:buNone/>
            </a:pPr>
            <a:endParaRPr lang="nl-NL" dirty="0"/>
          </a:p>
          <a:p>
            <a:pPr marL="0" indent="0">
              <a:buNone/>
            </a:pPr>
            <a:r>
              <a:rPr lang="nl-NL" dirty="0"/>
              <a:t>Als het bestand door de verificatie komt, worden de toepasbare regels van het bestand opgeslagen in de registratie toepasbare regels.</a:t>
            </a:r>
          </a:p>
          <a:p>
            <a:pPr marL="0" indent="0">
              <a:buNone/>
            </a:pP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17</a:t>
            </a:fld>
            <a:endParaRPr lang="nl-NL" altLang="nl-NL"/>
          </a:p>
        </p:txBody>
      </p:sp>
    </p:spTree>
    <p:extLst>
      <p:ext uri="{BB962C8B-B14F-4D97-AF65-F5344CB8AC3E}">
        <p14:creationId xmlns:p14="http://schemas.microsoft.com/office/powerpoint/2010/main" val="141619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indent="0">
              <a:buNone/>
            </a:pPr>
            <a:r>
              <a:rPr lang="nl-NL" dirty="0"/>
              <a:t>Om als BG de regels te testen, is er de verificatie service. Deze kan aangeroepen worden om de syntactische en semantische verificatie op een toepasbare regel bestand uit te voeren, zonder dat de regel aan de </a:t>
            </a:r>
            <a:r>
              <a:rPr lang="nl-NL" i="1" dirty="0"/>
              <a:t>ontvangen regels </a:t>
            </a:r>
            <a:r>
              <a:rPr lang="nl-NL" dirty="0"/>
              <a:t>service wordt aangeboden. Per aangeboden toepasbare regel bestand zal de verificatie service aangeven of het bestand door de verificatie komt. Indien het bestand nog fouten bevat, zal worden aangegeven welke fouten dit zijn.</a:t>
            </a:r>
          </a:p>
          <a:p>
            <a:pPr marL="0" indent="0">
              <a:buNone/>
            </a:pPr>
            <a:endParaRPr lang="nl-NL" dirty="0"/>
          </a:p>
          <a:p>
            <a:pPr marL="0" indent="0">
              <a:buNone/>
            </a:pPr>
            <a:r>
              <a:rPr lang="nl-NL" dirty="0"/>
              <a:t>Verder kont er in de toekomst een </a:t>
            </a:r>
            <a:r>
              <a:rPr lang="nl-NL" i="1" dirty="0" err="1"/>
              <a:t>Staging</a:t>
            </a:r>
            <a:r>
              <a:rPr lang="nl-NL" dirty="0"/>
              <a:t> omgeving, een soort (pre)acceptatie van het loket, waarbij regels in samenhang kunnen worden bekeken, vóórdat deze gepubliceerd worden op het loket. Als regels eenmaal in productie staan, kan een aanvrager ze ook gebruiken om een aanvraag te doen en / of informatie te zoeken.</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18</a:t>
            </a:fld>
            <a:endParaRPr lang="nl-NL" altLang="nl-NL"/>
          </a:p>
        </p:txBody>
      </p:sp>
    </p:spTree>
    <p:extLst>
      <p:ext uri="{BB962C8B-B14F-4D97-AF65-F5344CB8AC3E}">
        <p14:creationId xmlns:p14="http://schemas.microsoft.com/office/powerpoint/2010/main" val="3105108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19</a:t>
            </a:fld>
            <a:endParaRPr lang="nl-NL" altLang="nl-NL"/>
          </a:p>
        </p:txBody>
      </p:sp>
    </p:spTree>
    <p:extLst>
      <p:ext uri="{BB962C8B-B14F-4D97-AF65-F5344CB8AC3E}">
        <p14:creationId xmlns:p14="http://schemas.microsoft.com/office/powerpoint/2010/main" val="82789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2</a:t>
            </a:fld>
            <a:endParaRPr lang="nl-NL" altLang="nl-NL"/>
          </a:p>
        </p:txBody>
      </p:sp>
    </p:spTree>
    <p:extLst>
      <p:ext uri="{BB962C8B-B14F-4D97-AF65-F5344CB8AC3E}">
        <p14:creationId xmlns:p14="http://schemas.microsoft.com/office/powerpoint/2010/main" val="204681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3</a:t>
            </a:fld>
            <a:endParaRPr lang="nl-NL" altLang="nl-NL"/>
          </a:p>
        </p:txBody>
      </p:sp>
    </p:spTree>
    <p:extLst>
      <p:ext uri="{BB962C8B-B14F-4D97-AF65-F5344CB8AC3E}">
        <p14:creationId xmlns:p14="http://schemas.microsoft.com/office/powerpoint/2010/main" val="144595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nl-NL" dirty="0"/>
              <a:t>Wat zijn nu eigenlijk </a:t>
            </a:r>
            <a:r>
              <a:rPr lang="nl-NL" i="1" dirty="0"/>
              <a:t>toepasbare regels</a:t>
            </a:r>
            <a:r>
              <a:rPr lang="nl-NL" baseline="0" dirty="0"/>
              <a:t> en wat is hun relatie met </a:t>
            </a:r>
            <a:r>
              <a:rPr lang="nl-NL" i="1" baseline="0" dirty="0"/>
              <a:t>juridische regels</a:t>
            </a:r>
            <a:r>
              <a:rPr lang="nl-NL" baseline="0" dirty="0"/>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nl-NL" i="1" baseline="0" dirty="0"/>
              <a:t>Juridische regels</a:t>
            </a:r>
            <a:r>
              <a:rPr lang="nl-NL" baseline="0" dirty="0"/>
              <a:t> zijn de regels die uit wet- en regelgeving komen. Zij geven in tekst de regels aan.</a:t>
            </a:r>
          </a:p>
          <a:p>
            <a:pPr marL="0" marR="0" indent="0" algn="l" defTabSz="914400" rtl="0" eaLnBrk="0" fontAlgn="base" latinLnBrk="0" hangingPunct="0">
              <a:lnSpc>
                <a:spcPct val="100000"/>
              </a:lnSpc>
              <a:spcBef>
                <a:spcPct val="30000"/>
              </a:spcBef>
              <a:spcAft>
                <a:spcPct val="0"/>
              </a:spcAft>
              <a:buClrTx/>
              <a:buSzTx/>
              <a:buFontTx/>
              <a:buNone/>
              <a:tabLst/>
              <a:defRPr/>
            </a:pPr>
            <a:endParaRPr lang="nl-NL"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nl-NL" i="1" baseline="0" dirty="0"/>
              <a:t>Toepasbare regels</a:t>
            </a:r>
            <a:r>
              <a:rPr lang="nl-NL" baseline="0" dirty="0"/>
              <a:t> zijn een vertaling van deze juridische regels zodat deze kunnen worden gebruikt in een applicatie. Bijvoorbeeld het loket waarin een gebruiker wil weten of hij vergunningplichtig is voor een bepaalde activiteit of welke gegevens iemand moet indienen voor een vergunning.</a:t>
            </a: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4</a:t>
            </a:fld>
            <a:endParaRPr lang="nl-NL" altLang="nl-NL"/>
          </a:p>
        </p:txBody>
      </p:sp>
    </p:spTree>
    <p:extLst>
      <p:ext uri="{BB962C8B-B14F-4D97-AF65-F5344CB8AC3E}">
        <p14:creationId xmlns:p14="http://schemas.microsoft.com/office/powerpoint/2010/main" val="132817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Binnen de nieuwe omgevingswet kunnen zowel het rijk als de 380 gemeenten, de 21 waterschappen en de 12 provincies zelf hun toepasbare regels aanmaken. Om te zorgen dat dit in 1 logisch geheel vormt in het nieuwe omgevingsloket, zijn er een aantal standaarden bedacht. Daarin wordt vooral de vorm vastgelegd. De bestuursorganen hebben zelf de beleidsmatige vrijheid om de regels daarbinnen zo vorm te geven als zij nodig achten. Of ze bij het opstellen eerst een omgevingsplan opstellen, juridische regels gaan maken of starten vanuit de toepasbare regels, is voor het loket niet van belang.</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5</a:t>
            </a:fld>
            <a:endParaRPr lang="nl-NL" altLang="nl-NL"/>
          </a:p>
        </p:txBody>
      </p:sp>
    </p:spTree>
    <p:extLst>
      <p:ext uri="{BB962C8B-B14F-4D97-AF65-F5344CB8AC3E}">
        <p14:creationId xmlns:p14="http://schemas.microsoft.com/office/powerpoint/2010/main" val="300552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a:solidFill>
                  <a:schemeClr val="tx1"/>
                </a:solidFill>
                <a:latin typeface="+mn-lt"/>
                <a:ea typeface="Geneva" charset="-128"/>
                <a:cs typeface="Geneva" charset="-128"/>
              </a:rPr>
              <a:t>De Standaard Toepasbare Regels bevat het volgende:</a:t>
            </a:r>
          </a:p>
          <a:p>
            <a:r>
              <a:rPr lang="nl-NL" sz="1200" kern="1200" dirty="0">
                <a:solidFill>
                  <a:schemeClr val="tx1"/>
                </a:solidFill>
                <a:latin typeface="+mn-lt"/>
                <a:ea typeface="Geneva" charset="-128"/>
                <a:cs typeface="Geneva" charset="-128"/>
              </a:rPr>
              <a:t>Informatie Model Toepasbare Regels (IMTR): beschrijft het semantische model dat de Toepasbare Regels zo structureert dat deze automatisch verwerkt en uitgevoerd kunnen worden. Het beschrijft de verschillende lagen die aanwezig zijn in het informatiemodel. De lagen van het IMTR worden verderop in deze presentatie uitgelegd.</a:t>
            </a:r>
          </a:p>
          <a:p>
            <a:endParaRPr lang="nl-NL" sz="1200" kern="1200" dirty="0">
              <a:solidFill>
                <a:schemeClr val="tx1"/>
              </a:solidFill>
              <a:latin typeface="+mn-lt"/>
              <a:ea typeface="Geneva" charset="-128"/>
              <a:cs typeface="Geneva" charset="-128"/>
            </a:endParaRPr>
          </a:p>
          <a:p>
            <a:r>
              <a:rPr lang="nl-NL" sz="1200" kern="1200" dirty="0">
                <a:solidFill>
                  <a:schemeClr val="tx1"/>
                </a:solidFill>
                <a:latin typeface="+mn-lt"/>
                <a:ea typeface="Geneva" charset="-128"/>
                <a:cs typeface="Geneva" charset="-128"/>
              </a:rPr>
              <a:t>Beschrijving over hoe er met het IMTR om moet worden gegaan en welke keuzes er gemaakt zijn wat betreft regelstructuren. De STTR bevat ook een beschrijving over hoe regels van verschillende bestuursorganen op elkaar inhaken.</a:t>
            </a:r>
          </a:p>
          <a:p>
            <a:endParaRPr lang="nl-NL" sz="1200" kern="1200" dirty="0">
              <a:solidFill>
                <a:schemeClr val="tx1"/>
              </a:solidFill>
              <a:latin typeface="+mn-lt"/>
              <a:ea typeface="Geneva" charset="-128"/>
              <a:cs typeface="Geneva" charset="-128"/>
            </a:endParaRPr>
          </a:p>
          <a:p>
            <a:r>
              <a:rPr lang="nl-NL" sz="1200" kern="1200" dirty="0">
                <a:solidFill>
                  <a:schemeClr val="tx1"/>
                </a:solidFill>
                <a:latin typeface="+mn-lt"/>
                <a:ea typeface="Geneva" charset="-128"/>
                <a:cs typeface="Geneva" charset="-128"/>
              </a:rPr>
              <a:t>Beschrijving van het proces om toepasbare regels aan het DSO aan te leveren</a:t>
            </a:r>
            <a:r>
              <a:rPr lang="nl-NL" sz="1200" i="1" kern="1200" dirty="0">
                <a:solidFill>
                  <a:schemeClr val="tx1"/>
                </a:solidFill>
                <a:latin typeface="+mn-lt"/>
                <a:ea typeface="Geneva" charset="-128"/>
                <a:cs typeface="Geneva" charset="-128"/>
              </a:rPr>
              <a:t>. </a:t>
            </a:r>
            <a:r>
              <a:rPr lang="nl-NL" sz="1200" kern="1200" dirty="0">
                <a:solidFill>
                  <a:schemeClr val="tx1"/>
                </a:solidFill>
                <a:latin typeface="+mn-lt"/>
                <a:ea typeface="Geneva" charset="-128"/>
                <a:cs typeface="Geneva" charset="-128"/>
              </a:rPr>
              <a:t>Er is beschreven welke stappen het proces kent en welke gegevens met het toepasbare regel bestand moeten worden meegeleverd. </a:t>
            </a:r>
          </a:p>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6</a:t>
            </a:fld>
            <a:endParaRPr lang="nl-NL" altLang="nl-NL"/>
          </a:p>
        </p:txBody>
      </p:sp>
    </p:spTree>
    <p:extLst>
      <p:ext uri="{BB962C8B-B14F-4D97-AF65-F5344CB8AC3E}">
        <p14:creationId xmlns:p14="http://schemas.microsoft.com/office/powerpoint/2010/main" val="3445120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functionele structuur staat los van de toepasbare regels (en wordt ook niet in de STTR beschreven), maar is wel randvoorwaardelijk om de toepasbare regels in het juiste kader te plaatsen.</a:t>
            </a:r>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7</a:t>
            </a:fld>
            <a:endParaRPr lang="nl-NL" altLang="nl-NL"/>
          </a:p>
        </p:txBody>
      </p:sp>
    </p:spTree>
    <p:extLst>
      <p:ext uri="{BB962C8B-B14F-4D97-AF65-F5344CB8AC3E}">
        <p14:creationId xmlns:p14="http://schemas.microsoft.com/office/powerpoint/2010/main" val="3706198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8</a:t>
            </a:fld>
            <a:endParaRPr lang="nl-NL" altLang="nl-NL"/>
          </a:p>
        </p:txBody>
      </p:sp>
    </p:spTree>
    <p:extLst>
      <p:ext uri="{BB962C8B-B14F-4D97-AF65-F5344CB8AC3E}">
        <p14:creationId xmlns:p14="http://schemas.microsoft.com/office/powerpoint/2010/main" val="653043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dirty="0"/>
              <a:t>Met een </a:t>
            </a:r>
            <a:r>
              <a:rPr lang="nl-NL" sz="1200" i="1" dirty="0"/>
              <a:t>bedrijfsregel</a:t>
            </a:r>
            <a:r>
              <a:rPr lang="nl-NL" sz="1200" dirty="0"/>
              <a:t> voor de </a:t>
            </a:r>
            <a:r>
              <a:rPr lang="nl-NL" sz="1200" i="0" dirty="0"/>
              <a:t>conclusie</a:t>
            </a:r>
            <a:r>
              <a:rPr lang="nl-NL" sz="1200" dirty="0"/>
              <a:t> en een </a:t>
            </a:r>
            <a:r>
              <a:rPr lang="nl-NL" sz="1200" i="1" dirty="0"/>
              <a:t>uitvoeringsregel</a:t>
            </a:r>
            <a:r>
              <a:rPr lang="nl-NL" sz="1200" dirty="0"/>
              <a:t> die een ja / nee uitkomst heeft kun je starten als meest ‘dunne’ lijn van functionaliteit. Je hebt daarmee een vraag (</a:t>
            </a:r>
            <a:r>
              <a:rPr lang="nl-NL" sz="1200" i="1" dirty="0"/>
              <a:t>uitvoeringsregel</a:t>
            </a:r>
            <a:r>
              <a:rPr lang="nl-NL" sz="1200" dirty="0"/>
              <a:t>) gemaakt die in het loket aan een aanvrager gesteld kan worden en een </a:t>
            </a:r>
            <a:r>
              <a:rPr lang="nl-NL" sz="1200" i="1" dirty="0"/>
              <a:t>bedrijfsregel</a:t>
            </a:r>
            <a:r>
              <a:rPr lang="nl-NL" sz="1200" dirty="0"/>
              <a:t> waarmee een conclusie wordt afgeleid wanneer de aanvrager de door het loket gestelde vraag beantwoordt.</a:t>
            </a:r>
          </a:p>
          <a:p>
            <a:endParaRPr lang="nl-NL" sz="1200" dirty="0"/>
          </a:p>
          <a:p>
            <a:r>
              <a:rPr lang="nl-NL" sz="1200" dirty="0"/>
              <a:t>Een regelbeheerobject met een </a:t>
            </a:r>
            <a:r>
              <a:rPr lang="nl-NL" sz="1200" i="1" dirty="0"/>
              <a:t>conclusie</a:t>
            </a:r>
            <a:r>
              <a:rPr lang="nl-NL" sz="1200" dirty="0"/>
              <a:t> zorgt ervoor dat er in het loket een vragenboom komt te staan voor een vergunning check.</a:t>
            </a:r>
            <a:endParaRPr lang="nl-NL" dirty="0"/>
          </a:p>
        </p:txBody>
      </p:sp>
      <p:sp>
        <p:nvSpPr>
          <p:cNvPr id="4" name="Tijdelijke aanduiding voor dianummer 3"/>
          <p:cNvSpPr>
            <a:spLocks noGrp="1"/>
          </p:cNvSpPr>
          <p:nvPr>
            <p:ph type="sldNum" sz="quarter" idx="10"/>
          </p:nvPr>
        </p:nvSpPr>
        <p:spPr/>
        <p:txBody>
          <a:bodyPr/>
          <a:lstStyle/>
          <a:p>
            <a:fld id="{32C0B003-40C8-452D-B615-5037B8EE7BF8}" type="slidenum">
              <a:rPr lang="nl-NL" altLang="nl-NL" smtClean="0"/>
              <a:pPr/>
              <a:t>9</a:t>
            </a:fld>
            <a:endParaRPr lang="nl-NL" altLang="nl-NL"/>
          </a:p>
        </p:txBody>
      </p:sp>
    </p:spTree>
    <p:extLst>
      <p:ext uri="{BB962C8B-B14F-4D97-AF65-F5344CB8AC3E}">
        <p14:creationId xmlns:p14="http://schemas.microsoft.com/office/powerpoint/2010/main" val="135551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houdsopgave met bullet">
    <p:spTree>
      <p:nvGrpSpPr>
        <p:cNvPr id="1" name=""/>
        <p:cNvGrpSpPr/>
        <p:nvPr/>
      </p:nvGrpSpPr>
      <p:grpSpPr>
        <a:xfrm>
          <a:off x="0" y="0"/>
          <a:ext cx="0" cy="0"/>
          <a:chOff x="0" y="0"/>
          <a:chExt cx="0" cy="0"/>
        </a:xfrm>
      </p:grpSpPr>
      <p:sp>
        <p:nvSpPr>
          <p:cNvPr id="3" name="shpTitel"/>
          <p:cNvSpPr>
            <a:spLocks noGrp="1" noChangeArrowheads="1"/>
          </p:cNvSpPr>
          <p:nvPr>
            <p:ph type="title"/>
          </p:nvPr>
        </p:nvSpPr>
        <p:spPr bwMode="auto">
          <a:xfrm>
            <a:off x="5004000" y="2057400"/>
            <a:ext cx="3938388" cy="3352800"/>
          </a:xfrm>
          <a:prstGeom prst="rect">
            <a:avLst/>
          </a:prstGeom>
          <a:noFill/>
          <a:ln w="9525">
            <a:noFill/>
            <a:miter lim="800000"/>
            <a:headEnd/>
            <a:tailEnd/>
          </a:ln>
          <a:effectLst/>
        </p:spPr>
        <p:txBody>
          <a:bodyPr/>
          <a:lstStyle/>
          <a:p>
            <a:pPr lvl="0"/>
            <a:r>
              <a:rPr lang="nl-NL"/>
              <a:t>Klik om de stijl te bewerken</a:t>
            </a:r>
            <a:endParaRPr lang="nl-NL" dirty="0"/>
          </a:p>
        </p:txBody>
      </p:sp>
    </p:spTree>
    <p:extLst>
      <p:ext uri="{BB962C8B-B14F-4D97-AF65-F5344CB8AC3E}">
        <p14:creationId xmlns:p14="http://schemas.microsoft.com/office/powerpoint/2010/main" val="68722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sopgave met bullet">
    <p:spTree>
      <p:nvGrpSpPr>
        <p:cNvPr id="1" name=""/>
        <p:cNvGrpSpPr/>
        <p:nvPr/>
      </p:nvGrpSpPr>
      <p:grpSpPr>
        <a:xfrm>
          <a:off x="0" y="0"/>
          <a:ext cx="0" cy="0"/>
          <a:chOff x="0" y="0"/>
          <a:chExt cx="0" cy="0"/>
        </a:xfrm>
      </p:grpSpPr>
      <p:sp>
        <p:nvSpPr>
          <p:cNvPr id="5" name="shpTitel"/>
          <p:cNvSpPr>
            <a:spLocks noGrp="1" noChangeArrowheads="1"/>
          </p:cNvSpPr>
          <p:nvPr>
            <p:ph type="title"/>
          </p:nvPr>
        </p:nvSpPr>
        <p:spPr bwMode="auto">
          <a:xfrm>
            <a:off x="1600200" y="2514600"/>
            <a:ext cx="7086600" cy="2895600"/>
          </a:xfrm>
          <a:prstGeom prst="rect">
            <a:avLst/>
          </a:prstGeom>
          <a:noFill/>
          <a:ln w="9525">
            <a:noFill/>
            <a:miter lim="800000"/>
            <a:headEnd/>
            <a:tailEnd/>
          </a:ln>
          <a:effectLst/>
        </p:spPr>
        <p:txBody>
          <a:bodyPr/>
          <a:lstStyle/>
          <a:p>
            <a:pPr lvl="0"/>
            <a:r>
              <a:rPr lang="nl-NL" dirty="0"/>
              <a:t>Klik om het opmaakprofiel te bewerken</a:t>
            </a:r>
          </a:p>
        </p:txBody>
      </p:sp>
    </p:spTree>
    <p:extLst>
      <p:ext uri="{BB962C8B-B14F-4D97-AF65-F5344CB8AC3E}">
        <p14:creationId xmlns:p14="http://schemas.microsoft.com/office/powerpoint/2010/main" val="287669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Inhoud van twee">
    <p:spTree>
      <p:nvGrpSpPr>
        <p:cNvPr id="1" name=""/>
        <p:cNvGrpSpPr/>
        <p:nvPr/>
      </p:nvGrpSpPr>
      <p:grpSpPr>
        <a:xfrm>
          <a:off x="0" y="0"/>
          <a:ext cx="0" cy="0"/>
          <a:chOff x="0" y="0"/>
          <a:chExt cx="0" cy="0"/>
        </a:xfrm>
      </p:grpSpPr>
      <p:sp>
        <p:nvSpPr>
          <p:cNvPr id="4" name="Tijdelijke aanduiding voor tekst 12"/>
          <p:cNvSpPr>
            <a:spLocks noGrp="1"/>
          </p:cNvSpPr>
          <p:nvPr>
            <p:ph type="body" sz="quarter" idx="13" hasCustomPrompt="1"/>
          </p:nvPr>
        </p:nvSpPr>
        <p:spPr>
          <a:xfrm>
            <a:off x="671052" y="1681611"/>
            <a:ext cx="6333430" cy="756000"/>
          </a:xfrm>
          <a:prstGeom prst="rect">
            <a:avLst/>
          </a:prstGeom>
        </p:spPr>
        <p:txBody>
          <a:bodyPr wrap="square">
            <a:noAutofit/>
          </a:bodyPr>
          <a:lstStyle>
            <a:lvl1pPr marL="0" indent="0">
              <a:buNone/>
              <a:defRPr lang="nl-NL" sz="1400" dirty="0" smtClean="0">
                <a:solidFill>
                  <a:srgbClr val="D50022"/>
                </a:solidFill>
                <a:latin typeface="Verdana" panose="020B0604030504040204" pitchFamily="34" charset="0"/>
                <a:ea typeface="Verdana" panose="020B0604030504040204" pitchFamily="34" charset="0"/>
                <a:cs typeface="Verdana" panose="020B0604030504040204" pitchFamily="34" charset="0"/>
              </a:defRPr>
            </a:lvl1pPr>
            <a:lvl2pPr marL="228600" indent="0">
              <a:buNone/>
              <a:defRPr lang="nl-NL" sz="1800" dirty="0" smtClean="0"/>
            </a:lvl2pPr>
            <a:lvl3pPr marL="685800" indent="0">
              <a:buNone/>
              <a:defRPr lang="nl-NL" sz="1800" dirty="0" smtClean="0"/>
            </a:lvl3pPr>
            <a:lvl4pPr marL="1143000" indent="0">
              <a:buNone/>
              <a:defRPr lang="nl-NL" dirty="0" smtClean="0"/>
            </a:lvl4pPr>
            <a:lvl5pPr marL="1600200" indent="0">
              <a:buNone/>
              <a:defRPr lang="nl-NL" dirty="0"/>
            </a:lvl5pPr>
          </a:lstStyle>
          <a:p>
            <a:pPr marL="0" lvl="0">
              <a:spcBef>
                <a:spcPts val="600"/>
              </a:spcBef>
            </a:pPr>
            <a:r>
              <a:rPr lang="nl-NL" dirty="0"/>
              <a:t>Klik om de mededelingen te bewerken</a:t>
            </a:r>
          </a:p>
        </p:txBody>
      </p:sp>
      <p:sp>
        <p:nvSpPr>
          <p:cNvPr id="5" name="Titel 1"/>
          <p:cNvSpPr>
            <a:spLocks noGrp="1"/>
          </p:cNvSpPr>
          <p:nvPr>
            <p:ph type="title" hasCustomPrompt="1"/>
          </p:nvPr>
        </p:nvSpPr>
        <p:spPr>
          <a:xfrm>
            <a:off x="671052" y="347370"/>
            <a:ext cx="6333430" cy="1305899"/>
          </a:xfrm>
        </p:spPr>
        <p:txBody>
          <a:bodyPr>
            <a:normAutofit/>
          </a:bodyPr>
          <a:lstStyle>
            <a:lvl1pPr>
              <a:defRPr sz="1800">
                <a:latin typeface="Verdana" panose="020B0604030504040204" pitchFamily="34" charset="0"/>
                <a:ea typeface="Verdana" panose="020B0604030504040204" pitchFamily="34" charset="0"/>
                <a:cs typeface="Verdana" panose="020B0604030504040204" pitchFamily="34" charset="0"/>
              </a:defRPr>
            </a:lvl1pPr>
          </a:lstStyle>
          <a:p>
            <a:r>
              <a:rPr lang="nl-NL" dirty="0"/>
              <a:t>Klik om de story line te bewerken</a:t>
            </a:r>
          </a:p>
        </p:txBody>
      </p:sp>
      <p:sp>
        <p:nvSpPr>
          <p:cNvPr id="6" name="Tijdelijke aanduiding voor tekst 4"/>
          <p:cNvSpPr>
            <a:spLocks noGrp="1"/>
          </p:cNvSpPr>
          <p:nvPr>
            <p:ph type="body" sz="quarter" idx="14" hasCustomPrompt="1"/>
          </p:nvPr>
        </p:nvSpPr>
        <p:spPr>
          <a:xfrm>
            <a:off x="0" y="1"/>
            <a:ext cx="3767829" cy="347369"/>
          </a:xfrm>
          <a:prstGeom prst="rect">
            <a:avLst/>
          </a:prstGeom>
        </p:spPr>
        <p:txBody>
          <a:bodyPr/>
          <a:lstStyle>
            <a:lvl1pPr marL="0" indent="0">
              <a:buNone/>
              <a:defRPr sz="1200">
                <a:latin typeface="Verdana" panose="020B0604030504040204" pitchFamily="34" charset="0"/>
                <a:ea typeface="Verdana" panose="020B0604030504040204" pitchFamily="34" charset="0"/>
                <a:cs typeface="Verdana" panose="020B0604030504040204" pitchFamily="34" charset="0"/>
              </a:defRPr>
            </a:lvl1pPr>
          </a:lstStyle>
          <a:p>
            <a:pPr lvl="0"/>
            <a:r>
              <a:rPr lang="nl-NL" dirty="0">
                <a:latin typeface="Verdana" panose="020B0604030504040204" pitchFamily="34" charset="0"/>
                <a:ea typeface="Verdana" panose="020B0604030504040204" pitchFamily="34" charset="0"/>
                <a:cs typeface="Verdana" panose="020B0604030504040204" pitchFamily="34" charset="0"/>
              </a:rPr>
              <a:t>Klik het onderdeel te bewerken</a:t>
            </a:r>
            <a:endParaRPr lang="nl-NL" dirty="0"/>
          </a:p>
        </p:txBody>
      </p:sp>
    </p:spTree>
    <p:extLst>
      <p:ext uri="{BB962C8B-B14F-4D97-AF65-F5344CB8AC3E}">
        <p14:creationId xmlns:p14="http://schemas.microsoft.com/office/powerpoint/2010/main" val="107989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a:defRPr/>
            </a:lvl1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shpVoettekst"/>
          <p:cNvSpPr>
            <a:spLocks noGrp="1" noChangeArrowheads="1"/>
          </p:cNvSpPr>
          <p:nvPr>
            <p:ph type="ftr" sz="quarter" idx="10"/>
          </p:nvPr>
        </p:nvSpPr>
        <p:spPr>
          <a:ln/>
        </p:spPr>
        <p:txBody>
          <a:bodyPr/>
          <a:lstStyle>
            <a:lvl1pPr>
              <a:defRPr/>
            </a:lvl1pPr>
          </a:lstStyle>
          <a:p>
            <a:pPr>
              <a:defRPr/>
            </a:pPr>
            <a:endParaRPr lang="nl-NL"/>
          </a:p>
        </p:txBody>
      </p:sp>
      <p:sp>
        <p:nvSpPr>
          <p:cNvPr id="5"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01502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8419642" cy="572400"/>
          </a:xfrm>
        </p:spPr>
        <p:txBody>
          <a:bodyPr/>
          <a:lstStyle/>
          <a:p>
            <a:r>
              <a:rPr lang="nl-NL" dirty="0"/>
              <a:t>Klik om de stijl te bewerken</a:t>
            </a:r>
          </a:p>
        </p:txBody>
      </p:sp>
      <p:sp>
        <p:nvSpPr>
          <p:cNvPr id="3" name="Tijdelijke aanduiding voor inhoud 2"/>
          <p:cNvSpPr>
            <a:spLocks noGrp="1"/>
          </p:cNvSpPr>
          <p:nvPr>
            <p:ph sz="half" idx="1"/>
          </p:nvPr>
        </p:nvSpPr>
        <p:spPr>
          <a:xfrm>
            <a:off x="352800" y="1800000"/>
            <a:ext cx="41292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4477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elbalk hoo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4129200" cy="864000"/>
          </a:xfrm>
        </p:spPr>
        <p:txBody>
          <a:bodyPr/>
          <a:lstStyle/>
          <a:p>
            <a:r>
              <a:rPr lang="nl-NL" dirty="0"/>
              <a:t>Klik om de stijl te bewerken</a:t>
            </a:r>
          </a:p>
        </p:txBody>
      </p:sp>
      <p:sp>
        <p:nvSpPr>
          <p:cNvPr id="3" name="Tijdelijke aanduiding voor inhoud 2"/>
          <p:cNvSpPr>
            <a:spLocks noGrp="1"/>
          </p:cNvSpPr>
          <p:nvPr>
            <p:ph sz="half" idx="1"/>
          </p:nvPr>
        </p:nvSpPr>
        <p:spPr>
          <a:xfrm>
            <a:off x="352800" y="2178000"/>
            <a:ext cx="4129200" cy="40320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41373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elbalk laa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352800" y="1263600"/>
            <a:ext cx="4129200" cy="522326"/>
          </a:xfrm>
        </p:spPr>
        <p:txBody>
          <a:bodyPr/>
          <a:lstStyle/>
          <a:p>
            <a:r>
              <a:rPr lang="nl-NL" dirty="0"/>
              <a:t>Klik om de stijl te bewerken</a:t>
            </a:r>
          </a:p>
        </p:txBody>
      </p:sp>
      <p:sp>
        <p:nvSpPr>
          <p:cNvPr id="3" name="Tijdelijke aanduiding voor inhoud 2"/>
          <p:cNvSpPr>
            <a:spLocks noGrp="1"/>
          </p:cNvSpPr>
          <p:nvPr>
            <p:ph sz="half" idx="1"/>
          </p:nvPr>
        </p:nvSpPr>
        <p:spPr>
          <a:xfrm>
            <a:off x="352800" y="1814400"/>
            <a:ext cx="4129200" cy="4399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839796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3" name="Titel 1"/>
          <p:cNvSpPr txBox="1">
            <a:spLocks/>
          </p:cNvSpPr>
          <p:nvPr userDrawn="1"/>
        </p:nvSpPr>
        <p:spPr bwMode="auto">
          <a:xfrm>
            <a:off x="352425" y="1263650"/>
            <a:ext cx="4129088" cy="522288"/>
          </a:xfrm>
          <a:prstGeom prst="rect">
            <a:avLst/>
          </a:prstGeom>
          <a:solidFill>
            <a:srgbClr val="FFFFFF"/>
          </a:solidFill>
          <a:ln w="9525">
            <a:noFill/>
            <a:miter lim="800000"/>
            <a:headEnd/>
            <a:tailEnd/>
          </a:ln>
          <a:effectLst/>
        </p:spPr>
        <p:txBody>
          <a:bodyPr/>
          <a:lstStyle/>
          <a:p>
            <a:pPr eaLnBrk="0" hangingPunct="0">
              <a:defRPr/>
            </a:pPr>
            <a:r>
              <a:rPr lang="nl-NL" sz="2600" kern="0" spc="-60" dirty="0">
                <a:solidFill>
                  <a:srgbClr val="39870C"/>
                </a:solidFill>
                <a:latin typeface="Verdana" pitchFamily="34" charset="0"/>
                <a:ea typeface="Verdana" pitchFamily="34" charset="0"/>
                <a:cs typeface="Verdana" pitchFamily="34" charset="0"/>
              </a:rPr>
              <a:t>Klik om de stijl te bewerken</a:t>
            </a:r>
          </a:p>
        </p:txBody>
      </p:sp>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a:t>Klik om de modelstijlen te bewerken</a:t>
            </a:r>
          </a:p>
        </p:txBody>
      </p:sp>
      <p:sp>
        <p:nvSpPr>
          <p:cNvPr id="4" name="shpVoettekst"/>
          <p:cNvSpPr>
            <a:spLocks noGrp="1" noChangeArrowheads="1"/>
          </p:cNvSpPr>
          <p:nvPr>
            <p:ph type="ftr" sz="quarter" idx="10"/>
          </p:nvPr>
        </p:nvSpPr>
        <p:spPr/>
        <p:txBody>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5" name="shpDatum"/>
          <p:cNvSpPr>
            <a:spLocks noGrp="1" noChangeArrowheads="1"/>
          </p:cNvSpPr>
          <p:nvPr>
            <p:ph type="dt" sz="half" idx="11"/>
          </p:nvPr>
        </p:nvSpPr>
        <p:spPr/>
        <p:txBody>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Tree>
    <p:extLst>
      <p:ext uri="{BB962C8B-B14F-4D97-AF65-F5344CB8AC3E}">
        <p14:creationId xmlns:p14="http://schemas.microsoft.com/office/powerpoint/2010/main" val="250166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Inhoud van twee">
    <p:spTree>
      <p:nvGrpSpPr>
        <p:cNvPr id="1" name=""/>
        <p:cNvGrpSpPr/>
        <p:nvPr/>
      </p:nvGrpSpPr>
      <p:grpSpPr>
        <a:xfrm>
          <a:off x="0" y="0"/>
          <a:ext cx="0" cy="0"/>
          <a:chOff x="0" y="0"/>
          <a:chExt cx="0" cy="0"/>
        </a:xfrm>
      </p:grpSpPr>
      <p:sp>
        <p:nvSpPr>
          <p:cNvPr id="4" name="Tijdelijke aanduiding voor tekst 12"/>
          <p:cNvSpPr>
            <a:spLocks noGrp="1"/>
          </p:cNvSpPr>
          <p:nvPr>
            <p:ph type="body" sz="quarter" idx="13" hasCustomPrompt="1"/>
          </p:nvPr>
        </p:nvSpPr>
        <p:spPr>
          <a:xfrm>
            <a:off x="671052" y="1681611"/>
            <a:ext cx="6333430" cy="756000"/>
          </a:xfrm>
        </p:spPr>
        <p:txBody>
          <a:bodyPr wrap="square">
            <a:noAutofit/>
          </a:bodyPr>
          <a:lstStyle>
            <a:lvl1pPr marL="0" indent="0">
              <a:buNone/>
              <a:defRPr lang="nl-NL" sz="1400" dirty="0" smtClean="0">
                <a:solidFill>
                  <a:srgbClr val="D50022"/>
                </a:solidFill>
                <a:latin typeface="Verdana" panose="020B0604030504040204" pitchFamily="34" charset="0"/>
                <a:ea typeface="Verdana" panose="020B0604030504040204" pitchFamily="34" charset="0"/>
                <a:cs typeface="Verdana" panose="020B0604030504040204" pitchFamily="34" charset="0"/>
              </a:defRPr>
            </a:lvl1pPr>
            <a:lvl2pPr marL="228600" indent="0">
              <a:buNone/>
              <a:defRPr lang="nl-NL" sz="1800" dirty="0" smtClean="0"/>
            </a:lvl2pPr>
            <a:lvl3pPr marL="685800" indent="0">
              <a:buNone/>
              <a:defRPr lang="nl-NL" sz="1800" dirty="0" smtClean="0"/>
            </a:lvl3pPr>
            <a:lvl4pPr marL="1143000" indent="0">
              <a:buNone/>
              <a:defRPr lang="nl-NL" dirty="0" smtClean="0"/>
            </a:lvl4pPr>
            <a:lvl5pPr marL="1600200" indent="0">
              <a:buNone/>
              <a:defRPr lang="nl-NL" dirty="0"/>
            </a:lvl5pPr>
          </a:lstStyle>
          <a:p>
            <a:pPr marL="0" lvl="0">
              <a:spcBef>
                <a:spcPts val="600"/>
              </a:spcBef>
            </a:pPr>
            <a:r>
              <a:rPr lang="nl-NL" dirty="0"/>
              <a:t>Klik om de mededelingen te bewerken</a:t>
            </a:r>
          </a:p>
        </p:txBody>
      </p:sp>
      <p:sp>
        <p:nvSpPr>
          <p:cNvPr id="5" name="Titel 1"/>
          <p:cNvSpPr>
            <a:spLocks noGrp="1"/>
          </p:cNvSpPr>
          <p:nvPr>
            <p:ph type="title" hasCustomPrompt="1"/>
          </p:nvPr>
        </p:nvSpPr>
        <p:spPr>
          <a:xfrm>
            <a:off x="671052" y="347370"/>
            <a:ext cx="6333430" cy="1305899"/>
          </a:xfrm>
        </p:spPr>
        <p:txBody>
          <a:bodyPr>
            <a:normAutofit/>
          </a:bodyPr>
          <a:lstStyle>
            <a:lvl1pPr>
              <a:defRPr sz="1800">
                <a:latin typeface="Verdana" panose="020B0604030504040204" pitchFamily="34" charset="0"/>
                <a:ea typeface="Verdana" panose="020B0604030504040204" pitchFamily="34" charset="0"/>
                <a:cs typeface="Verdana" panose="020B0604030504040204" pitchFamily="34" charset="0"/>
              </a:defRPr>
            </a:lvl1pPr>
          </a:lstStyle>
          <a:p>
            <a:r>
              <a:rPr lang="nl-NL" dirty="0"/>
              <a:t>Klik om de story line te bewerken</a:t>
            </a:r>
          </a:p>
        </p:txBody>
      </p:sp>
      <p:sp>
        <p:nvSpPr>
          <p:cNvPr id="6" name="Tijdelijke aanduiding voor tekst 4"/>
          <p:cNvSpPr>
            <a:spLocks noGrp="1"/>
          </p:cNvSpPr>
          <p:nvPr>
            <p:ph type="body" sz="quarter" idx="14" hasCustomPrompt="1"/>
          </p:nvPr>
        </p:nvSpPr>
        <p:spPr>
          <a:xfrm>
            <a:off x="0" y="1"/>
            <a:ext cx="3767829" cy="347369"/>
          </a:xfrm>
        </p:spPr>
        <p:txBody>
          <a:bodyPr/>
          <a:lstStyle>
            <a:lvl1pPr marL="0" indent="0">
              <a:buNone/>
              <a:defRPr sz="1200">
                <a:latin typeface="Verdana" panose="020B0604030504040204" pitchFamily="34" charset="0"/>
                <a:ea typeface="Verdana" panose="020B0604030504040204" pitchFamily="34" charset="0"/>
                <a:cs typeface="Verdana" panose="020B0604030504040204" pitchFamily="34" charset="0"/>
              </a:defRPr>
            </a:lvl1pPr>
          </a:lstStyle>
          <a:p>
            <a:pPr lvl="0"/>
            <a:r>
              <a:rPr lang="nl-NL" dirty="0">
                <a:latin typeface="Verdana" panose="020B0604030504040204" pitchFamily="34" charset="0"/>
                <a:ea typeface="Verdana" panose="020B0604030504040204" pitchFamily="34" charset="0"/>
                <a:cs typeface="Verdana" panose="020B0604030504040204" pitchFamily="34" charset="0"/>
              </a:rPr>
              <a:t>Klik het onderdeel te bewerken</a:t>
            </a:r>
            <a:endParaRPr lang="nl-NL" dirty="0"/>
          </a:p>
        </p:txBody>
      </p:sp>
    </p:spTree>
    <p:extLst>
      <p:ext uri="{BB962C8B-B14F-4D97-AF65-F5344CB8AC3E}">
        <p14:creationId xmlns:p14="http://schemas.microsoft.com/office/powerpoint/2010/main" val="32719198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6.xml"/><Relationship Id="rId7"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4.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hthoek 8"/>
          <p:cNvSpPr>
            <a:spLocks noChangeArrowheads="1"/>
          </p:cNvSpPr>
          <p:nvPr/>
        </p:nvSpPr>
        <p:spPr bwMode="auto">
          <a:xfrm>
            <a:off x="0" y="0"/>
            <a:ext cx="4724400" cy="6858000"/>
          </a:xfrm>
          <a:prstGeom prst="rect">
            <a:avLst/>
          </a:prstGeom>
          <a:solidFill>
            <a:srgbClr val="BFBFB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nl-NL" sz="1800">
              <a:solidFill>
                <a:schemeClr val="lt1"/>
              </a:solidFill>
              <a:latin typeface="+mn-lt"/>
              <a:ea typeface="+mn-ea"/>
            </a:endParaRPr>
          </a:p>
        </p:txBody>
      </p:sp>
      <p:sp>
        <p:nvSpPr>
          <p:cNvPr id="8" name="Rechthoek 7"/>
          <p:cNvSpPr/>
          <p:nvPr/>
        </p:nvSpPr>
        <p:spPr>
          <a:xfrm>
            <a:off x="4572000" y="0"/>
            <a:ext cx="4572000" cy="6858000"/>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l-NL" sz="1800"/>
          </a:p>
        </p:txBody>
      </p:sp>
      <p:sp>
        <p:nvSpPr>
          <p:cNvPr id="1026" name="shpTitel"/>
          <p:cNvSpPr>
            <a:spLocks noGrp="1" noChangeArrowheads="1"/>
          </p:cNvSpPr>
          <p:nvPr>
            <p:ph type="title"/>
          </p:nvPr>
        </p:nvSpPr>
        <p:spPr bwMode="auto">
          <a:xfrm>
            <a:off x="5003800" y="2057400"/>
            <a:ext cx="3886200" cy="3352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het opmaakprofiel te bewerken</a:t>
            </a:r>
          </a:p>
        </p:txBody>
      </p:sp>
      <p:sp>
        <p:nvSpPr>
          <p:cNvPr id="11" name="shpTitel"/>
          <p:cNvSpPr txBox="1">
            <a:spLocks noChangeArrowheads="1"/>
          </p:cNvSpPr>
          <p:nvPr/>
        </p:nvSpPr>
        <p:spPr bwMode="auto">
          <a:xfrm>
            <a:off x="304800" y="2057400"/>
            <a:ext cx="4038600" cy="3352800"/>
          </a:xfrm>
          <a:prstGeom prst="rect">
            <a:avLst/>
          </a:prstGeom>
          <a:noFill/>
          <a:ln w="9525">
            <a:noFill/>
            <a:miter lim="800000"/>
            <a:headEnd/>
            <a:tailEnd/>
          </a:ln>
          <a:effectLst/>
        </p:spPr>
        <p:txBody>
          <a:bodyPr/>
          <a:lstStyle/>
          <a:p>
            <a:pPr eaLnBrk="0" hangingPunct="0">
              <a:defRPr/>
            </a:pPr>
            <a:r>
              <a:rPr lang="nl-NL" sz="3600" kern="0" spc="-60" dirty="0">
                <a:latin typeface="Verdana" pitchFamily="34" charset="0"/>
                <a:ea typeface="Verdana" pitchFamily="34" charset="0"/>
                <a:cs typeface="Verdana" pitchFamily="34" charset="0"/>
              </a:rPr>
              <a:t>Foto plaatsen</a:t>
            </a:r>
          </a:p>
        </p:txBody>
      </p:sp>
      <p:pic>
        <p:nvPicPr>
          <p:cNvPr id="1030" name="Afbeelding 6" descr="RO_RWS_Omgevingsloket_Aan de slag met_diap_RGB_500%_donkerde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57200"/>
            <a:ext cx="4270375"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3" r:id="rId1"/>
  </p:sldLayoutIdLst>
  <p:hf hdr="0"/>
  <p:txStyles>
    <p:titleStyle>
      <a:lvl1pPr algn="l" rtl="0" eaLnBrk="1" fontAlgn="base" hangingPunct="1">
        <a:spcBef>
          <a:spcPct val="0"/>
        </a:spcBef>
        <a:spcAft>
          <a:spcPct val="0"/>
        </a:spcAft>
        <a:defRPr sz="3200" spc="-60">
          <a:solidFill>
            <a:schemeClr val="bg1"/>
          </a:solidFill>
          <a:latin typeface="Verdana" pitchFamily="34" charset="0"/>
          <a:ea typeface="Verdana" pitchFamily="34" charset="0"/>
          <a:cs typeface="Verdana" pitchFamily="34" charset="0"/>
        </a:defRPr>
      </a:lvl1pPr>
      <a:lvl2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2pPr>
      <a:lvl3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3pPr>
      <a:lvl4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4pPr>
      <a:lvl5pPr algn="l" rtl="0" eaLnBrk="1" fontAlgn="base" hangingPunct="1">
        <a:spcBef>
          <a:spcPct val="0"/>
        </a:spcBef>
        <a:spcAft>
          <a:spcPct val="0"/>
        </a:spcAft>
        <a:defRPr sz="3200">
          <a:solidFill>
            <a:schemeClr val="bg1"/>
          </a:solidFill>
          <a:latin typeface="Verdana" pitchFamily="34" charset="0"/>
          <a:ea typeface="Verdana" pitchFamily="34" charset="0"/>
          <a:cs typeface="Verdana" pitchFamily="34"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1" fontAlgn="base" hangingPunct="1">
        <a:spcBef>
          <a:spcPct val="20000"/>
        </a:spcBef>
        <a:spcAft>
          <a:spcPct val="0"/>
        </a:spcAft>
        <a:buBlip>
          <a:blip r:embed="rId4"/>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1" fontAlgn="base" hangingPunct="1">
        <a:spcBef>
          <a:spcPct val="20000"/>
        </a:spcBef>
        <a:spcAft>
          <a:spcPct val="0"/>
        </a:spcAft>
        <a:buBlip>
          <a:blip r:embed="rId5"/>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1" fontAlgn="base" hangingPunct="1">
        <a:spcBef>
          <a:spcPct val="20000"/>
        </a:spcBef>
        <a:spcAft>
          <a:spcPct val="0"/>
        </a:spcAft>
        <a:buBlip>
          <a:blip r:embed="rId6"/>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1" fontAlgn="base" hangingPunct="1">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9870C"/>
        </a:solidFill>
        <a:effectLst/>
      </p:bgPr>
    </p:bg>
    <p:spTree>
      <p:nvGrpSpPr>
        <p:cNvPr id="1" name=""/>
        <p:cNvGrpSpPr/>
        <p:nvPr/>
      </p:nvGrpSpPr>
      <p:grpSpPr>
        <a:xfrm>
          <a:off x="0" y="0"/>
          <a:ext cx="0" cy="0"/>
          <a:chOff x="0" y="0"/>
          <a:chExt cx="0" cy="0"/>
        </a:xfrm>
      </p:grpSpPr>
      <p:sp>
        <p:nvSpPr>
          <p:cNvPr id="1026" name="shpTitel"/>
          <p:cNvSpPr>
            <a:spLocks noGrp="1" noChangeArrowheads="1"/>
          </p:cNvSpPr>
          <p:nvPr>
            <p:ph type="title"/>
          </p:nvPr>
        </p:nvSpPr>
        <p:spPr bwMode="auto">
          <a:xfrm>
            <a:off x="1600200" y="2514600"/>
            <a:ext cx="7086600" cy="2895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het opmaakprofiel te bewerken</a:t>
            </a:r>
          </a:p>
        </p:txBody>
      </p:sp>
      <p:pic>
        <p:nvPicPr>
          <p:cNvPr id="3075" name="Afbeelding 3" descr="RO_RWS_Omgevingsloket_Aan de slag met_diap_RGB_500%_donkerder.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04800"/>
            <a:ext cx="587692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4" r:id="rId1"/>
    <p:sldLayoutId id="2147483831" r:id="rId2"/>
  </p:sldLayoutIdLst>
  <p:hf hdr="0"/>
  <p:txStyles>
    <p:titleStyle>
      <a:lvl1pPr algn="l" rtl="0" eaLnBrk="0" fontAlgn="base" hangingPunct="0">
        <a:spcBef>
          <a:spcPct val="0"/>
        </a:spcBef>
        <a:spcAft>
          <a:spcPct val="0"/>
        </a:spcAft>
        <a:defRPr sz="3600" spc="-60">
          <a:solidFill>
            <a:schemeClr val="bg1"/>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600">
          <a:solidFill>
            <a:schemeClr val="bg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5"/>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6"/>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7"/>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dirty="0"/>
          </a:p>
        </p:txBody>
      </p:sp>
      <p:sp>
        <p:nvSpPr>
          <p:cNvPr id="5123" name="shpTekst"/>
          <p:cNvSpPr>
            <a:spLocks noGrp="1" noChangeArrowheads="1"/>
          </p:cNvSpPr>
          <p:nvPr>
            <p:ph type="body" idx="1"/>
          </p:nvPr>
        </p:nvSpPr>
        <p:spPr bwMode="auto">
          <a:xfrm>
            <a:off x="381000" y="1800225"/>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026" name="shpTitel"/>
          <p:cNvSpPr>
            <a:spLocks noGrp="1" noChangeArrowheads="1"/>
          </p:cNvSpPr>
          <p:nvPr>
            <p:ph type="title"/>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a:t>Klik om het opmaakprofiel te bewerken</a:t>
            </a:r>
          </a:p>
        </p:txBody>
      </p:sp>
      <p:sp>
        <p:nvSpPr>
          <p:cNvPr id="17" name="shpKleurvlakBoven"/>
          <p:cNvSpPr/>
          <p:nvPr/>
        </p:nvSpPr>
        <p:spPr>
          <a:xfrm>
            <a:off x="0" y="0"/>
            <a:ext cx="9144000" cy="1071563"/>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dirty="0"/>
          </a:p>
        </p:txBody>
      </p:sp>
      <p:sp>
        <p:nvSpPr>
          <p:cNvPr id="11" name="shpVoettekst"/>
          <p:cNvSpPr>
            <a:spLocks noGrp="1" noChangeArrowheads="1"/>
          </p:cNvSpPr>
          <p:nvPr>
            <p:ph type="ftr" sz="quarter" idx="3"/>
          </p:nvPr>
        </p:nvSpPr>
        <p:spPr bwMode="auto">
          <a:xfrm>
            <a:off x="381000" y="6475413"/>
            <a:ext cx="6324600" cy="2301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2" name="shpDatum"/>
          <p:cNvSpPr>
            <a:spLocks noGrp="1" noChangeArrowheads="1"/>
          </p:cNvSpPr>
          <p:nvPr>
            <p:ph type="dt" sz="half" idx="2"/>
          </p:nvPr>
        </p:nvSpPr>
        <p:spPr bwMode="auto">
          <a:xfrm>
            <a:off x="6934200" y="6477000"/>
            <a:ext cx="19050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pic>
        <p:nvPicPr>
          <p:cNvPr id="5128" name="Afbeelding 8" descr="RO_RWS_Omgevingsloket_Aan de slag met_diap_RGB_500%_donkerder.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763" y="36513"/>
            <a:ext cx="355123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3" r:id="rId6"/>
  </p:sldLayoutIdLst>
  <p:hf hdr="0"/>
  <p:txStyles>
    <p:title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aandeslagmetdeomgevingswet.nl/digitaal-stelsel/voorbereiden/juridische/"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aandeslagmetdeomgevingswet.nl/stel-uw-vraa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1600200" y="2276872"/>
            <a:ext cx="6212160" cy="2895600"/>
          </a:xfrm>
        </p:spPr>
        <p:txBody>
          <a:bodyPr/>
          <a:lstStyle/>
          <a:p>
            <a:pPr>
              <a:defRPr/>
            </a:pPr>
            <a:r>
              <a:rPr lang="nl-NL" sz="2800" dirty="0"/>
              <a:t>Standaard Toepasbare Regels</a:t>
            </a:r>
            <a:br>
              <a:rPr lang="nl-NL" sz="2800" dirty="0"/>
            </a:br>
            <a:r>
              <a:rPr lang="nl-NL" sz="2400" dirty="0"/>
              <a:t>Introductie</a:t>
            </a:r>
            <a:r>
              <a:rPr lang="nl-NL" sz="2800" dirty="0"/>
              <a:t> </a:t>
            </a:r>
            <a:br>
              <a:rPr lang="nl-NL" sz="2800" dirty="0"/>
            </a:br>
            <a:br>
              <a:rPr lang="nl-NL" sz="2800" dirty="0"/>
            </a:br>
            <a:br>
              <a:rPr lang="nl-NL" sz="2000" dirty="0"/>
            </a:br>
            <a:br>
              <a:rPr lang="nl-NL" sz="2000" dirty="0"/>
            </a:br>
            <a:endParaRPr lang="nl-NL" sz="2000" dirty="0"/>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4077072"/>
            <a:ext cx="3810000" cy="2581275"/>
          </a:xfrm>
          <a:prstGeom prst="rect">
            <a:avLst/>
          </a:prstGeom>
        </p:spPr>
      </p:pic>
    </p:spTree>
    <p:extLst>
      <p:ext uri="{BB962C8B-B14F-4D97-AF65-F5344CB8AC3E}">
        <p14:creationId xmlns:p14="http://schemas.microsoft.com/office/powerpoint/2010/main" val="1134255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hthoek 60">
            <a:extLst>
              <a:ext uri="{FF2B5EF4-FFF2-40B4-BE49-F238E27FC236}">
                <a16:creationId xmlns:a16="http://schemas.microsoft.com/office/drawing/2014/main" id="{F03CB2C0-7B85-4809-BC34-3C9F5591C17F}"/>
              </a:ext>
            </a:extLst>
          </p:cNvPr>
          <p:cNvSpPr/>
          <p:nvPr/>
        </p:nvSpPr>
        <p:spPr>
          <a:xfrm>
            <a:off x="1251208" y="288342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vergunningplichtig</a:t>
            </a:r>
            <a:endParaRPr lang="nl-NL" sz="1200" dirty="0"/>
          </a:p>
        </p:txBody>
      </p:sp>
      <p:sp>
        <p:nvSpPr>
          <p:cNvPr id="62" name="Rechthoek 61">
            <a:extLst>
              <a:ext uri="{FF2B5EF4-FFF2-40B4-BE49-F238E27FC236}">
                <a16:creationId xmlns:a16="http://schemas.microsoft.com/office/drawing/2014/main" id="{A8B98DB5-26B9-49B8-BE92-1AF7160084B7}"/>
              </a:ext>
            </a:extLst>
          </p:cNvPr>
          <p:cNvSpPr/>
          <p:nvPr/>
        </p:nvSpPr>
        <p:spPr>
          <a:xfrm>
            <a:off x="2977330" y="2880233"/>
            <a:ext cx="163870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vergunningvrij</a:t>
            </a:r>
            <a:endParaRPr lang="nl-NL" sz="1200" dirty="0"/>
          </a:p>
        </p:txBody>
      </p:sp>
      <p:sp>
        <p:nvSpPr>
          <p:cNvPr id="10" name="Ovaal 9">
            <a:extLst>
              <a:ext uri="{FF2B5EF4-FFF2-40B4-BE49-F238E27FC236}">
                <a16:creationId xmlns:a16="http://schemas.microsoft.com/office/drawing/2014/main" id="{83B15EF6-F782-4A9A-A322-3A296C6F2471}"/>
              </a:ext>
            </a:extLst>
          </p:cNvPr>
          <p:cNvSpPr/>
          <p:nvPr/>
        </p:nvSpPr>
        <p:spPr>
          <a:xfrm>
            <a:off x="1705399"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Hoe hoog is de te kappen boom?</a:t>
            </a:r>
          </a:p>
        </p:txBody>
      </p:sp>
      <p:cxnSp>
        <p:nvCxnSpPr>
          <p:cNvPr id="18" name="Rechte verbindingslijn met pijl 17">
            <a:extLst>
              <a:ext uri="{FF2B5EF4-FFF2-40B4-BE49-F238E27FC236}">
                <a16:creationId xmlns:a16="http://schemas.microsoft.com/office/drawing/2014/main" id="{E92027FB-0297-40A7-9F16-F35CB3825D90}"/>
              </a:ext>
            </a:extLst>
          </p:cNvPr>
          <p:cNvCxnSpPr>
            <a:cxnSpLocks/>
            <a:stCxn id="33" idx="0"/>
            <a:endCxn id="62" idx="2"/>
          </p:cNvCxnSpPr>
          <p:nvPr/>
        </p:nvCxnSpPr>
        <p:spPr>
          <a:xfrm flipV="1">
            <a:off x="2853050" y="3384289"/>
            <a:ext cx="943631" cy="41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80EBA176-D444-407F-8F99-A738DE21B668}"/>
              </a:ext>
            </a:extLst>
          </p:cNvPr>
          <p:cNvCxnSpPr>
            <a:cxnSpLocks/>
            <a:stCxn id="33" idx="0"/>
            <a:endCxn id="61" idx="2"/>
          </p:cNvCxnSpPr>
          <p:nvPr/>
        </p:nvCxnSpPr>
        <p:spPr>
          <a:xfrm flipH="1" flipV="1">
            <a:off x="2079300" y="3387476"/>
            <a:ext cx="773750" cy="412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kstvak 22">
            <a:extLst>
              <a:ext uri="{FF2B5EF4-FFF2-40B4-BE49-F238E27FC236}">
                <a16:creationId xmlns:a16="http://schemas.microsoft.com/office/drawing/2014/main" id="{8BE3363F-95D3-4364-AF77-62B1DCB631DE}"/>
              </a:ext>
            </a:extLst>
          </p:cNvPr>
          <p:cNvSpPr txBox="1"/>
          <p:nvPr/>
        </p:nvSpPr>
        <p:spPr>
          <a:xfrm>
            <a:off x="3700408" y="3501009"/>
            <a:ext cx="439544" cy="276999"/>
          </a:xfrm>
          <a:prstGeom prst="rect">
            <a:avLst/>
          </a:prstGeom>
          <a:noFill/>
        </p:spPr>
        <p:txBody>
          <a:bodyPr wrap="none" rtlCol="0">
            <a:spAutoFit/>
          </a:bodyPr>
          <a:lstStyle/>
          <a:p>
            <a:r>
              <a:rPr lang="nl-NL" sz="1200" dirty="0"/>
              <a:t>nee</a:t>
            </a:r>
          </a:p>
        </p:txBody>
      </p:sp>
      <p:sp>
        <p:nvSpPr>
          <p:cNvPr id="63" name="Tekstvak 62">
            <a:extLst>
              <a:ext uri="{FF2B5EF4-FFF2-40B4-BE49-F238E27FC236}">
                <a16:creationId xmlns:a16="http://schemas.microsoft.com/office/drawing/2014/main" id="{1C2643E4-CD20-4F88-83C1-A6244A327314}"/>
              </a:ext>
            </a:extLst>
          </p:cNvPr>
          <p:cNvSpPr txBox="1"/>
          <p:nvPr/>
        </p:nvSpPr>
        <p:spPr>
          <a:xfrm>
            <a:off x="1865632" y="3501008"/>
            <a:ext cx="303288" cy="276999"/>
          </a:xfrm>
          <a:prstGeom prst="rect">
            <a:avLst/>
          </a:prstGeom>
          <a:noFill/>
        </p:spPr>
        <p:txBody>
          <a:bodyPr wrap="none" rtlCol="0">
            <a:spAutoFit/>
          </a:bodyPr>
          <a:lstStyle/>
          <a:p>
            <a:r>
              <a:rPr lang="nl-NL" sz="1200" dirty="0"/>
              <a:t>ja</a:t>
            </a:r>
          </a:p>
        </p:txBody>
      </p: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0B39BD02-797C-44E0-9D0B-B704278A7671}"/>
              </a:ext>
            </a:extLst>
          </p:cNvPr>
          <p:cNvCxnSpPr>
            <a:cxnSpLocks/>
            <a:stCxn id="45" idx="2"/>
            <a:endCxn id="61" idx="0"/>
          </p:cNvCxnSpPr>
          <p:nvPr/>
        </p:nvCxnSpPr>
        <p:spPr>
          <a:xfrm flipH="1" flipV="1">
            <a:off x="2079300" y="288342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a:endCxn id="62" idx="0"/>
          </p:cNvCxnSpPr>
          <p:nvPr/>
        </p:nvCxnSpPr>
        <p:spPr>
          <a:xfrm flipV="1">
            <a:off x="2864044" y="288023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kstvak 40">
            <a:extLst>
              <a:ext uri="{FF2B5EF4-FFF2-40B4-BE49-F238E27FC236}">
                <a16:creationId xmlns:a16="http://schemas.microsoft.com/office/drawing/2014/main" id="{CB3B877B-D445-445E-AD56-BF437A533568}"/>
              </a:ext>
            </a:extLst>
          </p:cNvPr>
          <p:cNvSpPr txBox="1"/>
          <p:nvPr/>
        </p:nvSpPr>
        <p:spPr>
          <a:xfrm>
            <a:off x="4071641" y="4859014"/>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42" name="Tekstvak 41">
            <a:extLst>
              <a:ext uri="{FF2B5EF4-FFF2-40B4-BE49-F238E27FC236}">
                <a16:creationId xmlns:a16="http://schemas.microsoft.com/office/drawing/2014/main" id="{2D9032D5-F5C7-4666-A546-896B2ECBE38E}"/>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45" name="Rechthoek 44">
            <a:extLst>
              <a:ext uri="{FF2B5EF4-FFF2-40B4-BE49-F238E27FC236}">
                <a16:creationId xmlns:a16="http://schemas.microsoft.com/office/drawing/2014/main" id="{0EE1E715-2F0A-4FAA-A45C-42707DD741FD}"/>
              </a:ext>
            </a:extLst>
          </p:cNvPr>
          <p:cNvSpPr/>
          <p:nvPr/>
        </p:nvSpPr>
        <p:spPr>
          <a:xfrm>
            <a:off x="1711916" y="242624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Kappen boom</a:t>
            </a:r>
          </a:p>
        </p:txBody>
      </p:sp>
      <p:sp>
        <p:nvSpPr>
          <p:cNvPr id="33" name="Ovaal 32">
            <a:extLst>
              <a:ext uri="{FF2B5EF4-FFF2-40B4-BE49-F238E27FC236}">
                <a16:creationId xmlns:a16="http://schemas.microsoft.com/office/drawing/2014/main" id="{B36DC14E-27AC-4B07-8423-D6D3949FB382}"/>
              </a:ext>
            </a:extLst>
          </p:cNvPr>
          <p:cNvSpPr/>
          <p:nvPr/>
        </p:nvSpPr>
        <p:spPr>
          <a:xfrm>
            <a:off x="1705399" y="3799920"/>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hoogte groter dan 5 meter</a:t>
            </a:r>
          </a:p>
        </p:txBody>
      </p:sp>
      <p:cxnSp>
        <p:nvCxnSpPr>
          <p:cNvPr id="11" name="Rechte verbindingslijn met pijl 10">
            <a:extLst>
              <a:ext uri="{FF2B5EF4-FFF2-40B4-BE49-F238E27FC236}">
                <a16:creationId xmlns:a16="http://schemas.microsoft.com/office/drawing/2014/main" id="{25F310DC-DC95-4EF1-A1E7-267C761B3F13}"/>
              </a:ext>
            </a:extLst>
          </p:cNvPr>
          <p:cNvCxnSpPr>
            <a:stCxn id="10" idx="0"/>
            <a:endCxn id="33" idx="4"/>
          </p:cNvCxnSpPr>
          <p:nvPr/>
        </p:nvCxnSpPr>
        <p:spPr>
          <a:xfrm flipV="1">
            <a:off x="2853050" y="4489516"/>
            <a:ext cx="0" cy="266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kstvak 37">
            <a:extLst>
              <a:ext uri="{FF2B5EF4-FFF2-40B4-BE49-F238E27FC236}">
                <a16:creationId xmlns:a16="http://schemas.microsoft.com/office/drawing/2014/main" id="{0B50E5C4-0612-487E-A2D5-394654F37A48}"/>
              </a:ext>
            </a:extLst>
          </p:cNvPr>
          <p:cNvSpPr txBox="1"/>
          <p:nvPr/>
        </p:nvSpPr>
        <p:spPr>
          <a:xfrm>
            <a:off x="7548462" y="4005064"/>
            <a:ext cx="1213794" cy="276999"/>
          </a:xfrm>
          <a:prstGeom prst="rect">
            <a:avLst/>
          </a:prstGeom>
          <a:noFill/>
        </p:spPr>
        <p:txBody>
          <a:bodyPr wrap="none" rtlCol="0">
            <a:spAutoFit/>
          </a:bodyPr>
          <a:lstStyle/>
          <a:p>
            <a:r>
              <a:rPr lang="nl-NL" sz="1200" dirty="0"/>
              <a:t>Conversieregel</a:t>
            </a:r>
          </a:p>
        </p:txBody>
      </p:sp>
      <p:sp>
        <p:nvSpPr>
          <p:cNvPr id="37" name="Tekstvak 36">
            <a:extLst>
              <a:ext uri="{FF2B5EF4-FFF2-40B4-BE49-F238E27FC236}">
                <a16:creationId xmlns:a16="http://schemas.microsoft.com/office/drawing/2014/main" id="{70F5B8CF-32B5-484B-AF2D-48BC3730F55E}"/>
              </a:ext>
            </a:extLst>
          </p:cNvPr>
          <p:cNvSpPr txBox="1"/>
          <p:nvPr/>
        </p:nvSpPr>
        <p:spPr>
          <a:xfrm>
            <a:off x="3700408" y="4493163"/>
            <a:ext cx="652743" cy="276999"/>
          </a:xfrm>
          <a:prstGeom prst="rect">
            <a:avLst/>
          </a:prstGeom>
          <a:noFill/>
        </p:spPr>
        <p:txBody>
          <a:bodyPr wrap="none" rtlCol="0">
            <a:spAutoFit/>
          </a:bodyPr>
          <a:lstStyle/>
          <a:p>
            <a:r>
              <a:rPr lang="nl-NL" sz="1200" dirty="0"/>
              <a:t>hoogte</a:t>
            </a:r>
          </a:p>
        </p:txBody>
      </p:sp>
      <p:sp>
        <p:nvSpPr>
          <p:cNvPr id="35" name="Titel 6">
            <a:extLst>
              <a:ext uri="{FF2B5EF4-FFF2-40B4-BE49-F238E27FC236}">
                <a16:creationId xmlns:a16="http://schemas.microsoft.com/office/drawing/2014/main" id="{497F62D5-0FF4-45E2-8763-3C9900308C4A}"/>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24" name="Titel 1">
            <a:extLst>
              <a:ext uri="{FF2B5EF4-FFF2-40B4-BE49-F238E27FC236}">
                <a16:creationId xmlns:a16="http://schemas.microsoft.com/office/drawing/2014/main" id="{64D69EA4-1939-4122-94CF-A5CA4F48721F}"/>
              </a:ext>
            </a:extLst>
          </p:cNvPr>
          <p:cNvSpPr txBox="1">
            <a:spLocks/>
          </p:cNvSpPr>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Andere vraagstelling – toevoegen conversieregel</a:t>
            </a:r>
          </a:p>
        </p:txBody>
      </p:sp>
    </p:spTree>
    <p:extLst>
      <p:ext uri="{BB962C8B-B14F-4D97-AF65-F5344CB8AC3E}">
        <p14:creationId xmlns:p14="http://schemas.microsoft.com/office/powerpoint/2010/main" val="75505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hthoek 60">
            <a:extLst>
              <a:ext uri="{FF2B5EF4-FFF2-40B4-BE49-F238E27FC236}">
                <a16:creationId xmlns:a16="http://schemas.microsoft.com/office/drawing/2014/main" id="{F03CB2C0-7B85-4809-BC34-3C9F5591C17F}"/>
              </a:ext>
            </a:extLst>
          </p:cNvPr>
          <p:cNvSpPr/>
          <p:nvPr/>
        </p:nvSpPr>
        <p:spPr>
          <a:xfrm>
            <a:off x="1251208" y="288342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vergunningplichtig</a:t>
            </a:r>
            <a:endParaRPr lang="nl-NL" sz="1200" dirty="0"/>
          </a:p>
        </p:txBody>
      </p:sp>
      <p:sp>
        <p:nvSpPr>
          <p:cNvPr id="62" name="Rechthoek 61">
            <a:extLst>
              <a:ext uri="{FF2B5EF4-FFF2-40B4-BE49-F238E27FC236}">
                <a16:creationId xmlns:a16="http://schemas.microsoft.com/office/drawing/2014/main" id="{A8B98DB5-26B9-49B8-BE92-1AF7160084B7}"/>
              </a:ext>
            </a:extLst>
          </p:cNvPr>
          <p:cNvSpPr/>
          <p:nvPr/>
        </p:nvSpPr>
        <p:spPr>
          <a:xfrm>
            <a:off x="2977330" y="2880233"/>
            <a:ext cx="163870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vergunningvrij</a:t>
            </a:r>
            <a:endParaRPr lang="nl-NL" sz="1200" dirty="0"/>
          </a:p>
        </p:txBody>
      </p:sp>
      <p:sp>
        <p:nvSpPr>
          <p:cNvPr id="10" name="Ovaal 9">
            <a:extLst>
              <a:ext uri="{FF2B5EF4-FFF2-40B4-BE49-F238E27FC236}">
                <a16:creationId xmlns:a16="http://schemas.microsoft.com/office/drawing/2014/main" id="{83B15EF6-F782-4A9A-A322-3A296C6F2471}"/>
              </a:ext>
            </a:extLst>
          </p:cNvPr>
          <p:cNvSpPr/>
          <p:nvPr/>
        </p:nvSpPr>
        <p:spPr>
          <a:xfrm>
            <a:off x="1705399"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Hoe hoog is de te kappen boom?</a:t>
            </a:r>
          </a:p>
        </p:txBody>
      </p:sp>
      <p:cxnSp>
        <p:nvCxnSpPr>
          <p:cNvPr id="18" name="Rechte verbindingslijn met pijl 17">
            <a:extLst>
              <a:ext uri="{FF2B5EF4-FFF2-40B4-BE49-F238E27FC236}">
                <a16:creationId xmlns:a16="http://schemas.microsoft.com/office/drawing/2014/main" id="{E92027FB-0297-40A7-9F16-F35CB3825D90}"/>
              </a:ext>
            </a:extLst>
          </p:cNvPr>
          <p:cNvCxnSpPr>
            <a:cxnSpLocks/>
            <a:stCxn id="33" idx="0"/>
            <a:endCxn id="62" idx="2"/>
          </p:cNvCxnSpPr>
          <p:nvPr/>
        </p:nvCxnSpPr>
        <p:spPr>
          <a:xfrm flipV="1">
            <a:off x="2853050" y="3384289"/>
            <a:ext cx="943631" cy="41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80EBA176-D444-407F-8F99-A738DE21B668}"/>
              </a:ext>
            </a:extLst>
          </p:cNvPr>
          <p:cNvCxnSpPr>
            <a:cxnSpLocks/>
            <a:stCxn id="33" idx="0"/>
            <a:endCxn id="61" idx="2"/>
          </p:cNvCxnSpPr>
          <p:nvPr/>
        </p:nvCxnSpPr>
        <p:spPr>
          <a:xfrm flipH="1" flipV="1">
            <a:off x="2079300" y="3387476"/>
            <a:ext cx="773750" cy="412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kstvak 22">
            <a:extLst>
              <a:ext uri="{FF2B5EF4-FFF2-40B4-BE49-F238E27FC236}">
                <a16:creationId xmlns:a16="http://schemas.microsoft.com/office/drawing/2014/main" id="{8BE3363F-95D3-4364-AF77-62B1DCB631DE}"/>
              </a:ext>
            </a:extLst>
          </p:cNvPr>
          <p:cNvSpPr txBox="1"/>
          <p:nvPr/>
        </p:nvSpPr>
        <p:spPr>
          <a:xfrm>
            <a:off x="3700408" y="3501009"/>
            <a:ext cx="439544" cy="276999"/>
          </a:xfrm>
          <a:prstGeom prst="rect">
            <a:avLst/>
          </a:prstGeom>
          <a:noFill/>
        </p:spPr>
        <p:txBody>
          <a:bodyPr wrap="none" rtlCol="0">
            <a:spAutoFit/>
          </a:bodyPr>
          <a:lstStyle/>
          <a:p>
            <a:r>
              <a:rPr lang="nl-NL" sz="1200" dirty="0"/>
              <a:t>nee</a:t>
            </a:r>
          </a:p>
        </p:txBody>
      </p:sp>
      <p:sp>
        <p:nvSpPr>
          <p:cNvPr id="63" name="Tekstvak 62">
            <a:extLst>
              <a:ext uri="{FF2B5EF4-FFF2-40B4-BE49-F238E27FC236}">
                <a16:creationId xmlns:a16="http://schemas.microsoft.com/office/drawing/2014/main" id="{1C2643E4-CD20-4F88-83C1-A6244A327314}"/>
              </a:ext>
            </a:extLst>
          </p:cNvPr>
          <p:cNvSpPr txBox="1"/>
          <p:nvPr/>
        </p:nvSpPr>
        <p:spPr>
          <a:xfrm>
            <a:off x="1865632" y="3501008"/>
            <a:ext cx="303288" cy="276999"/>
          </a:xfrm>
          <a:prstGeom prst="rect">
            <a:avLst/>
          </a:prstGeom>
          <a:noFill/>
        </p:spPr>
        <p:txBody>
          <a:bodyPr wrap="none" rtlCol="0">
            <a:spAutoFit/>
          </a:bodyPr>
          <a:lstStyle/>
          <a:p>
            <a:r>
              <a:rPr lang="nl-NL" sz="1200" dirty="0"/>
              <a:t>ja</a:t>
            </a:r>
          </a:p>
        </p:txBody>
      </p: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0B39BD02-797C-44E0-9D0B-B704278A7671}"/>
              </a:ext>
            </a:extLst>
          </p:cNvPr>
          <p:cNvCxnSpPr>
            <a:cxnSpLocks/>
            <a:stCxn id="45" idx="2"/>
            <a:endCxn id="61" idx="0"/>
          </p:cNvCxnSpPr>
          <p:nvPr/>
        </p:nvCxnSpPr>
        <p:spPr>
          <a:xfrm flipH="1" flipV="1">
            <a:off x="2079300" y="288342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a:endCxn id="62" idx="0"/>
          </p:cNvCxnSpPr>
          <p:nvPr/>
        </p:nvCxnSpPr>
        <p:spPr>
          <a:xfrm flipV="1">
            <a:off x="2864044" y="288023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kstvak 40">
            <a:extLst>
              <a:ext uri="{FF2B5EF4-FFF2-40B4-BE49-F238E27FC236}">
                <a16:creationId xmlns:a16="http://schemas.microsoft.com/office/drawing/2014/main" id="{CB3B877B-D445-445E-AD56-BF437A533568}"/>
              </a:ext>
            </a:extLst>
          </p:cNvPr>
          <p:cNvSpPr txBox="1"/>
          <p:nvPr/>
        </p:nvSpPr>
        <p:spPr>
          <a:xfrm>
            <a:off x="4071641" y="4859014"/>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42" name="Tekstvak 41">
            <a:extLst>
              <a:ext uri="{FF2B5EF4-FFF2-40B4-BE49-F238E27FC236}">
                <a16:creationId xmlns:a16="http://schemas.microsoft.com/office/drawing/2014/main" id="{2D9032D5-F5C7-4666-A546-896B2ECBE38E}"/>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45" name="Rechthoek 44">
            <a:extLst>
              <a:ext uri="{FF2B5EF4-FFF2-40B4-BE49-F238E27FC236}">
                <a16:creationId xmlns:a16="http://schemas.microsoft.com/office/drawing/2014/main" id="{0EE1E715-2F0A-4FAA-A45C-42707DD741FD}"/>
              </a:ext>
            </a:extLst>
          </p:cNvPr>
          <p:cNvSpPr/>
          <p:nvPr/>
        </p:nvSpPr>
        <p:spPr>
          <a:xfrm>
            <a:off x="1711916" y="242624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Kappen boom</a:t>
            </a:r>
          </a:p>
        </p:txBody>
      </p:sp>
      <p:sp>
        <p:nvSpPr>
          <p:cNvPr id="33" name="Ovaal 32">
            <a:extLst>
              <a:ext uri="{FF2B5EF4-FFF2-40B4-BE49-F238E27FC236}">
                <a16:creationId xmlns:a16="http://schemas.microsoft.com/office/drawing/2014/main" id="{B36DC14E-27AC-4B07-8423-D6D3949FB382}"/>
              </a:ext>
            </a:extLst>
          </p:cNvPr>
          <p:cNvSpPr/>
          <p:nvPr/>
        </p:nvSpPr>
        <p:spPr>
          <a:xfrm>
            <a:off x="1705399" y="3799920"/>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hoogte groter dan 5 meter</a:t>
            </a:r>
          </a:p>
        </p:txBody>
      </p:sp>
      <p:cxnSp>
        <p:nvCxnSpPr>
          <p:cNvPr id="11" name="Rechte verbindingslijn met pijl 10">
            <a:extLst>
              <a:ext uri="{FF2B5EF4-FFF2-40B4-BE49-F238E27FC236}">
                <a16:creationId xmlns:a16="http://schemas.microsoft.com/office/drawing/2014/main" id="{25F310DC-DC95-4EF1-A1E7-267C761B3F13}"/>
              </a:ext>
            </a:extLst>
          </p:cNvPr>
          <p:cNvCxnSpPr>
            <a:stCxn id="10" idx="0"/>
            <a:endCxn id="33" idx="4"/>
          </p:cNvCxnSpPr>
          <p:nvPr/>
        </p:nvCxnSpPr>
        <p:spPr>
          <a:xfrm flipV="1">
            <a:off x="2853050" y="4489516"/>
            <a:ext cx="0" cy="266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kstvak 37">
            <a:extLst>
              <a:ext uri="{FF2B5EF4-FFF2-40B4-BE49-F238E27FC236}">
                <a16:creationId xmlns:a16="http://schemas.microsoft.com/office/drawing/2014/main" id="{0B50E5C4-0612-487E-A2D5-394654F37A48}"/>
              </a:ext>
            </a:extLst>
          </p:cNvPr>
          <p:cNvSpPr txBox="1"/>
          <p:nvPr/>
        </p:nvSpPr>
        <p:spPr>
          <a:xfrm>
            <a:off x="7548462" y="4005064"/>
            <a:ext cx="1213794" cy="276999"/>
          </a:xfrm>
          <a:prstGeom prst="rect">
            <a:avLst/>
          </a:prstGeom>
          <a:noFill/>
        </p:spPr>
        <p:txBody>
          <a:bodyPr wrap="none" rtlCol="0">
            <a:spAutoFit/>
          </a:bodyPr>
          <a:lstStyle/>
          <a:p>
            <a:r>
              <a:rPr lang="nl-NL" sz="1200" dirty="0"/>
              <a:t>Conversieregel</a:t>
            </a:r>
          </a:p>
        </p:txBody>
      </p:sp>
      <p:sp>
        <p:nvSpPr>
          <p:cNvPr id="37" name="Tekstvak 36">
            <a:extLst>
              <a:ext uri="{FF2B5EF4-FFF2-40B4-BE49-F238E27FC236}">
                <a16:creationId xmlns:a16="http://schemas.microsoft.com/office/drawing/2014/main" id="{70F5B8CF-32B5-484B-AF2D-48BC3730F55E}"/>
              </a:ext>
            </a:extLst>
          </p:cNvPr>
          <p:cNvSpPr txBox="1"/>
          <p:nvPr/>
        </p:nvSpPr>
        <p:spPr>
          <a:xfrm>
            <a:off x="3700408" y="4493163"/>
            <a:ext cx="652743" cy="276999"/>
          </a:xfrm>
          <a:prstGeom prst="rect">
            <a:avLst/>
          </a:prstGeom>
          <a:noFill/>
        </p:spPr>
        <p:txBody>
          <a:bodyPr wrap="none" rtlCol="0">
            <a:spAutoFit/>
          </a:bodyPr>
          <a:lstStyle/>
          <a:p>
            <a:r>
              <a:rPr lang="nl-NL" sz="1200" dirty="0"/>
              <a:t>hoogte</a:t>
            </a:r>
          </a:p>
        </p:txBody>
      </p:sp>
      <p:sp>
        <p:nvSpPr>
          <p:cNvPr id="39" name="Ovaal 38">
            <a:extLst>
              <a:ext uri="{FF2B5EF4-FFF2-40B4-BE49-F238E27FC236}">
                <a16:creationId xmlns:a16="http://schemas.microsoft.com/office/drawing/2014/main" id="{5EBF9058-23A0-4977-8198-834F7F48A4DA}"/>
              </a:ext>
            </a:extLst>
          </p:cNvPr>
          <p:cNvSpPr/>
          <p:nvPr/>
        </p:nvSpPr>
        <p:spPr>
          <a:xfrm>
            <a:off x="-246119" y="4751981"/>
            <a:ext cx="2295301" cy="689596"/>
          </a:xfrm>
          <a:prstGeom prst="ellipse">
            <a:avLst/>
          </a:prstGeom>
          <a:solidFill>
            <a:schemeClr val="accent1">
              <a:alpha val="70000"/>
            </a:schemeClr>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Is de boom monumentaal?</a:t>
            </a:r>
          </a:p>
        </p:txBody>
      </p:sp>
      <p:sp>
        <p:nvSpPr>
          <p:cNvPr id="40" name="Ovaal 39">
            <a:extLst>
              <a:ext uri="{FF2B5EF4-FFF2-40B4-BE49-F238E27FC236}">
                <a16:creationId xmlns:a16="http://schemas.microsoft.com/office/drawing/2014/main" id="{FDB90B09-1E50-499A-9DB2-46DEF4355F33}"/>
              </a:ext>
            </a:extLst>
          </p:cNvPr>
          <p:cNvSpPr/>
          <p:nvPr/>
        </p:nvSpPr>
        <p:spPr>
          <a:xfrm>
            <a:off x="1801049" y="5698156"/>
            <a:ext cx="2104000" cy="472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Volgorde vragen in loket</a:t>
            </a:r>
          </a:p>
        </p:txBody>
      </p:sp>
      <p:cxnSp>
        <p:nvCxnSpPr>
          <p:cNvPr id="7" name="Rechte verbindingslijn 6">
            <a:extLst>
              <a:ext uri="{FF2B5EF4-FFF2-40B4-BE49-F238E27FC236}">
                <a16:creationId xmlns:a16="http://schemas.microsoft.com/office/drawing/2014/main" id="{D410FD16-C7B2-460B-8191-248C782846E3}"/>
              </a:ext>
            </a:extLst>
          </p:cNvPr>
          <p:cNvCxnSpPr>
            <a:cxnSpLocks/>
            <a:stCxn id="40" idx="0"/>
            <a:endCxn id="10" idx="4"/>
          </p:cNvCxnSpPr>
          <p:nvPr/>
        </p:nvCxnSpPr>
        <p:spPr>
          <a:xfrm flipV="1">
            <a:off x="2853049" y="5445224"/>
            <a:ext cx="1" cy="252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E1B387F0-E4BF-4126-9A3C-B346803E503E}"/>
              </a:ext>
            </a:extLst>
          </p:cNvPr>
          <p:cNvCxnSpPr>
            <a:cxnSpLocks/>
            <a:stCxn id="40" idx="1"/>
            <a:endCxn id="39" idx="4"/>
          </p:cNvCxnSpPr>
          <p:nvPr/>
        </p:nvCxnSpPr>
        <p:spPr>
          <a:xfrm flipH="1" flipV="1">
            <a:off x="901532" y="5441577"/>
            <a:ext cx="1207641" cy="32580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kstvak 45">
            <a:extLst>
              <a:ext uri="{FF2B5EF4-FFF2-40B4-BE49-F238E27FC236}">
                <a16:creationId xmlns:a16="http://schemas.microsoft.com/office/drawing/2014/main" id="{560366C0-AD86-456B-98BF-82D07FEE685D}"/>
              </a:ext>
            </a:extLst>
          </p:cNvPr>
          <p:cNvSpPr txBox="1"/>
          <p:nvPr/>
        </p:nvSpPr>
        <p:spPr>
          <a:xfrm>
            <a:off x="707461" y="5445223"/>
            <a:ext cx="269626" cy="276999"/>
          </a:xfrm>
          <a:prstGeom prst="rect">
            <a:avLst/>
          </a:prstGeom>
          <a:noFill/>
        </p:spPr>
        <p:txBody>
          <a:bodyPr wrap="none" rtlCol="0">
            <a:spAutoFit/>
          </a:bodyPr>
          <a:lstStyle/>
          <a:p>
            <a:r>
              <a:rPr lang="nl-NL" sz="1200" dirty="0"/>
              <a:t>2</a:t>
            </a:r>
          </a:p>
        </p:txBody>
      </p:sp>
      <p:sp>
        <p:nvSpPr>
          <p:cNvPr id="47" name="Tekstvak 46">
            <a:extLst>
              <a:ext uri="{FF2B5EF4-FFF2-40B4-BE49-F238E27FC236}">
                <a16:creationId xmlns:a16="http://schemas.microsoft.com/office/drawing/2014/main" id="{114C1B22-F6D0-4DC5-BEF4-B5981C595BE0}"/>
              </a:ext>
            </a:extLst>
          </p:cNvPr>
          <p:cNvSpPr txBox="1"/>
          <p:nvPr/>
        </p:nvSpPr>
        <p:spPr>
          <a:xfrm>
            <a:off x="2502174" y="5445224"/>
            <a:ext cx="269626" cy="276999"/>
          </a:xfrm>
          <a:prstGeom prst="rect">
            <a:avLst/>
          </a:prstGeom>
          <a:noFill/>
        </p:spPr>
        <p:txBody>
          <a:bodyPr wrap="none" rtlCol="0">
            <a:spAutoFit/>
          </a:bodyPr>
          <a:lstStyle/>
          <a:p>
            <a:r>
              <a:rPr lang="nl-NL" sz="1200" dirty="0"/>
              <a:t>1</a:t>
            </a:r>
          </a:p>
        </p:txBody>
      </p:sp>
      <p:sp>
        <p:nvSpPr>
          <p:cNvPr id="64" name="Tekstvak 63">
            <a:extLst>
              <a:ext uri="{FF2B5EF4-FFF2-40B4-BE49-F238E27FC236}">
                <a16:creationId xmlns:a16="http://schemas.microsoft.com/office/drawing/2014/main" id="{34DA0015-DA73-4548-BB8A-B20699FA8D91}"/>
              </a:ext>
            </a:extLst>
          </p:cNvPr>
          <p:cNvSpPr txBox="1"/>
          <p:nvPr/>
        </p:nvSpPr>
        <p:spPr>
          <a:xfrm>
            <a:off x="7542253" y="5819995"/>
            <a:ext cx="1156086" cy="276999"/>
          </a:xfrm>
          <a:prstGeom prst="rect">
            <a:avLst/>
          </a:prstGeom>
          <a:noFill/>
        </p:spPr>
        <p:txBody>
          <a:bodyPr wrap="none" rtlCol="0">
            <a:spAutoFit/>
          </a:bodyPr>
          <a:lstStyle/>
          <a:p>
            <a:r>
              <a:rPr lang="nl-NL" sz="1200" dirty="0"/>
              <a:t>Interactieregel</a:t>
            </a:r>
          </a:p>
        </p:txBody>
      </p:sp>
      <p:sp>
        <p:nvSpPr>
          <p:cNvPr id="71" name="Titel 6">
            <a:extLst>
              <a:ext uri="{FF2B5EF4-FFF2-40B4-BE49-F238E27FC236}">
                <a16:creationId xmlns:a16="http://schemas.microsoft.com/office/drawing/2014/main" id="{42B116EC-0EBE-472C-AF1E-4311FA2C7EE2}"/>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30" name="Titel 1">
            <a:extLst>
              <a:ext uri="{FF2B5EF4-FFF2-40B4-BE49-F238E27FC236}">
                <a16:creationId xmlns:a16="http://schemas.microsoft.com/office/drawing/2014/main" id="{2BBE3111-C8C4-446D-AF39-6EE27A33B154}"/>
              </a:ext>
            </a:extLst>
          </p:cNvPr>
          <p:cNvSpPr txBox="1">
            <a:spLocks/>
          </p:cNvSpPr>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Volgorde, groeperen – toevoegen interactieregel</a:t>
            </a:r>
          </a:p>
        </p:txBody>
      </p:sp>
    </p:spTree>
    <p:extLst>
      <p:ext uri="{BB962C8B-B14F-4D97-AF65-F5344CB8AC3E}">
        <p14:creationId xmlns:p14="http://schemas.microsoft.com/office/powerpoint/2010/main" val="360517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hthoek 25">
            <a:extLst>
              <a:ext uri="{FF2B5EF4-FFF2-40B4-BE49-F238E27FC236}">
                <a16:creationId xmlns:a16="http://schemas.microsoft.com/office/drawing/2014/main" id="{2845D74B-D0C3-4A5B-B9D4-FFFDBEABDC8A}"/>
              </a:ext>
            </a:extLst>
          </p:cNvPr>
          <p:cNvSpPr/>
          <p:nvPr/>
        </p:nvSpPr>
        <p:spPr>
          <a:xfrm>
            <a:off x="5451946" y="4922638"/>
            <a:ext cx="1396388" cy="1322415"/>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1" name="Rechthoek 60">
            <a:extLst>
              <a:ext uri="{FF2B5EF4-FFF2-40B4-BE49-F238E27FC236}">
                <a16:creationId xmlns:a16="http://schemas.microsoft.com/office/drawing/2014/main" id="{F03CB2C0-7B85-4809-BC34-3C9F5591C17F}"/>
              </a:ext>
            </a:extLst>
          </p:cNvPr>
          <p:cNvSpPr/>
          <p:nvPr/>
        </p:nvSpPr>
        <p:spPr>
          <a:xfrm>
            <a:off x="1251208" y="288342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vergunningplichtig</a:t>
            </a:r>
            <a:endParaRPr lang="nl-NL" sz="1200" dirty="0"/>
          </a:p>
        </p:txBody>
      </p:sp>
      <p:sp>
        <p:nvSpPr>
          <p:cNvPr id="62" name="Rechthoek 61">
            <a:extLst>
              <a:ext uri="{FF2B5EF4-FFF2-40B4-BE49-F238E27FC236}">
                <a16:creationId xmlns:a16="http://schemas.microsoft.com/office/drawing/2014/main" id="{A8B98DB5-26B9-49B8-BE92-1AF7160084B7}"/>
              </a:ext>
            </a:extLst>
          </p:cNvPr>
          <p:cNvSpPr/>
          <p:nvPr/>
        </p:nvSpPr>
        <p:spPr>
          <a:xfrm>
            <a:off x="2977330" y="2880233"/>
            <a:ext cx="163870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vergunningvrij</a:t>
            </a:r>
            <a:endParaRPr lang="nl-NL" sz="1200" dirty="0"/>
          </a:p>
        </p:txBody>
      </p:sp>
      <p:sp>
        <p:nvSpPr>
          <p:cNvPr id="10" name="Ovaal 9">
            <a:extLst>
              <a:ext uri="{FF2B5EF4-FFF2-40B4-BE49-F238E27FC236}">
                <a16:creationId xmlns:a16="http://schemas.microsoft.com/office/drawing/2014/main" id="{83B15EF6-F782-4A9A-A322-3A296C6F2471}"/>
              </a:ext>
            </a:extLst>
          </p:cNvPr>
          <p:cNvSpPr/>
          <p:nvPr/>
        </p:nvSpPr>
        <p:spPr>
          <a:xfrm>
            <a:off x="1705399"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Hoe hoog is de te kappen boom?</a:t>
            </a:r>
          </a:p>
        </p:txBody>
      </p:sp>
      <p:cxnSp>
        <p:nvCxnSpPr>
          <p:cNvPr id="18" name="Rechte verbindingslijn met pijl 17">
            <a:extLst>
              <a:ext uri="{FF2B5EF4-FFF2-40B4-BE49-F238E27FC236}">
                <a16:creationId xmlns:a16="http://schemas.microsoft.com/office/drawing/2014/main" id="{E92027FB-0297-40A7-9F16-F35CB3825D90}"/>
              </a:ext>
            </a:extLst>
          </p:cNvPr>
          <p:cNvCxnSpPr>
            <a:cxnSpLocks/>
            <a:stCxn id="33" idx="0"/>
            <a:endCxn id="62" idx="2"/>
          </p:cNvCxnSpPr>
          <p:nvPr/>
        </p:nvCxnSpPr>
        <p:spPr>
          <a:xfrm flipV="1">
            <a:off x="2853050" y="3384289"/>
            <a:ext cx="943631" cy="415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80EBA176-D444-407F-8F99-A738DE21B668}"/>
              </a:ext>
            </a:extLst>
          </p:cNvPr>
          <p:cNvCxnSpPr>
            <a:cxnSpLocks/>
            <a:stCxn id="33" idx="0"/>
            <a:endCxn id="61" idx="2"/>
          </p:cNvCxnSpPr>
          <p:nvPr/>
        </p:nvCxnSpPr>
        <p:spPr>
          <a:xfrm flipH="1" flipV="1">
            <a:off x="2079300" y="3387476"/>
            <a:ext cx="773750" cy="412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kstvak 22">
            <a:extLst>
              <a:ext uri="{FF2B5EF4-FFF2-40B4-BE49-F238E27FC236}">
                <a16:creationId xmlns:a16="http://schemas.microsoft.com/office/drawing/2014/main" id="{8BE3363F-95D3-4364-AF77-62B1DCB631DE}"/>
              </a:ext>
            </a:extLst>
          </p:cNvPr>
          <p:cNvSpPr txBox="1"/>
          <p:nvPr/>
        </p:nvSpPr>
        <p:spPr>
          <a:xfrm>
            <a:off x="3700408" y="3501009"/>
            <a:ext cx="439544" cy="276999"/>
          </a:xfrm>
          <a:prstGeom prst="rect">
            <a:avLst/>
          </a:prstGeom>
          <a:noFill/>
        </p:spPr>
        <p:txBody>
          <a:bodyPr wrap="none" rtlCol="0">
            <a:spAutoFit/>
          </a:bodyPr>
          <a:lstStyle/>
          <a:p>
            <a:r>
              <a:rPr lang="nl-NL" sz="1200" dirty="0"/>
              <a:t>nee</a:t>
            </a:r>
          </a:p>
        </p:txBody>
      </p:sp>
      <p:sp>
        <p:nvSpPr>
          <p:cNvPr id="63" name="Tekstvak 62">
            <a:extLst>
              <a:ext uri="{FF2B5EF4-FFF2-40B4-BE49-F238E27FC236}">
                <a16:creationId xmlns:a16="http://schemas.microsoft.com/office/drawing/2014/main" id="{1C2643E4-CD20-4F88-83C1-A6244A327314}"/>
              </a:ext>
            </a:extLst>
          </p:cNvPr>
          <p:cNvSpPr txBox="1"/>
          <p:nvPr/>
        </p:nvSpPr>
        <p:spPr>
          <a:xfrm>
            <a:off x="1865632" y="3501008"/>
            <a:ext cx="303288" cy="276999"/>
          </a:xfrm>
          <a:prstGeom prst="rect">
            <a:avLst/>
          </a:prstGeom>
          <a:noFill/>
        </p:spPr>
        <p:txBody>
          <a:bodyPr wrap="none" rtlCol="0">
            <a:spAutoFit/>
          </a:bodyPr>
          <a:lstStyle/>
          <a:p>
            <a:r>
              <a:rPr lang="nl-NL" sz="1200" dirty="0"/>
              <a:t>ja</a:t>
            </a:r>
          </a:p>
        </p:txBody>
      </p: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0B39BD02-797C-44E0-9D0B-B704278A7671}"/>
              </a:ext>
            </a:extLst>
          </p:cNvPr>
          <p:cNvCxnSpPr>
            <a:cxnSpLocks/>
            <a:stCxn id="45" idx="2"/>
            <a:endCxn id="61" idx="0"/>
          </p:cNvCxnSpPr>
          <p:nvPr/>
        </p:nvCxnSpPr>
        <p:spPr>
          <a:xfrm flipH="1" flipV="1">
            <a:off x="2079300" y="288342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a:endCxn id="62" idx="0"/>
          </p:cNvCxnSpPr>
          <p:nvPr/>
        </p:nvCxnSpPr>
        <p:spPr>
          <a:xfrm flipV="1">
            <a:off x="2864044" y="288023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kstvak 40">
            <a:extLst>
              <a:ext uri="{FF2B5EF4-FFF2-40B4-BE49-F238E27FC236}">
                <a16:creationId xmlns:a16="http://schemas.microsoft.com/office/drawing/2014/main" id="{CB3B877B-D445-445E-AD56-BF437A533568}"/>
              </a:ext>
            </a:extLst>
          </p:cNvPr>
          <p:cNvSpPr txBox="1"/>
          <p:nvPr/>
        </p:nvSpPr>
        <p:spPr>
          <a:xfrm>
            <a:off x="4071641" y="4859014"/>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42" name="Tekstvak 41">
            <a:extLst>
              <a:ext uri="{FF2B5EF4-FFF2-40B4-BE49-F238E27FC236}">
                <a16:creationId xmlns:a16="http://schemas.microsoft.com/office/drawing/2014/main" id="{2D9032D5-F5C7-4666-A546-896B2ECBE38E}"/>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45" name="Rechthoek 44">
            <a:extLst>
              <a:ext uri="{FF2B5EF4-FFF2-40B4-BE49-F238E27FC236}">
                <a16:creationId xmlns:a16="http://schemas.microsoft.com/office/drawing/2014/main" id="{0EE1E715-2F0A-4FAA-A45C-42707DD741FD}"/>
              </a:ext>
            </a:extLst>
          </p:cNvPr>
          <p:cNvSpPr/>
          <p:nvPr/>
        </p:nvSpPr>
        <p:spPr>
          <a:xfrm>
            <a:off x="1711916" y="242624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Kappen boom</a:t>
            </a:r>
          </a:p>
        </p:txBody>
      </p:sp>
      <p:sp>
        <p:nvSpPr>
          <p:cNvPr id="33" name="Ovaal 32">
            <a:extLst>
              <a:ext uri="{FF2B5EF4-FFF2-40B4-BE49-F238E27FC236}">
                <a16:creationId xmlns:a16="http://schemas.microsoft.com/office/drawing/2014/main" id="{B36DC14E-27AC-4B07-8423-D6D3949FB382}"/>
              </a:ext>
            </a:extLst>
          </p:cNvPr>
          <p:cNvSpPr/>
          <p:nvPr/>
        </p:nvSpPr>
        <p:spPr>
          <a:xfrm>
            <a:off x="1705399" y="3799920"/>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hoogte groter dan 5 meter</a:t>
            </a:r>
          </a:p>
        </p:txBody>
      </p:sp>
      <p:cxnSp>
        <p:nvCxnSpPr>
          <p:cNvPr id="11" name="Rechte verbindingslijn met pijl 10">
            <a:extLst>
              <a:ext uri="{FF2B5EF4-FFF2-40B4-BE49-F238E27FC236}">
                <a16:creationId xmlns:a16="http://schemas.microsoft.com/office/drawing/2014/main" id="{25F310DC-DC95-4EF1-A1E7-267C761B3F13}"/>
              </a:ext>
            </a:extLst>
          </p:cNvPr>
          <p:cNvCxnSpPr>
            <a:stCxn id="10" idx="0"/>
            <a:endCxn id="33" idx="4"/>
          </p:cNvCxnSpPr>
          <p:nvPr/>
        </p:nvCxnSpPr>
        <p:spPr>
          <a:xfrm flipV="1">
            <a:off x="2853050" y="4489516"/>
            <a:ext cx="0" cy="266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kstvak 37">
            <a:extLst>
              <a:ext uri="{FF2B5EF4-FFF2-40B4-BE49-F238E27FC236}">
                <a16:creationId xmlns:a16="http://schemas.microsoft.com/office/drawing/2014/main" id="{0B50E5C4-0612-487E-A2D5-394654F37A48}"/>
              </a:ext>
            </a:extLst>
          </p:cNvPr>
          <p:cNvSpPr txBox="1"/>
          <p:nvPr/>
        </p:nvSpPr>
        <p:spPr>
          <a:xfrm>
            <a:off x="7548462" y="4005064"/>
            <a:ext cx="1213794" cy="276999"/>
          </a:xfrm>
          <a:prstGeom prst="rect">
            <a:avLst/>
          </a:prstGeom>
          <a:noFill/>
        </p:spPr>
        <p:txBody>
          <a:bodyPr wrap="none" rtlCol="0">
            <a:spAutoFit/>
          </a:bodyPr>
          <a:lstStyle/>
          <a:p>
            <a:r>
              <a:rPr lang="nl-NL" sz="1200" dirty="0"/>
              <a:t>Conversieregel</a:t>
            </a:r>
          </a:p>
        </p:txBody>
      </p:sp>
      <p:sp>
        <p:nvSpPr>
          <p:cNvPr id="37" name="Tekstvak 36">
            <a:extLst>
              <a:ext uri="{FF2B5EF4-FFF2-40B4-BE49-F238E27FC236}">
                <a16:creationId xmlns:a16="http://schemas.microsoft.com/office/drawing/2014/main" id="{70F5B8CF-32B5-484B-AF2D-48BC3730F55E}"/>
              </a:ext>
            </a:extLst>
          </p:cNvPr>
          <p:cNvSpPr txBox="1"/>
          <p:nvPr/>
        </p:nvSpPr>
        <p:spPr>
          <a:xfrm>
            <a:off x="3700408" y="4493163"/>
            <a:ext cx="652743" cy="276999"/>
          </a:xfrm>
          <a:prstGeom prst="rect">
            <a:avLst/>
          </a:prstGeom>
          <a:noFill/>
        </p:spPr>
        <p:txBody>
          <a:bodyPr wrap="none" rtlCol="0">
            <a:spAutoFit/>
          </a:bodyPr>
          <a:lstStyle/>
          <a:p>
            <a:r>
              <a:rPr lang="nl-NL" sz="1200" dirty="0"/>
              <a:t>hoogte</a:t>
            </a:r>
          </a:p>
        </p:txBody>
      </p:sp>
      <p:sp>
        <p:nvSpPr>
          <p:cNvPr id="39" name="Ovaal 38">
            <a:extLst>
              <a:ext uri="{FF2B5EF4-FFF2-40B4-BE49-F238E27FC236}">
                <a16:creationId xmlns:a16="http://schemas.microsoft.com/office/drawing/2014/main" id="{5EBF9058-23A0-4977-8198-834F7F48A4DA}"/>
              </a:ext>
            </a:extLst>
          </p:cNvPr>
          <p:cNvSpPr/>
          <p:nvPr/>
        </p:nvSpPr>
        <p:spPr>
          <a:xfrm>
            <a:off x="-246119" y="4751981"/>
            <a:ext cx="2295301" cy="689596"/>
          </a:xfrm>
          <a:prstGeom prst="ellipse">
            <a:avLst/>
          </a:prstGeom>
          <a:solidFill>
            <a:schemeClr val="accent1">
              <a:alpha val="70000"/>
            </a:schemeClr>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Is de boom monumentaal?</a:t>
            </a:r>
          </a:p>
        </p:txBody>
      </p:sp>
      <p:sp>
        <p:nvSpPr>
          <p:cNvPr id="40" name="Ovaal 39">
            <a:extLst>
              <a:ext uri="{FF2B5EF4-FFF2-40B4-BE49-F238E27FC236}">
                <a16:creationId xmlns:a16="http://schemas.microsoft.com/office/drawing/2014/main" id="{FDB90B09-1E50-499A-9DB2-46DEF4355F33}"/>
              </a:ext>
            </a:extLst>
          </p:cNvPr>
          <p:cNvSpPr/>
          <p:nvPr/>
        </p:nvSpPr>
        <p:spPr>
          <a:xfrm>
            <a:off x="1801049" y="5698156"/>
            <a:ext cx="2104000" cy="4726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Volgorde vragen in loket</a:t>
            </a:r>
          </a:p>
        </p:txBody>
      </p:sp>
      <p:cxnSp>
        <p:nvCxnSpPr>
          <p:cNvPr id="7" name="Rechte verbindingslijn 6">
            <a:extLst>
              <a:ext uri="{FF2B5EF4-FFF2-40B4-BE49-F238E27FC236}">
                <a16:creationId xmlns:a16="http://schemas.microsoft.com/office/drawing/2014/main" id="{D410FD16-C7B2-460B-8191-248C782846E3}"/>
              </a:ext>
            </a:extLst>
          </p:cNvPr>
          <p:cNvCxnSpPr>
            <a:cxnSpLocks/>
            <a:stCxn id="40" idx="0"/>
            <a:endCxn id="10" idx="4"/>
          </p:cNvCxnSpPr>
          <p:nvPr/>
        </p:nvCxnSpPr>
        <p:spPr>
          <a:xfrm flipV="1">
            <a:off x="2853049" y="5445224"/>
            <a:ext cx="1" cy="252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E1B387F0-E4BF-4126-9A3C-B346803E503E}"/>
              </a:ext>
            </a:extLst>
          </p:cNvPr>
          <p:cNvCxnSpPr>
            <a:cxnSpLocks/>
            <a:stCxn id="40" idx="1"/>
            <a:endCxn id="39" idx="4"/>
          </p:cNvCxnSpPr>
          <p:nvPr/>
        </p:nvCxnSpPr>
        <p:spPr>
          <a:xfrm flipH="1" flipV="1">
            <a:off x="901532" y="5441577"/>
            <a:ext cx="1207641" cy="325803"/>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kstvak 45">
            <a:extLst>
              <a:ext uri="{FF2B5EF4-FFF2-40B4-BE49-F238E27FC236}">
                <a16:creationId xmlns:a16="http://schemas.microsoft.com/office/drawing/2014/main" id="{560366C0-AD86-456B-98BF-82D07FEE685D}"/>
              </a:ext>
            </a:extLst>
          </p:cNvPr>
          <p:cNvSpPr txBox="1"/>
          <p:nvPr/>
        </p:nvSpPr>
        <p:spPr>
          <a:xfrm>
            <a:off x="707461" y="5445223"/>
            <a:ext cx="269626" cy="276999"/>
          </a:xfrm>
          <a:prstGeom prst="rect">
            <a:avLst/>
          </a:prstGeom>
          <a:noFill/>
        </p:spPr>
        <p:txBody>
          <a:bodyPr wrap="none" rtlCol="0">
            <a:spAutoFit/>
          </a:bodyPr>
          <a:lstStyle/>
          <a:p>
            <a:r>
              <a:rPr lang="nl-NL" sz="1200" dirty="0"/>
              <a:t>2</a:t>
            </a:r>
          </a:p>
        </p:txBody>
      </p:sp>
      <p:sp>
        <p:nvSpPr>
          <p:cNvPr id="47" name="Tekstvak 46">
            <a:extLst>
              <a:ext uri="{FF2B5EF4-FFF2-40B4-BE49-F238E27FC236}">
                <a16:creationId xmlns:a16="http://schemas.microsoft.com/office/drawing/2014/main" id="{114C1B22-F6D0-4DC5-BEF4-B5981C595BE0}"/>
              </a:ext>
            </a:extLst>
          </p:cNvPr>
          <p:cNvSpPr txBox="1"/>
          <p:nvPr/>
        </p:nvSpPr>
        <p:spPr>
          <a:xfrm>
            <a:off x="2502174" y="5445224"/>
            <a:ext cx="269626" cy="276999"/>
          </a:xfrm>
          <a:prstGeom prst="rect">
            <a:avLst/>
          </a:prstGeom>
          <a:noFill/>
        </p:spPr>
        <p:txBody>
          <a:bodyPr wrap="none" rtlCol="0">
            <a:spAutoFit/>
          </a:bodyPr>
          <a:lstStyle/>
          <a:p>
            <a:r>
              <a:rPr lang="nl-NL" sz="1200" dirty="0"/>
              <a:t>1</a:t>
            </a:r>
          </a:p>
        </p:txBody>
      </p:sp>
      <p:sp>
        <p:nvSpPr>
          <p:cNvPr id="64" name="Tekstvak 63">
            <a:extLst>
              <a:ext uri="{FF2B5EF4-FFF2-40B4-BE49-F238E27FC236}">
                <a16:creationId xmlns:a16="http://schemas.microsoft.com/office/drawing/2014/main" id="{34DA0015-DA73-4548-BB8A-B20699FA8D91}"/>
              </a:ext>
            </a:extLst>
          </p:cNvPr>
          <p:cNvSpPr txBox="1"/>
          <p:nvPr/>
        </p:nvSpPr>
        <p:spPr>
          <a:xfrm>
            <a:off x="7542253" y="5819995"/>
            <a:ext cx="1156086" cy="276999"/>
          </a:xfrm>
          <a:prstGeom prst="rect">
            <a:avLst/>
          </a:prstGeom>
          <a:noFill/>
        </p:spPr>
        <p:txBody>
          <a:bodyPr wrap="none" rtlCol="0">
            <a:spAutoFit/>
          </a:bodyPr>
          <a:lstStyle/>
          <a:p>
            <a:r>
              <a:rPr lang="nl-NL" sz="1200" dirty="0"/>
              <a:t>Interactieregel</a:t>
            </a:r>
          </a:p>
        </p:txBody>
      </p:sp>
      <p:sp>
        <p:nvSpPr>
          <p:cNvPr id="71" name="Titel 6">
            <a:extLst>
              <a:ext uri="{FF2B5EF4-FFF2-40B4-BE49-F238E27FC236}">
                <a16:creationId xmlns:a16="http://schemas.microsoft.com/office/drawing/2014/main" id="{42B116EC-0EBE-472C-AF1E-4311FA2C7EE2}"/>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2" name="Vrije vorm: vorm 1">
            <a:extLst>
              <a:ext uri="{FF2B5EF4-FFF2-40B4-BE49-F238E27FC236}">
                <a16:creationId xmlns:a16="http://schemas.microsoft.com/office/drawing/2014/main" id="{A7B64DAD-9A8F-4990-A76D-2E23F2536701}"/>
              </a:ext>
            </a:extLst>
          </p:cNvPr>
          <p:cNvSpPr/>
          <p:nvPr/>
        </p:nvSpPr>
        <p:spPr>
          <a:xfrm>
            <a:off x="5589928" y="4969778"/>
            <a:ext cx="988263" cy="1245996"/>
          </a:xfrm>
          <a:custGeom>
            <a:avLst/>
            <a:gdLst>
              <a:gd name="connsiteX0" fmla="*/ 93960 w 988263"/>
              <a:gd name="connsiteY0" fmla="*/ 1245996 h 1245996"/>
              <a:gd name="connsiteX1" fmla="*/ 144202 w 988263"/>
              <a:gd name="connsiteY1" fmla="*/ 1225899 h 1245996"/>
              <a:gd name="connsiteX2" fmla="*/ 204492 w 988263"/>
              <a:gd name="connsiteY2" fmla="*/ 1205802 h 1245996"/>
              <a:gd name="connsiteX3" fmla="*/ 274830 w 988263"/>
              <a:gd name="connsiteY3" fmla="*/ 1175657 h 1245996"/>
              <a:gd name="connsiteX4" fmla="*/ 294927 w 988263"/>
              <a:gd name="connsiteY4" fmla="*/ 1145512 h 1245996"/>
              <a:gd name="connsiteX5" fmla="*/ 325072 w 988263"/>
              <a:gd name="connsiteY5" fmla="*/ 1125415 h 1245996"/>
              <a:gd name="connsiteX6" fmla="*/ 335120 w 988263"/>
              <a:gd name="connsiteY6" fmla="*/ 1095270 h 1245996"/>
              <a:gd name="connsiteX7" fmla="*/ 375314 w 988263"/>
              <a:gd name="connsiteY7" fmla="*/ 1034980 h 1245996"/>
              <a:gd name="connsiteX8" fmla="*/ 395410 w 988263"/>
              <a:gd name="connsiteY8" fmla="*/ 934497 h 1245996"/>
              <a:gd name="connsiteX9" fmla="*/ 405459 w 988263"/>
              <a:gd name="connsiteY9" fmla="*/ 803868 h 1245996"/>
              <a:gd name="connsiteX10" fmla="*/ 395410 w 988263"/>
              <a:gd name="connsiteY10" fmla="*/ 643095 h 1245996"/>
              <a:gd name="connsiteX11" fmla="*/ 375314 w 988263"/>
              <a:gd name="connsiteY11" fmla="*/ 673240 h 1245996"/>
              <a:gd name="connsiteX12" fmla="*/ 365265 w 988263"/>
              <a:gd name="connsiteY12" fmla="*/ 703385 h 1245996"/>
              <a:gd name="connsiteX13" fmla="*/ 304975 w 988263"/>
              <a:gd name="connsiteY13" fmla="*/ 723481 h 1245996"/>
              <a:gd name="connsiteX14" fmla="*/ 83911 w 988263"/>
              <a:gd name="connsiteY14" fmla="*/ 713433 h 1245996"/>
              <a:gd name="connsiteX15" fmla="*/ 53766 w 988263"/>
              <a:gd name="connsiteY15" fmla="*/ 693336 h 1245996"/>
              <a:gd name="connsiteX16" fmla="*/ 13573 w 988263"/>
              <a:gd name="connsiteY16" fmla="*/ 633046 h 1245996"/>
              <a:gd name="connsiteX17" fmla="*/ 23621 w 988263"/>
              <a:gd name="connsiteY17" fmla="*/ 512466 h 1245996"/>
              <a:gd name="connsiteX18" fmla="*/ 53766 w 988263"/>
              <a:gd name="connsiteY18" fmla="*/ 502418 h 1245996"/>
              <a:gd name="connsiteX19" fmla="*/ 83911 w 988263"/>
              <a:gd name="connsiteY19" fmla="*/ 482321 h 1245996"/>
              <a:gd name="connsiteX20" fmla="*/ 114056 w 988263"/>
              <a:gd name="connsiteY20" fmla="*/ 472273 h 1245996"/>
              <a:gd name="connsiteX21" fmla="*/ 83911 w 988263"/>
              <a:gd name="connsiteY21" fmla="*/ 452176 h 1245996"/>
              <a:gd name="connsiteX22" fmla="*/ 53766 w 988263"/>
              <a:gd name="connsiteY22" fmla="*/ 391886 h 1245996"/>
              <a:gd name="connsiteX23" fmla="*/ 33670 w 988263"/>
              <a:gd name="connsiteY23" fmla="*/ 361741 h 1245996"/>
              <a:gd name="connsiteX24" fmla="*/ 43718 w 988263"/>
              <a:gd name="connsiteY24" fmla="*/ 170822 h 1245996"/>
              <a:gd name="connsiteX25" fmla="*/ 93960 w 988263"/>
              <a:gd name="connsiteY25" fmla="*/ 120580 h 1245996"/>
              <a:gd name="connsiteX26" fmla="*/ 124105 w 988263"/>
              <a:gd name="connsiteY26" fmla="*/ 90435 h 1245996"/>
              <a:gd name="connsiteX27" fmla="*/ 204492 w 988263"/>
              <a:gd name="connsiteY27" fmla="*/ 60290 h 1245996"/>
              <a:gd name="connsiteX28" fmla="*/ 234637 w 988263"/>
              <a:gd name="connsiteY28" fmla="*/ 30145 h 1245996"/>
              <a:gd name="connsiteX29" fmla="*/ 304975 w 988263"/>
              <a:gd name="connsiteY29" fmla="*/ 50242 h 1245996"/>
              <a:gd name="connsiteX30" fmla="*/ 335120 w 988263"/>
              <a:gd name="connsiteY30" fmla="*/ 80387 h 1245996"/>
              <a:gd name="connsiteX31" fmla="*/ 355217 w 988263"/>
              <a:gd name="connsiteY31" fmla="*/ 110532 h 1245996"/>
              <a:gd name="connsiteX32" fmla="*/ 385362 w 988263"/>
              <a:gd name="connsiteY32" fmla="*/ 130629 h 1245996"/>
              <a:gd name="connsiteX33" fmla="*/ 415507 w 988263"/>
              <a:gd name="connsiteY33" fmla="*/ 70339 h 1245996"/>
              <a:gd name="connsiteX34" fmla="*/ 445652 w 988263"/>
              <a:gd name="connsiteY34" fmla="*/ 50242 h 1245996"/>
              <a:gd name="connsiteX35" fmla="*/ 485845 w 988263"/>
              <a:gd name="connsiteY35" fmla="*/ 30145 h 1245996"/>
              <a:gd name="connsiteX36" fmla="*/ 586329 w 988263"/>
              <a:gd name="connsiteY36" fmla="*/ 0 h 1245996"/>
              <a:gd name="connsiteX37" fmla="*/ 676764 w 988263"/>
              <a:gd name="connsiteY37" fmla="*/ 70339 h 1245996"/>
              <a:gd name="connsiteX38" fmla="*/ 696861 w 988263"/>
              <a:gd name="connsiteY38" fmla="*/ 130629 h 1245996"/>
              <a:gd name="connsiteX39" fmla="*/ 706909 w 988263"/>
              <a:gd name="connsiteY39" fmla="*/ 200967 h 1245996"/>
              <a:gd name="connsiteX40" fmla="*/ 867683 w 988263"/>
              <a:gd name="connsiteY40" fmla="*/ 211015 h 1245996"/>
              <a:gd name="connsiteX41" fmla="*/ 927973 w 988263"/>
              <a:gd name="connsiteY41" fmla="*/ 241161 h 1245996"/>
              <a:gd name="connsiteX42" fmla="*/ 958118 w 988263"/>
              <a:gd name="connsiteY42" fmla="*/ 301451 h 1245996"/>
              <a:gd name="connsiteX43" fmla="*/ 978215 w 988263"/>
              <a:gd name="connsiteY43" fmla="*/ 331596 h 1245996"/>
              <a:gd name="connsiteX44" fmla="*/ 988263 w 988263"/>
              <a:gd name="connsiteY44" fmla="*/ 361741 h 1245996"/>
              <a:gd name="connsiteX45" fmla="*/ 978215 w 988263"/>
              <a:gd name="connsiteY45" fmla="*/ 411982 h 1245996"/>
              <a:gd name="connsiteX46" fmla="*/ 948070 w 988263"/>
              <a:gd name="connsiteY46" fmla="*/ 432079 h 1245996"/>
              <a:gd name="connsiteX47" fmla="*/ 847586 w 988263"/>
              <a:gd name="connsiteY47" fmla="*/ 462224 h 1245996"/>
              <a:gd name="connsiteX48" fmla="*/ 867683 w 988263"/>
              <a:gd name="connsiteY48" fmla="*/ 492369 h 1245996"/>
              <a:gd name="connsiteX49" fmla="*/ 897828 w 988263"/>
              <a:gd name="connsiteY49" fmla="*/ 512466 h 1245996"/>
              <a:gd name="connsiteX50" fmla="*/ 917925 w 988263"/>
              <a:gd name="connsiteY50" fmla="*/ 572756 h 1245996"/>
              <a:gd name="connsiteX51" fmla="*/ 887780 w 988263"/>
              <a:gd name="connsiteY51" fmla="*/ 633046 h 1245996"/>
              <a:gd name="connsiteX52" fmla="*/ 847586 w 988263"/>
              <a:gd name="connsiteY52" fmla="*/ 643095 h 1245996"/>
              <a:gd name="connsiteX53" fmla="*/ 787296 w 988263"/>
              <a:gd name="connsiteY53" fmla="*/ 663191 h 1245996"/>
              <a:gd name="connsiteX54" fmla="*/ 586329 w 988263"/>
              <a:gd name="connsiteY54" fmla="*/ 653143 h 1245996"/>
              <a:gd name="connsiteX55" fmla="*/ 556184 w 988263"/>
              <a:gd name="connsiteY55" fmla="*/ 633046 h 1245996"/>
              <a:gd name="connsiteX56" fmla="*/ 536087 w 988263"/>
              <a:gd name="connsiteY56" fmla="*/ 663191 h 1245996"/>
              <a:gd name="connsiteX57" fmla="*/ 546136 w 988263"/>
              <a:gd name="connsiteY57" fmla="*/ 1115367 h 1245996"/>
              <a:gd name="connsiteX58" fmla="*/ 576281 w 988263"/>
              <a:gd name="connsiteY58" fmla="*/ 1175657 h 1245996"/>
              <a:gd name="connsiteX59" fmla="*/ 606426 w 988263"/>
              <a:gd name="connsiteY59" fmla="*/ 1185706 h 1245996"/>
              <a:gd name="connsiteX60" fmla="*/ 616474 w 988263"/>
              <a:gd name="connsiteY60" fmla="*/ 1215851 h 1245996"/>
              <a:gd name="connsiteX61" fmla="*/ 676764 w 988263"/>
              <a:gd name="connsiteY61" fmla="*/ 1235947 h 1245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8263" h="1245996">
                <a:moveTo>
                  <a:pt x="93960" y="1245996"/>
                </a:moveTo>
                <a:cubicBezTo>
                  <a:pt x="110707" y="1239297"/>
                  <a:pt x="127251" y="1232063"/>
                  <a:pt x="144202" y="1225899"/>
                </a:cubicBezTo>
                <a:cubicBezTo>
                  <a:pt x="164110" y="1218660"/>
                  <a:pt x="186866" y="1217552"/>
                  <a:pt x="204492" y="1205802"/>
                </a:cubicBezTo>
                <a:cubicBezTo>
                  <a:pt x="246128" y="1178046"/>
                  <a:pt x="222921" y="1188635"/>
                  <a:pt x="274830" y="1175657"/>
                </a:cubicBezTo>
                <a:cubicBezTo>
                  <a:pt x="281529" y="1165609"/>
                  <a:pt x="286388" y="1154051"/>
                  <a:pt x="294927" y="1145512"/>
                </a:cubicBezTo>
                <a:cubicBezTo>
                  <a:pt x="303466" y="1136973"/>
                  <a:pt x="317528" y="1134845"/>
                  <a:pt x="325072" y="1125415"/>
                </a:cubicBezTo>
                <a:cubicBezTo>
                  <a:pt x="331689" y="1117144"/>
                  <a:pt x="329976" y="1104529"/>
                  <a:pt x="335120" y="1095270"/>
                </a:cubicBezTo>
                <a:cubicBezTo>
                  <a:pt x="346850" y="1074156"/>
                  <a:pt x="375314" y="1034980"/>
                  <a:pt x="375314" y="1034980"/>
                </a:cubicBezTo>
                <a:cubicBezTo>
                  <a:pt x="384990" y="996275"/>
                  <a:pt x="390930" y="977054"/>
                  <a:pt x="395410" y="934497"/>
                </a:cubicBezTo>
                <a:cubicBezTo>
                  <a:pt x="399982" y="891065"/>
                  <a:pt x="402109" y="847411"/>
                  <a:pt x="405459" y="803868"/>
                </a:cubicBezTo>
                <a:cubicBezTo>
                  <a:pt x="402109" y="750277"/>
                  <a:pt x="407484" y="695415"/>
                  <a:pt x="395410" y="643095"/>
                </a:cubicBezTo>
                <a:cubicBezTo>
                  <a:pt x="392694" y="631328"/>
                  <a:pt x="380715" y="662438"/>
                  <a:pt x="375314" y="673240"/>
                </a:cubicBezTo>
                <a:cubicBezTo>
                  <a:pt x="370577" y="682714"/>
                  <a:pt x="373884" y="697229"/>
                  <a:pt x="365265" y="703385"/>
                </a:cubicBezTo>
                <a:cubicBezTo>
                  <a:pt x="348027" y="715698"/>
                  <a:pt x="304975" y="723481"/>
                  <a:pt x="304975" y="723481"/>
                </a:cubicBezTo>
                <a:cubicBezTo>
                  <a:pt x="231287" y="720132"/>
                  <a:pt x="157150" y="722222"/>
                  <a:pt x="83911" y="713433"/>
                </a:cubicBezTo>
                <a:cubicBezTo>
                  <a:pt x="71920" y="711994"/>
                  <a:pt x="61718" y="702425"/>
                  <a:pt x="53766" y="693336"/>
                </a:cubicBezTo>
                <a:cubicBezTo>
                  <a:pt x="37861" y="675159"/>
                  <a:pt x="13573" y="633046"/>
                  <a:pt x="13573" y="633046"/>
                </a:cubicBezTo>
                <a:cubicBezTo>
                  <a:pt x="-2399" y="585127"/>
                  <a:pt x="-9970" y="579648"/>
                  <a:pt x="23621" y="512466"/>
                </a:cubicBezTo>
                <a:cubicBezTo>
                  <a:pt x="28358" y="502992"/>
                  <a:pt x="43718" y="505767"/>
                  <a:pt x="53766" y="502418"/>
                </a:cubicBezTo>
                <a:cubicBezTo>
                  <a:pt x="63814" y="495719"/>
                  <a:pt x="73109" y="487722"/>
                  <a:pt x="83911" y="482321"/>
                </a:cubicBezTo>
                <a:cubicBezTo>
                  <a:pt x="93385" y="477584"/>
                  <a:pt x="114056" y="482865"/>
                  <a:pt x="114056" y="472273"/>
                </a:cubicBezTo>
                <a:cubicBezTo>
                  <a:pt x="114056" y="460196"/>
                  <a:pt x="93959" y="458875"/>
                  <a:pt x="83911" y="452176"/>
                </a:cubicBezTo>
                <a:cubicBezTo>
                  <a:pt x="26319" y="365785"/>
                  <a:pt x="95368" y="475089"/>
                  <a:pt x="53766" y="391886"/>
                </a:cubicBezTo>
                <a:cubicBezTo>
                  <a:pt x="48365" y="381084"/>
                  <a:pt x="40369" y="371789"/>
                  <a:pt x="33670" y="361741"/>
                </a:cubicBezTo>
                <a:cubicBezTo>
                  <a:pt x="37019" y="298101"/>
                  <a:pt x="35108" y="233965"/>
                  <a:pt x="43718" y="170822"/>
                </a:cubicBezTo>
                <a:cubicBezTo>
                  <a:pt x="47497" y="143111"/>
                  <a:pt x="76784" y="134893"/>
                  <a:pt x="93960" y="120580"/>
                </a:cubicBezTo>
                <a:cubicBezTo>
                  <a:pt x="104877" y="111483"/>
                  <a:pt x="112054" y="97966"/>
                  <a:pt x="124105" y="90435"/>
                </a:cubicBezTo>
                <a:cubicBezTo>
                  <a:pt x="137830" y="81857"/>
                  <a:pt x="184454" y="66970"/>
                  <a:pt x="204492" y="60290"/>
                </a:cubicBezTo>
                <a:cubicBezTo>
                  <a:pt x="214540" y="50242"/>
                  <a:pt x="220973" y="34049"/>
                  <a:pt x="234637" y="30145"/>
                </a:cubicBezTo>
                <a:lnTo>
                  <a:pt x="304975" y="50242"/>
                </a:lnTo>
                <a:cubicBezTo>
                  <a:pt x="315023" y="60290"/>
                  <a:pt x="326023" y="69470"/>
                  <a:pt x="335120" y="80387"/>
                </a:cubicBezTo>
                <a:cubicBezTo>
                  <a:pt x="342851" y="89665"/>
                  <a:pt x="346678" y="101993"/>
                  <a:pt x="355217" y="110532"/>
                </a:cubicBezTo>
                <a:cubicBezTo>
                  <a:pt x="363756" y="119071"/>
                  <a:pt x="375314" y="123930"/>
                  <a:pt x="385362" y="130629"/>
                </a:cubicBezTo>
                <a:cubicBezTo>
                  <a:pt x="393535" y="106110"/>
                  <a:pt x="396027" y="89819"/>
                  <a:pt x="415507" y="70339"/>
                </a:cubicBezTo>
                <a:cubicBezTo>
                  <a:pt x="424046" y="61800"/>
                  <a:pt x="435167" y="56234"/>
                  <a:pt x="445652" y="50242"/>
                </a:cubicBezTo>
                <a:cubicBezTo>
                  <a:pt x="458657" y="42810"/>
                  <a:pt x="471937" y="35708"/>
                  <a:pt x="485845" y="30145"/>
                </a:cubicBezTo>
                <a:cubicBezTo>
                  <a:pt x="526619" y="13835"/>
                  <a:pt x="546848" y="9870"/>
                  <a:pt x="586329" y="0"/>
                </a:cubicBezTo>
                <a:cubicBezTo>
                  <a:pt x="641442" y="11022"/>
                  <a:pt x="653703" y="1158"/>
                  <a:pt x="676764" y="70339"/>
                </a:cubicBezTo>
                <a:lnTo>
                  <a:pt x="696861" y="130629"/>
                </a:lnTo>
                <a:cubicBezTo>
                  <a:pt x="700210" y="154075"/>
                  <a:pt x="685479" y="190882"/>
                  <a:pt x="706909" y="200967"/>
                </a:cubicBezTo>
                <a:cubicBezTo>
                  <a:pt x="755494" y="223830"/>
                  <a:pt x="814282" y="205394"/>
                  <a:pt x="867683" y="211015"/>
                </a:cubicBezTo>
                <a:cubicBezTo>
                  <a:pt x="892383" y="213615"/>
                  <a:pt x="908286" y="228036"/>
                  <a:pt x="927973" y="241161"/>
                </a:cubicBezTo>
                <a:cubicBezTo>
                  <a:pt x="985569" y="327553"/>
                  <a:pt x="916516" y="218247"/>
                  <a:pt x="958118" y="301451"/>
                </a:cubicBezTo>
                <a:cubicBezTo>
                  <a:pt x="963519" y="312253"/>
                  <a:pt x="971516" y="321548"/>
                  <a:pt x="978215" y="331596"/>
                </a:cubicBezTo>
                <a:cubicBezTo>
                  <a:pt x="981564" y="341644"/>
                  <a:pt x="988263" y="351149"/>
                  <a:pt x="988263" y="361741"/>
                </a:cubicBezTo>
                <a:cubicBezTo>
                  <a:pt x="988263" y="378820"/>
                  <a:pt x="986688" y="397154"/>
                  <a:pt x="978215" y="411982"/>
                </a:cubicBezTo>
                <a:cubicBezTo>
                  <a:pt x="972223" y="422467"/>
                  <a:pt x="959106" y="427174"/>
                  <a:pt x="948070" y="432079"/>
                </a:cubicBezTo>
                <a:cubicBezTo>
                  <a:pt x="916613" y="446060"/>
                  <a:pt x="880993" y="453873"/>
                  <a:pt x="847586" y="462224"/>
                </a:cubicBezTo>
                <a:cubicBezTo>
                  <a:pt x="854285" y="472272"/>
                  <a:pt x="859144" y="483830"/>
                  <a:pt x="867683" y="492369"/>
                </a:cubicBezTo>
                <a:cubicBezTo>
                  <a:pt x="876222" y="500908"/>
                  <a:pt x="891427" y="502225"/>
                  <a:pt x="897828" y="512466"/>
                </a:cubicBezTo>
                <a:cubicBezTo>
                  <a:pt x="909055" y="530430"/>
                  <a:pt x="917925" y="572756"/>
                  <a:pt x="917925" y="572756"/>
                </a:cubicBezTo>
                <a:cubicBezTo>
                  <a:pt x="912193" y="589950"/>
                  <a:pt x="904475" y="621916"/>
                  <a:pt x="887780" y="633046"/>
                </a:cubicBezTo>
                <a:cubicBezTo>
                  <a:pt x="876289" y="640707"/>
                  <a:pt x="860814" y="639127"/>
                  <a:pt x="847586" y="643095"/>
                </a:cubicBezTo>
                <a:cubicBezTo>
                  <a:pt x="827296" y="649182"/>
                  <a:pt x="787296" y="663191"/>
                  <a:pt x="787296" y="663191"/>
                </a:cubicBezTo>
                <a:cubicBezTo>
                  <a:pt x="720307" y="659842"/>
                  <a:pt x="652838" y="661818"/>
                  <a:pt x="586329" y="653143"/>
                </a:cubicBezTo>
                <a:cubicBezTo>
                  <a:pt x="574354" y="651581"/>
                  <a:pt x="568026" y="630678"/>
                  <a:pt x="556184" y="633046"/>
                </a:cubicBezTo>
                <a:cubicBezTo>
                  <a:pt x="544342" y="635414"/>
                  <a:pt x="542786" y="653143"/>
                  <a:pt x="536087" y="663191"/>
                </a:cubicBezTo>
                <a:cubicBezTo>
                  <a:pt x="539437" y="813916"/>
                  <a:pt x="539860" y="964735"/>
                  <a:pt x="546136" y="1115367"/>
                </a:cubicBezTo>
                <a:cubicBezTo>
                  <a:pt x="546764" y="1130433"/>
                  <a:pt x="565404" y="1166955"/>
                  <a:pt x="576281" y="1175657"/>
                </a:cubicBezTo>
                <a:cubicBezTo>
                  <a:pt x="584552" y="1182274"/>
                  <a:pt x="596378" y="1182356"/>
                  <a:pt x="606426" y="1185706"/>
                </a:cubicBezTo>
                <a:cubicBezTo>
                  <a:pt x="609775" y="1195754"/>
                  <a:pt x="607855" y="1209695"/>
                  <a:pt x="616474" y="1215851"/>
                </a:cubicBezTo>
                <a:cubicBezTo>
                  <a:pt x="633712" y="1228164"/>
                  <a:pt x="676764" y="1235947"/>
                  <a:pt x="676764" y="123594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4" name="Rechte verbindingslijn met pijl 13">
            <a:extLst>
              <a:ext uri="{FF2B5EF4-FFF2-40B4-BE49-F238E27FC236}">
                <a16:creationId xmlns:a16="http://schemas.microsoft.com/office/drawing/2014/main" id="{EA110614-BD86-4EB7-B46D-21A35A7BEA71}"/>
              </a:ext>
            </a:extLst>
          </p:cNvPr>
          <p:cNvCxnSpPr/>
          <p:nvPr/>
        </p:nvCxnSpPr>
        <p:spPr>
          <a:xfrm>
            <a:off x="6751121" y="4936349"/>
            <a:ext cx="0" cy="128794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45EF49A8-9F8E-4151-9E42-5222814461E4}"/>
              </a:ext>
            </a:extLst>
          </p:cNvPr>
          <p:cNvCxnSpPr>
            <a:cxnSpLocks/>
          </p:cNvCxnSpPr>
          <p:nvPr/>
        </p:nvCxnSpPr>
        <p:spPr>
          <a:xfrm>
            <a:off x="6176257" y="4969778"/>
            <a:ext cx="574864"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0" name="Rechte verbindingslijn 49">
            <a:extLst>
              <a:ext uri="{FF2B5EF4-FFF2-40B4-BE49-F238E27FC236}">
                <a16:creationId xmlns:a16="http://schemas.microsoft.com/office/drawing/2014/main" id="{0CC88F99-97B5-40B6-9CD1-31B835A29E35}"/>
              </a:ext>
            </a:extLst>
          </p:cNvPr>
          <p:cNvCxnSpPr>
            <a:cxnSpLocks/>
          </p:cNvCxnSpPr>
          <p:nvPr/>
        </p:nvCxnSpPr>
        <p:spPr>
          <a:xfrm>
            <a:off x="6176257" y="6212265"/>
            <a:ext cx="574864" cy="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57" name="Rechthoek 56">
            <a:extLst>
              <a:ext uri="{FF2B5EF4-FFF2-40B4-BE49-F238E27FC236}">
                <a16:creationId xmlns:a16="http://schemas.microsoft.com/office/drawing/2014/main" id="{7309B6D5-5296-4700-A213-28EFA69A8BD4}"/>
              </a:ext>
            </a:extLst>
          </p:cNvPr>
          <p:cNvSpPr/>
          <p:nvPr/>
        </p:nvSpPr>
        <p:spPr>
          <a:xfrm>
            <a:off x="4645474" y="3370519"/>
            <a:ext cx="1396388" cy="132241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accent1">
                    <a:lumMod val="75000"/>
                  </a:schemeClr>
                </a:solidFill>
              </a:rPr>
              <a:t>Meet de hoogte van de grond tot aan de hoogste tak</a:t>
            </a:r>
          </a:p>
        </p:txBody>
      </p:sp>
      <p:cxnSp>
        <p:nvCxnSpPr>
          <p:cNvPr id="35" name="Rechte verbindingslijn 34">
            <a:extLst>
              <a:ext uri="{FF2B5EF4-FFF2-40B4-BE49-F238E27FC236}">
                <a16:creationId xmlns:a16="http://schemas.microsoft.com/office/drawing/2014/main" id="{A7535725-EF82-48C5-A407-F26933957A07}"/>
              </a:ext>
            </a:extLst>
          </p:cNvPr>
          <p:cNvCxnSpPr>
            <a:cxnSpLocks/>
            <a:stCxn id="57" idx="1"/>
            <a:endCxn id="10" idx="7"/>
          </p:cNvCxnSpPr>
          <p:nvPr/>
        </p:nvCxnSpPr>
        <p:spPr>
          <a:xfrm flipH="1">
            <a:off x="3664561" y="4031727"/>
            <a:ext cx="980913" cy="8248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Rechte verbindingslijn 43">
            <a:extLst>
              <a:ext uri="{FF2B5EF4-FFF2-40B4-BE49-F238E27FC236}">
                <a16:creationId xmlns:a16="http://schemas.microsoft.com/office/drawing/2014/main" id="{6C447BAC-E20F-4531-B774-482346A3540E}"/>
              </a:ext>
            </a:extLst>
          </p:cNvPr>
          <p:cNvCxnSpPr>
            <a:cxnSpLocks/>
            <a:stCxn id="26" idx="1"/>
            <a:endCxn id="10" idx="5"/>
          </p:cNvCxnSpPr>
          <p:nvPr/>
        </p:nvCxnSpPr>
        <p:spPr>
          <a:xfrm flipH="1" flipV="1">
            <a:off x="3664561" y="5344235"/>
            <a:ext cx="1787385" cy="239611"/>
          </a:xfrm>
          <a:prstGeom prst="line">
            <a:avLst/>
          </a:prstGeom>
        </p:spPr>
        <p:style>
          <a:lnRef idx="1">
            <a:schemeClr val="accent1"/>
          </a:lnRef>
          <a:fillRef idx="0">
            <a:schemeClr val="accent1"/>
          </a:fillRef>
          <a:effectRef idx="0">
            <a:schemeClr val="accent1"/>
          </a:effectRef>
          <a:fontRef idx="minor">
            <a:schemeClr val="tx1"/>
          </a:fontRef>
        </p:style>
      </p:cxnSp>
      <p:sp>
        <p:nvSpPr>
          <p:cNvPr id="70" name="Rechthoek 69">
            <a:extLst>
              <a:ext uri="{FF2B5EF4-FFF2-40B4-BE49-F238E27FC236}">
                <a16:creationId xmlns:a16="http://schemas.microsoft.com/office/drawing/2014/main" id="{02A3EAD0-13A2-4E03-8D5F-E9D7658516AA}"/>
              </a:ext>
            </a:extLst>
          </p:cNvPr>
          <p:cNvSpPr/>
          <p:nvPr/>
        </p:nvSpPr>
        <p:spPr>
          <a:xfrm>
            <a:off x="5961471" y="3781915"/>
            <a:ext cx="1396388" cy="1102828"/>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accent1">
                    <a:lumMod val="75000"/>
                  </a:schemeClr>
                </a:solidFill>
              </a:rPr>
              <a:t>Geef het antwoord in hele centimeters</a:t>
            </a:r>
          </a:p>
        </p:txBody>
      </p:sp>
      <p:sp>
        <p:nvSpPr>
          <p:cNvPr id="43" name="Titel 1">
            <a:extLst>
              <a:ext uri="{FF2B5EF4-FFF2-40B4-BE49-F238E27FC236}">
                <a16:creationId xmlns:a16="http://schemas.microsoft.com/office/drawing/2014/main" id="{127F2CF3-7804-4FD9-97CB-4DA127C24BF8}"/>
              </a:ext>
            </a:extLst>
          </p:cNvPr>
          <p:cNvSpPr txBox="1">
            <a:spLocks/>
          </p:cNvSpPr>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Verrijken vraagstelling in loket – toevoegen content</a:t>
            </a:r>
          </a:p>
        </p:txBody>
      </p:sp>
    </p:spTree>
    <p:extLst>
      <p:ext uri="{BB962C8B-B14F-4D97-AF65-F5344CB8AC3E}">
        <p14:creationId xmlns:p14="http://schemas.microsoft.com/office/powerpoint/2010/main" val="277778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hthoek 51">
            <a:extLst>
              <a:ext uri="{FF2B5EF4-FFF2-40B4-BE49-F238E27FC236}">
                <a16:creationId xmlns:a16="http://schemas.microsoft.com/office/drawing/2014/main" id="{13809F43-852B-41A5-9A4D-84E90F4BD33B}"/>
              </a:ext>
            </a:extLst>
          </p:cNvPr>
          <p:cNvSpPr/>
          <p:nvPr/>
        </p:nvSpPr>
        <p:spPr>
          <a:xfrm>
            <a:off x="3851920" y="1772816"/>
            <a:ext cx="2301707" cy="504056"/>
          </a:xfrm>
          <a:prstGeom prst="rect">
            <a:avLst/>
          </a:prstGeom>
          <a:solidFill>
            <a:schemeClr val="bg1">
              <a:lumMod val="75000"/>
            </a:schemeClr>
          </a:solidFill>
          <a:ln>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Indieningsvereisten</a:t>
            </a:r>
          </a:p>
          <a:p>
            <a:pPr algn="ctr"/>
            <a:r>
              <a:rPr lang="nl-NL" sz="1200" dirty="0"/>
              <a:t> Vergunning Kappen boom</a:t>
            </a:r>
          </a:p>
        </p:txBody>
      </p:sp>
      <p:sp>
        <p:nvSpPr>
          <p:cNvPr id="44" name="Rechthoek 43">
            <a:extLst>
              <a:ext uri="{FF2B5EF4-FFF2-40B4-BE49-F238E27FC236}">
                <a16:creationId xmlns:a16="http://schemas.microsoft.com/office/drawing/2014/main" id="{F78BF6C5-ECD4-4193-A405-C5391D24B07E}"/>
              </a:ext>
            </a:extLst>
          </p:cNvPr>
          <p:cNvSpPr/>
          <p:nvPr/>
        </p:nvSpPr>
        <p:spPr>
          <a:xfrm>
            <a:off x="1187625" y="0"/>
            <a:ext cx="3384376" cy="1225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1" name="Rechthoek 60">
            <a:extLst>
              <a:ext uri="{FF2B5EF4-FFF2-40B4-BE49-F238E27FC236}">
                <a16:creationId xmlns:a16="http://schemas.microsoft.com/office/drawing/2014/main" id="{F03CB2C0-7B85-4809-BC34-3C9F5591C17F}"/>
              </a:ext>
            </a:extLst>
          </p:cNvPr>
          <p:cNvSpPr/>
          <p:nvPr/>
        </p:nvSpPr>
        <p:spPr>
          <a:xfrm>
            <a:off x="1251208" y="288342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vergunningplichtig</a:t>
            </a:r>
            <a:endParaRPr lang="nl-NL" sz="1200" dirty="0"/>
          </a:p>
        </p:txBody>
      </p:sp>
      <p:sp>
        <p:nvSpPr>
          <p:cNvPr id="62" name="Rechthoek 61">
            <a:extLst>
              <a:ext uri="{FF2B5EF4-FFF2-40B4-BE49-F238E27FC236}">
                <a16:creationId xmlns:a16="http://schemas.microsoft.com/office/drawing/2014/main" id="{A8B98DB5-26B9-49B8-BE92-1AF7160084B7}"/>
              </a:ext>
            </a:extLst>
          </p:cNvPr>
          <p:cNvSpPr/>
          <p:nvPr/>
        </p:nvSpPr>
        <p:spPr>
          <a:xfrm>
            <a:off x="2977330" y="2880233"/>
            <a:ext cx="163870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vergunningvrij</a:t>
            </a:r>
            <a:endParaRPr lang="nl-NL" sz="1200" dirty="0"/>
          </a:p>
        </p:txBody>
      </p:sp>
      <p:sp>
        <p:nvSpPr>
          <p:cNvPr id="10" name="Ovaal 9">
            <a:extLst>
              <a:ext uri="{FF2B5EF4-FFF2-40B4-BE49-F238E27FC236}">
                <a16:creationId xmlns:a16="http://schemas.microsoft.com/office/drawing/2014/main" id="{83B15EF6-F782-4A9A-A322-3A296C6F2471}"/>
              </a:ext>
            </a:extLst>
          </p:cNvPr>
          <p:cNvSpPr/>
          <p:nvPr/>
        </p:nvSpPr>
        <p:spPr>
          <a:xfrm>
            <a:off x="1699473"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Is de te kappen boom hoger dan 5 meter?</a:t>
            </a:r>
          </a:p>
        </p:txBody>
      </p:sp>
      <p:cxnSp>
        <p:nvCxnSpPr>
          <p:cNvPr id="18" name="Rechte verbindingslijn met pijl 17">
            <a:extLst>
              <a:ext uri="{FF2B5EF4-FFF2-40B4-BE49-F238E27FC236}">
                <a16:creationId xmlns:a16="http://schemas.microsoft.com/office/drawing/2014/main" id="{E92027FB-0297-40A7-9F16-F35CB3825D90}"/>
              </a:ext>
            </a:extLst>
          </p:cNvPr>
          <p:cNvCxnSpPr>
            <a:cxnSpLocks/>
            <a:stCxn id="10" idx="0"/>
            <a:endCxn id="62" idx="2"/>
          </p:cNvCxnSpPr>
          <p:nvPr/>
        </p:nvCxnSpPr>
        <p:spPr>
          <a:xfrm flipV="1">
            <a:off x="2847124" y="3384289"/>
            <a:ext cx="949557" cy="1371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80EBA176-D444-407F-8F99-A738DE21B668}"/>
              </a:ext>
            </a:extLst>
          </p:cNvPr>
          <p:cNvCxnSpPr>
            <a:cxnSpLocks/>
            <a:stCxn id="10" idx="0"/>
            <a:endCxn id="61" idx="2"/>
          </p:cNvCxnSpPr>
          <p:nvPr/>
        </p:nvCxnSpPr>
        <p:spPr>
          <a:xfrm flipH="1" flipV="1">
            <a:off x="2079300" y="3387476"/>
            <a:ext cx="767824"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sp>
        <p:nvSpPr>
          <p:cNvPr id="67" name="Tekstvak 66">
            <a:extLst>
              <a:ext uri="{FF2B5EF4-FFF2-40B4-BE49-F238E27FC236}">
                <a16:creationId xmlns:a16="http://schemas.microsoft.com/office/drawing/2014/main" id="{848767B1-E004-4FFF-9F79-867206558CC3}"/>
              </a:ext>
            </a:extLst>
          </p:cNvPr>
          <p:cNvSpPr txBox="1"/>
          <p:nvPr/>
        </p:nvSpPr>
        <p:spPr>
          <a:xfrm>
            <a:off x="7567824" y="1209693"/>
            <a:ext cx="756938" cy="276999"/>
          </a:xfrm>
          <a:prstGeom prst="rect">
            <a:avLst/>
          </a:prstGeom>
          <a:noFill/>
        </p:spPr>
        <p:txBody>
          <a:bodyPr wrap="none" rtlCol="0">
            <a:spAutoFit/>
          </a:bodyPr>
          <a:lstStyle/>
          <a:p>
            <a:r>
              <a:rPr lang="nl-NL" sz="1200" dirty="0"/>
              <a:t>Activiteit</a:t>
            </a:r>
          </a:p>
        </p:txBody>
      </p:sp>
      <p:sp>
        <p:nvSpPr>
          <p:cNvPr id="68" name="Tekstvak 67">
            <a:extLst>
              <a:ext uri="{FF2B5EF4-FFF2-40B4-BE49-F238E27FC236}">
                <a16:creationId xmlns:a16="http://schemas.microsoft.com/office/drawing/2014/main" id="{FECD3DA9-9826-4428-9226-34A8AFD68B88}"/>
              </a:ext>
            </a:extLst>
          </p:cNvPr>
          <p:cNvSpPr txBox="1"/>
          <p:nvPr/>
        </p:nvSpPr>
        <p:spPr>
          <a:xfrm>
            <a:off x="7567824" y="1844824"/>
            <a:ext cx="1511952" cy="276999"/>
          </a:xfrm>
          <a:prstGeom prst="rect">
            <a:avLst/>
          </a:prstGeom>
          <a:noFill/>
        </p:spPr>
        <p:txBody>
          <a:bodyPr wrap="none" rtlCol="0">
            <a:spAutoFit/>
          </a:bodyPr>
          <a:lstStyle/>
          <a:p>
            <a:r>
              <a:rPr lang="nl-NL" sz="1200" dirty="0"/>
              <a:t>Regelbeheerobject</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sp>
        <p:nvSpPr>
          <p:cNvPr id="24" name="Tekstvak 23">
            <a:extLst>
              <a:ext uri="{FF2B5EF4-FFF2-40B4-BE49-F238E27FC236}">
                <a16:creationId xmlns:a16="http://schemas.microsoft.com/office/drawing/2014/main" id="{8C0F0C1C-B9AA-4F8C-84E7-3D45D68512AA}"/>
              </a:ext>
            </a:extLst>
          </p:cNvPr>
          <p:cNvSpPr txBox="1"/>
          <p:nvPr/>
        </p:nvSpPr>
        <p:spPr>
          <a:xfrm>
            <a:off x="6084060" y="2386255"/>
            <a:ext cx="1368260" cy="276999"/>
          </a:xfrm>
          <a:prstGeom prst="rect">
            <a:avLst/>
          </a:prstGeom>
          <a:noFill/>
        </p:spPr>
        <p:txBody>
          <a:bodyPr wrap="none" rtlCol="0">
            <a:spAutoFit/>
          </a:bodyPr>
          <a:lstStyle/>
          <a:p>
            <a:r>
              <a:rPr lang="nl-NL" sz="1200" dirty="0"/>
              <a:t>Toepasbare regel</a:t>
            </a:r>
          </a:p>
        </p:txBody>
      </p:sp>
      <p:sp>
        <p:nvSpPr>
          <p:cNvPr id="35" name="Rechthoek 34">
            <a:extLst>
              <a:ext uri="{FF2B5EF4-FFF2-40B4-BE49-F238E27FC236}">
                <a16:creationId xmlns:a16="http://schemas.microsoft.com/office/drawing/2014/main" id="{6FE957C5-9F9F-41CE-BA10-A945FFF04816}"/>
              </a:ext>
            </a:extLst>
          </p:cNvPr>
          <p:cNvSpPr/>
          <p:nvPr/>
        </p:nvSpPr>
        <p:spPr>
          <a:xfrm>
            <a:off x="86203" y="1772816"/>
            <a:ext cx="1739171" cy="504056"/>
          </a:xfrm>
          <a:prstGeom prst="rect">
            <a:avLst/>
          </a:prstGeom>
          <a:solidFill>
            <a:schemeClr val="bg1">
              <a:lumMod val="75000"/>
            </a:schemeClr>
          </a:solidFill>
          <a:ln>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Voorschrift </a:t>
            </a:r>
          </a:p>
          <a:p>
            <a:pPr algn="ctr"/>
            <a:r>
              <a:rPr lang="nl-NL" sz="1200" dirty="0"/>
              <a:t>Kappen boom</a:t>
            </a:r>
          </a:p>
        </p:txBody>
      </p:sp>
      <p:cxnSp>
        <p:nvCxnSpPr>
          <p:cNvPr id="8" name="Rechte verbindingslijn 7">
            <a:extLst>
              <a:ext uri="{FF2B5EF4-FFF2-40B4-BE49-F238E27FC236}">
                <a16:creationId xmlns:a16="http://schemas.microsoft.com/office/drawing/2014/main" id="{0B39BD02-797C-44E0-9D0B-B704278A7671}"/>
              </a:ext>
            </a:extLst>
          </p:cNvPr>
          <p:cNvCxnSpPr>
            <a:cxnSpLocks/>
            <a:stCxn id="45" idx="2"/>
            <a:endCxn id="61" idx="0"/>
          </p:cNvCxnSpPr>
          <p:nvPr/>
        </p:nvCxnSpPr>
        <p:spPr>
          <a:xfrm flipH="1" flipV="1">
            <a:off x="2079300" y="288342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a:endCxn id="62" idx="0"/>
          </p:cNvCxnSpPr>
          <p:nvPr/>
        </p:nvCxnSpPr>
        <p:spPr>
          <a:xfrm flipV="1">
            <a:off x="2864044" y="288023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kstvak 40">
            <a:extLst>
              <a:ext uri="{FF2B5EF4-FFF2-40B4-BE49-F238E27FC236}">
                <a16:creationId xmlns:a16="http://schemas.microsoft.com/office/drawing/2014/main" id="{CB3B877B-D445-445E-AD56-BF437A533568}"/>
              </a:ext>
            </a:extLst>
          </p:cNvPr>
          <p:cNvSpPr txBox="1"/>
          <p:nvPr/>
        </p:nvSpPr>
        <p:spPr>
          <a:xfrm>
            <a:off x="4071641" y="4859014"/>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45" name="Rechthoek 44">
            <a:extLst>
              <a:ext uri="{FF2B5EF4-FFF2-40B4-BE49-F238E27FC236}">
                <a16:creationId xmlns:a16="http://schemas.microsoft.com/office/drawing/2014/main" id="{0EE1E715-2F0A-4FAA-A45C-42707DD741FD}"/>
              </a:ext>
            </a:extLst>
          </p:cNvPr>
          <p:cNvSpPr/>
          <p:nvPr/>
        </p:nvSpPr>
        <p:spPr>
          <a:xfrm>
            <a:off x="1711916" y="242624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Kappen boom</a:t>
            </a:r>
          </a:p>
        </p:txBody>
      </p:sp>
      <p:cxnSp>
        <p:nvCxnSpPr>
          <p:cNvPr id="29" name="Rechte verbindingslijn 28">
            <a:extLst>
              <a:ext uri="{FF2B5EF4-FFF2-40B4-BE49-F238E27FC236}">
                <a16:creationId xmlns:a16="http://schemas.microsoft.com/office/drawing/2014/main" id="{E2862419-2D47-4870-857E-742953CB74AA}"/>
              </a:ext>
            </a:extLst>
          </p:cNvPr>
          <p:cNvCxnSpPr>
            <a:cxnSpLocks/>
            <a:endCxn id="45" idx="0"/>
          </p:cNvCxnSpPr>
          <p:nvPr/>
        </p:nvCxnSpPr>
        <p:spPr>
          <a:xfrm>
            <a:off x="2864044" y="2276872"/>
            <a:ext cx="0" cy="14937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Rechte verbindingslijn 68">
            <a:extLst>
              <a:ext uri="{FF2B5EF4-FFF2-40B4-BE49-F238E27FC236}">
                <a16:creationId xmlns:a16="http://schemas.microsoft.com/office/drawing/2014/main" id="{36EBAB9E-F55F-429A-AF69-65378F9F3340}"/>
              </a:ext>
            </a:extLst>
          </p:cNvPr>
          <p:cNvCxnSpPr>
            <a:cxnSpLocks/>
          </p:cNvCxnSpPr>
          <p:nvPr/>
        </p:nvCxnSpPr>
        <p:spPr>
          <a:xfrm>
            <a:off x="7452320" y="44624"/>
            <a:ext cx="0" cy="2196244"/>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8" name="Rechte verbindingslijn 57">
            <a:extLst>
              <a:ext uri="{FF2B5EF4-FFF2-40B4-BE49-F238E27FC236}">
                <a16:creationId xmlns:a16="http://schemas.microsoft.com/office/drawing/2014/main" id="{99EC4551-BB90-47F7-B34D-491055B693E6}"/>
              </a:ext>
            </a:extLst>
          </p:cNvPr>
          <p:cNvCxnSpPr/>
          <p:nvPr/>
        </p:nvCxnSpPr>
        <p:spPr>
          <a:xfrm>
            <a:off x="107504" y="2348880"/>
            <a:ext cx="8856984"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38" name="Tekstvak 37">
            <a:extLst>
              <a:ext uri="{FF2B5EF4-FFF2-40B4-BE49-F238E27FC236}">
                <a16:creationId xmlns:a16="http://schemas.microsoft.com/office/drawing/2014/main" id="{4E05F3E9-175A-46FC-AC09-F951F3C4C0D0}"/>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39" name="Tekstvak 38">
            <a:extLst>
              <a:ext uri="{FF2B5EF4-FFF2-40B4-BE49-F238E27FC236}">
                <a16:creationId xmlns:a16="http://schemas.microsoft.com/office/drawing/2014/main" id="{D0495F0F-F5A0-4CE5-968B-13F926898D51}"/>
              </a:ext>
            </a:extLst>
          </p:cNvPr>
          <p:cNvSpPr txBox="1"/>
          <p:nvPr/>
        </p:nvSpPr>
        <p:spPr>
          <a:xfrm>
            <a:off x="3700408" y="3501009"/>
            <a:ext cx="439544" cy="276999"/>
          </a:xfrm>
          <a:prstGeom prst="rect">
            <a:avLst/>
          </a:prstGeom>
          <a:noFill/>
        </p:spPr>
        <p:txBody>
          <a:bodyPr wrap="none" rtlCol="0">
            <a:spAutoFit/>
          </a:bodyPr>
          <a:lstStyle/>
          <a:p>
            <a:r>
              <a:rPr lang="nl-NL" sz="1200" dirty="0"/>
              <a:t>nee</a:t>
            </a:r>
          </a:p>
        </p:txBody>
      </p:sp>
      <p:sp>
        <p:nvSpPr>
          <p:cNvPr id="40" name="Tekstvak 39">
            <a:extLst>
              <a:ext uri="{FF2B5EF4-FFF2-40B4-BE49-F238E27FC236}">
                <a16:creationId xmlns:a16="http://schemas.microsoft.com/office/drawing/2014/main" id="{3B022330-F291-4C83-97A4-07158421BBDF}"/>
              </a:ext>
            </a:extLst>
          </p:cNvPr>
          <p:cNvSpPr txBox="1"/>
          <p:nvPr/>
        </p:nvSpPr>
        <p:spPr>
          <a:xfrm>
            <a:off x="1865632" y="3501008"/>
            <a:ext cx="303288" cy="276999"/>
          </a:xfrm>
          <a:prstGeom prst="rect">
            <a:avLst/>
          </a:prstGeom>
          <a:noFill/>
        </p:spPr>
        <p:txBody>
          <a:bodyPr wrap="none" rtlCol="0">
            <a:spAutoFit/>
          </a:bodyPr>
          <a:lstStyle/>
          <a:p>
            <a:r>
              <a:rPr lang="nl-NL" sz="1200" dirty="0"/>
              <a:t>ja</a:t>
            </a:r>
          </a:p>
        </p:txBody>
      </p:sp>
      <p:sp>
        <p:nvSpPr>
          <p:cNvPr id="37" name="Titel 6">
            <a:extLst>
              <a:ext uri="{FF2B5EF4-FFF2-40B4-BE49-F238E27FC236}">
                <a16:creationId xmlns:a16="http://schemas.microsoft.com/office/drawing/2014/main" id="{EB9C4133-3162-49C5-9011-390D53E00859}"/>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7" name="Pijl: gekromd links 6">
            <a:extLst>
              <a:ext uri="{FF2B5EF4-FFF2-40B4-BE49-F238E27FC236}">
                <a16:creationId xmlns:a16="http://schemas.microsoft.com/office/drawing/2014/main" id="{F4F5196D-C79B-4094-A2D6-7F6E59837CAB}"/>
              </a:ext>
            </a:extLst>
          </p:cNvPr>
          <p:cNvSpPr/>
          <p:nvPr/>
        </p:nvSpPr>
        <p:spPr>
          <a:xfrm rot="11022637">
            <a:off x="1236753" y="2041547"/>
            <a:ext cx="360040" cy="59813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43" name="Tekstvak 42">
            <a:extLst>
              <a:ext uri="{FF2B5EF4-FFF2-40B4-BE49-F238E27FC236}">
                <a16:creationId xmlns:a16="http://schemas.microsoft.com/office/drawing/2014/main" id="{EA1499B9-C238-4171-A3D8-3D331EBAB137}"/>
              </a:ext>
            </a:extLst>
          </p:cNvPr>
          <p:cNvSpPr txBox="1"/>
          <p:nvPr/>
        </p:nvSpPr>
        <p:spPr>
          <a:xfrm>
            <a:off x="-4009" y="2380536"/>
            <a:ext cx="1291440" cy="646331"/>
          </a:xfrm>
          <a:prstGeom prst="rect">
            <a:avLst/>
          </a:prstGeom>
          <a:noFill/>
        </p:spPr>
        <p:txBody>
          <a:bodyPr wrap="square" rtlCol="0">
            <a:spAutoFit/>
          </a:bodyPr>
          <a:lstStyle/>
          <a:p>
            <a:pPr algn="r"/>
            <a:r>
              <a:rPr lang="nl-NL" sz="1200" dirty="0"/>
              <a:t>Verwijzing naar regelbeheer</a:t>
            </a:r>
          </a:p>
          <a:p>
            <a:pPr algn="r"/>
            <a:r>
              <a:rPr lang="nl-NL" sz="1200" dirty="0"/>
              <a:t>object</a:t>
            </a:r>
          </a:p>
        </p:txBody>
      </p:sp>
      <p:sp>
        <p:nvSpPr>
          <p:cNvPr id="46" name="Titel 6">
            <a:extLst>
              <a:ext uri="{FF2B5EF4-FFF2-40B4-BE49-F238E27FC236}">
                <a16:creationId xmlns:a16="http://schemas.microsoft.com/office/drawing/2014/main" id="{87CF0D4B-11F7-48C4-BDD6-8DE997AC86CF}"/>
              </a:ext>
            </a:extLst>
          </p:cNvPr>
          <p:cNvSpPr txBox="1">
            <a:spLocks/>
          </p:cNvSpPr>
          <p:nvPr/>
        </p:nvSpPr>
        <p:spPr bwMode="auto">
          <a:xfrm>
            <a:off x="547439" y="18864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a:r>
              <a:rPr lang="nl-NL" sz="2400" kern="0" dirty="0">
                <a:solidFill>
                  <a:schemeClr val="bg1"/>
                </a:solidFill>
              </a:rPr>
              <a:t>Verwijzing naar</a:t>
            </a:r>
          </a:p>
          <a:p>
            <a:pPr algn="r"/>
            <a:r>
              <a:rPr lang="nl-NL" sz="2400" kern="0" dirty="0">
                <a:solidFill>
                  <a:schemeClr val="bg1"/>
                </a:solidFill>
              </a:rPr>
              <a:t>regelbeheerobject</a:t>
            </a:r>
          </a:p>
        </p:txBody>
      </p:sp>
      <p:sp>
        <p:nvSpPr>
          <p:cNvPr id="47" name="Rechthoek 46">
            <a:extLst>
              <a:ext uri="{FF2B5EF4-FFF2-40B4-BE49-F238E27FC236}">
                <a16:creationId xmlns:a16="http://schemas.microsoft.com/office/drawing/2014/main" id="{AB887AB4-20C0-401D-B54B-842E65053702}"/>
              </a:ext>
            </a:extLst>
          </p:cNvPr>
          <p:cNvSpPr/>
          <p:nvPr/>
        </p:nvSpPr>
        <p:spPr>
          <a:xfrm>
            <a:off x="1691679" y="1772816"/>
            <a:ext cx="2304256" cy="5040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a:t>
            </a:r>
          </a:p>
          <a:p>
            <a:pPr algn="ctr"/>
            <a:r>
              <a:rPr lang="nl-NL" sz="1200" dirty="0"/>
              <a:t>Kappen boom</a:t>
            </a:r>
          </a:p>
        </p:txBody>
      </p:sp>
      <p:cxnSp>
        <p:nvCxnSpPr>
          <p:cNvPr id="48" name="Rechte verbindingslijn 47">
            <a:extLst>
              <a:ext uri="{FF2B5EF4-FFF2-40B4-BE49-F238E27FC236}">
                <a16:creationId xmlns:a16="http://schemas.microsoft.com/office/drawing/2014/main" id="{7BF2B9E4-45D4-44C6-B6A6-B1D2AD5A9B94}"/>
              </a:ext>
            </a:extLst>
          </p:cNvPr>
          <p:cNvCxnSpPr>
            <a:cxnSpLocks/>
            <a:stCxn id="50" idx="3"/>
            <a:endCxn id="51" idx="0"/>
          </p:cNvCxnSpPr>
          <p:nvPr/>
        </p:nvCxnSpPr>
        <p:spPr>
          <a:xfrm>
            <a:off x="2845072" y="980728"/>
            <a:ext cx="0" cy="72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80AFD44E-E479-4422-9401-F510E4CB98A1}"/>
              </a:ext>
            </a:extLst>
          </p:cNvPr>
          <p:cNvCxnSpPr>
            <a:cxnSpLocks/>
            <a:stCxn id="51" idx="3"/>
            <a:endCxn id="47" idx="0"/>
          </p:cNvCxnSpPr>
          <p:nvPr/>
        </p:nvCxnSpPr>
        <p:spPr>
          <a:xfrm flipH="1">
            <a:off x="2843807" y="1624236"/>
            <a:ext cx="1265" cy="1485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Gelijkbenige driehoek 49">
            <a:extLst>
              <a:ext uri="{FF2B5EF4-FFF2-40B4-BE49-F238E27FC236}">
                <a16:creationId xmlns:a16="http://schemas.microsoft.com/office/drawing/2014/main" id="{34547245-2DC4-4B56-BD28-A2701F228164}"/>
              </a:ext>
            </a:extLst>
          </p:cNvPr>
          <p:cNvSpPr/>
          <p:nvPr/>
        </p:nvSpPr>
        <p:spPr>
          <a:xfrm>
            <a:off x="1701824" y="409228"/>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Aanpassen leefomgeving</a:t>
            </a:r>
          </a:p>
          <a:p>
            <a:pPr algn="ctr"/>
            <a:endParaRPr lang="nl-NL" sz="1100" dirty="0"/>
          </a:p>
        </p:txBody>
      </p:sp>
      <p:sp>
        <p:nvSpPr>
          <p:cNvPr id="51" name="Gelijkbenige driehoek 50">
            <a:extLst>
              <a:ext uri="{FF2B5EF4-FFF2-40B4-BE49-F238E27FC236}">
                <a16:creationId xmlns:a16="http://schemas.microsoft.com/office/drawing/2014/main" id="{EF80E7FF-7792-479C-9014-3EEFA59C3C89}"/>
              </a:ext>
            </a:extLst>
          </p:cNvPr>
          <p:cNvSpPr/>
          <p:nvPr/>
        </p:nvSpPr>
        <p:spPr>
          <a:xfrm>
            <a:off x="1701824" y="1052736"/>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Kappen boom</a:t>
            </a:r>
          </a:p>
          <a:p>
            <a:pPr algn="ctr"/>
            <a:endParaRPr lang="nl-NL" sz="1100" dirty="0"/>
          </a:p>
        </p:txBody>
      </p:sp>
      <p:sp>
        <p:nvSpPr>
          <p:cNvPr id="42" name="Tekstvak 41">
            <a:extLst>
              <a:ext uri="{FF2B5EF4-FFF2-40B4-BE49-F238E27FC236}">
                <a16:creationId xmlns:a16="http://schemas.microsoft.com/office/drawing/2014/main" id="{1AFEA639-6B46-4002-8C33-3662ECD89D88}"/>
              </a:ext>
            </a:extLst>
          </p:cNvPr>
          <p:cNvSpPr txBox="1"/>
          <p:nvPr/>
        </p:nvSpPr>
        <p:spPr>
          <a:xfrm>
            <a:off x="6152379" y="1393403"/>
            <a:ext cx="1184438" cy="461665"/>
          </a:xfrm>
          <a:prstGeom prst="rect">
            <a:avLst/>
          </a:prstGeom>
          <a:noFill/>
        </p:spPr>
        <p:txBody>
          <a:bodyPr wrap="square" rtlCol="0">
            <a:spAutoFit/>
          </a:bodyPr>
          <a:lstStyle/>
          <a:p>
            <a:pPr algn="r"/>
            <a:r>
              <a:rPr lang="nl-NL" sz="1200" dirty="0"/>
              <a:t>Functionele structuur</a:t>
            </a:r>
          </a:p>
        </p:txBody>
      </p:sp>
    </p:spTree>
    <p:extLst>
      <p:ext uri="{BB962C8B-B14F-4D97-AF65-F5344CB8AC3E}">
        <p14:creationId xmlns:p14="http://schemas.microsoft.com/office/powerpoint/2010/main" val="4122586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al 9">
            <a:extLst>
              <a:ext uri="{FF2B5EF4-FFF2-40B4-BE49-F238E27FC236}">
                <a16:creationId xmlns:a16="http://schemas.microsoft.com/office/drawing/2014/main" id="{83B15EF6-F782-4A9A-A322-3A296C6F2471}"/>
              </a:ext>
            </a:extLst>
          </p:cNvPr>
          <p:cNvSpPr/>
          <p:nvPr/>
        </p:nvSpPr>
        <p:spPr>
          <a:xfrm>
            <a:off x="404491"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Bijlage: Foto van de boom</a:t>
            </a:r>
          </a:p>
        </p:txBody>
      </p: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0B39BD02-797C-44E0-9D0B-B704278A7671}"/>
              </a:ext>
            </a:extLst>
          </p:cNvPr>
          <p:cNvCxnSpPr>
            <a:cxnSpLocks/>
            <a:stCxn id="45" idx="2"/>
          </p:cNvCxnSpPr>
          <p:nvPr/>
        </p:nvCxnSpPr>
        <p:spPr>
          <a:xfrm flipH="1" flipV="1">
            <a:off x="2736327" y="302208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p:cNvCxnSpPr>
          <p:nvPr/>
        </p:nvCxnSpPr>
        <p:spPr>
          <a:xfrm flipV="1">
            <a:off x="3521071" y="301889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2" name="Tekstvak 41">
            <a:extLst>
              <a:ext uri="{FF2B5EF4-FFF2-40B4-BE49-F238E27FC236}">
                <a16:creationId xmlns:a16="http://schemas.microsoft.com/office/drawing/2014/main" id="{2D9032D5-F5C7-4666-A546-896B2ECBE38E}"/>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45" name="Rechthoek 44">
            <a:extLst>
              <a:ext uri="{FF2B5EF4-FFF2-40B4-BE49-F238E27FC236}">
                <a16:creationId xmlns:a16="http://schemas.microsoft.com/office/drawing/2014/main" id="{0EE1E715-2F0A-4FAA-A45C-42707DD741FD}"/>
              </a:ext>
            </a:extLst>
          </p:cNvPr>
          <p:cNvSpPr/>
          <p:nvPr/>
        </p:nvSpPr>
        <p:spPr>
          <a:xfrm>
            <a:off x="2368943" y="256490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Indieningsvereisten vergunning Kappen boom</a:t>
            </a:r>
          </a:p>
        </p:txBody>
      </p:sp>
      <p:cxnSp>
        <p:nvCxnSpPr>
          <p:cNvPr id="11" name="Rechte verbindingslijn met pijl 10">
            <a:extLst>
              <a:ext uri="{FF2B5EF4-FFF2-40B4-BE49-F238E27FC236}">
                <a16:creationId xmlns:a16="http://schemas.microsoft.com/office/drawing/2014/main" id="{25F310DC-DC95-4EF1-A1E7-267C761B3F13}"/>
              </a:ext>
            </a:extLst>
          </p:cNvPr>
          <p:cNvCxnSpPr>
            <a:cxnSpLocks/>
            <a:stCxn id="10" idx="0"/>
            <a:endCxn id="45" idx="2"/>
          </p:cNvCxnSpPr>
          <p:nvPr/>
        </p:nvCxnSpPr>
        <p:spPr>
          <a:xfrm flipV="1">
            <a:off x="1552142" y="3068960"/>
            <a:ext cx="1968929" cy="1686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itel 6">
            <a:extLst>
              <a:ext uri="{FF2B5EF4-FFF2-40B4-BE49-F238E27FC236}">
                <a16:creationId xmlns:a16="http://schemas.microsoft.com/office/drawing/2014/main" id="{42B116EC-0EBE-472C-AF1E-4311FA2C7EE2}"/>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43" name="Titel 1">
            <a:extLst>
              <a:ext uri="{FF2B5EF4-FFF2-40B4-BE49-F238E27FC236}">
                <a16:creationId xmlns:a16="http://schemas.microsoft.com/office/drawing/2014/main" id="{127F2CF3-7804-4FD9-97CB-4DA127C24BF8}"/>
              </a:ext>
            </a:extLst>
          </p:cNvPr>
          <p:cNvSpPr txBox="1">
            <a:spLocks/>
          </p:cNvSpPr>
          <p:nvPr/>
        </p:nvSpPr>
        <p:spPr bwMode="auto">
          <a:xfrm>
            <a:off x="381000" y="1263650"/>
            <a:ext cx="8583486"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Toepasbare regels om een aanvraagformulier te maken</a:t>
            </a:r>
          </a:p>
        </p:txBody>
      </p:sp>
      <p:sp>
        <p:nvSpPr>
          <p:cNvPr id="48" name="Ovaal 47">
            <a:extLst>
              <a:ext uri="{FF2B5EF4-FFF2-40B4-BE49-F238E27FC236}">
                <a16:creationId xmlns:a16="http://schemas.microsoft.com/office/drawing/2014/main" id="{AAE06CE2-9BE7-431D-90FE-A05E459EAE8C}"/>
              </a:ext>
            </a:extLst>
          </p:cNvPr>
          <p:cNvSpPr/>
          <p:nvPr/>
        </p:nvSpPr>
        <p:spPr>
          <a:xfrm>
            <a:off x="2348707" y="4745902"/>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Bijlage: Plattegrond met daarop de boom</a:t>
            </a:r>
          </a:p>
        </p:txBody>
      </p:sp>
      <p:sp>
        <p:nvSpPr>
          <p:cNvPr id="49" name="Ovaal 48">
            <a:extLst>
              <a:ext uri="{FF2B5EF4-FFF2-40B4-BE49-F238E27FC236}">
                <a16:creationId xmlns:a16="http://schemas.microsoft.com/office/drawing/2014/main" id="{A2846613-FB58-4F13-A13E-4548F99E9247}"/>
              </a:ext>
            </a:extLst>
          </p:cNvPr>
          <p:cNvSpPr/>
          <p:nvPr/>
        </p:nvSpPr>
        <p:spPr>
          <a:xfrm>
            <a:off x="4364931"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Vraag: Waarom wilt u de boom kappen?</a:t>
            </a:r>
          </a:p>
        </p:txBody>
      </p:sp>
      <p:cxnSp>
        <p:nvCxnSpPr>
          <p:cNvPr id="51" name="Rechte verbindingslijn met pijl 50">
            <a:extLst>
              <a:ext uri="{FF2B5EF4-FFF2-40B4-BE49-F238E27FC236}">
                <a16:creationId xmlns:a16="http://schemas.microsoft.com/office/drawing/2014/main" id="{B94D67CD-559C-47DA-8218-682CDDEF5557}"/>
              </a:ext>
            </a:extLst>
          </p:cNvPr>
          <p:cNvCxnSpPr>
            <a:cxnSpLocks/>
            <a:stCxn id="48" idx="0"/>
            <a:endCxn id="45" idx="2"/>
          </p:cNvCxnSpPr>
          <p:nvPr/>
        </p:nvCxnSpPr>
        <p:spPr>
          <a:xfrm flipV="1">
            <a:off x="3496358" y="3068960"/>
            <a:ext cx="24713" cy="1676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Rechte verbindingslijn met pijl 51">
            <a:extLst>
              <a:ext uri="{FF2B5EF4-FFF2-40B4-BE49-F238E27FC236}">
                <a16:creationId xmlns:a16="http://schemas.microsoft.com/office/drawing/2014/main" id="{10B3A342-5D19-427B-BF2C-B5D211B217ED}"/>
              </a:ext>
            </a:extLst>
          </p:cNvPr>
          <p:cNvCxnSpPr>
            <a:cxnSpLocks/>
            <a:stCxn id="49" idx="0"/>
            <a:endCxn id="45" idx="2"/>
          </p:cNvCxnSpPr>
          <p:nvPr/>
        </p:nvCxnSpPr>
        <p:spPr>
          <a:xfrm flipH="1" flipV="1">
            <a:off x="3521071" y="3068960"/>
            <a:ext cx="1991511" cy="1686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kstvak 53">
            <a:extLst>
              <a:ext uri="{FF2B5EF4-FFF2-40B4-BE49-F238E27FC236}">
                <a16:creationId xmlns:a16="http://schemas.microsoft.com/office/drawing/2014/main" id="{E6878658-47EA-4555-8690-15D38AAFC4D2}"/>
              </a:ext>
            </a:extLst>
          </p:cNvPr>
          <p:cNvSpPr txBox="1"/>
          <p:nvPr/>
        </p:nvSpPr>
        <p:spPr>
          <a:xfrm>
            <a:off x="4857020" y="5543339"/>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55" name="Tekstvak 54">
            <a:extLst>
              <a:ext uri="{FF2B5EF4-FFF2-40B4-BE49-F238E27FC236}">
                <a16:creationId xmlns:a16="http://schemas.microsoft.com/office/drawing/2014/main" id="{23AA9889-87BD-41E4-83EC-FAEF4C9D9449}"/>
              </a:ext>
            </a:extLst>
          </p:cNvPr>
          <p:cNvSpPr txBox="1"/>
          <p:nvPr/>
        </p:nvSpPr>
        <p:spPr>
          <a:xfrm>
            <a:off x="2734376" y="5543339"/>
            <a:ext cx="1630556" cy="461665"/>
          </a:xfrm>
          <a:prstGeom prst="rect">
            <a:avLst/>
          </a:prstGeom>
          <a:noFill/>
        </p:spPr>
        <p:txBody>
          <a:bodyPr wrap="square" rtlCol="0">
            <a:spAutoFit/>
          </a:bodyPr>
          <a:lstStyle/>
          <a:p>
            <a:r>
              <a:rPr lang="nl-NL" sz="1200" dirty="0"/>
              <a:t>Bijlage gevraagd om in te dienen, in loket</a:t>
            </a:r>
          </a:p>
        </p:txBody>
      </p:sp>
      <p:sp>
        <p:nvSpPr>
          <p:cNvPr id="56" name="Tekstvak 55">
            <a:extLst>
              <a:ext uri="{FF2B5EF4-FFF2-40B4-BE49-F238E27FC236}">
                <a16:creationId xmlns:a16="http://schemas.microsoft.com/office/drawing/2014/main" id="{B3E67754-EC4E-4BF7-BCA0-4ED6BAC6FC0D}"/>
              </a:ext>
            </a:extLst>
          </p:cNvPr>
          <p:cNvSpPr txBox="1"/>
          <p:nvPr/>
        </p:nvSpPr>
        <p:spPr>
          <a:xfrm>
            <a:off x="736863" y="5543339"/>
            <a:ext cx="1630556" cy="461665"/>
          </a:xfrm>
          <a:prstGeom prst="rect">
            <a:avLst/>
          </a:prstGeom>
          <a:noFill/>
        </p:spPr>
        <p:txBody>
          <a:bodyPr wrap="square" rtlCol="0">
            <a:spAutoFit/>
          </a:bodyPr>
          <a:lstStyle/>
          <a:p>
            <a:r>
              <a:rPr lang="nl-NL" sz="1200" dirty="0"/>
              <a:t>Bijlage gevraagd om in te dienen, in loket</a:t>
            </a:r>
          </a:p>
        </p:txBody>
      </p:sp>
    </p:spTree>
    <p:extLst>
      <p:ext uri="{BB962C8B-B14F-4D97-AF65-F5344CB8AC3E}">
        <p14:creationId xmlns:p14="http://schemas.microsoft.com/office/powerpoint/2010/main" val="1390562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hthoek 43">
            <a:extLst>
              <a:ext uri="{FF2B5EF4-FFF2-40B4-BE49-F238E27FC236}">
                <a16:creationId xmlns:a16="http://schemas.microsoft.com/office/drawing/2014/main" id="{F78BF6C5-ECD4-4193-A405-C5391D24B07E}"/>
              </a:ext>
            </a:extLst>
          </p:cNvPr>
          <p:cNvSpPr/>
          <p:nvPr/>
        </p:nvSpPr>
        <p:spPr>
          <a:xfrm>
            <a:off x="1217775" y="0"/>
            <a:ext cx="4578360" cy="1225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sp>
        <p:nvSpPr>
          <p:cNvPr id="67" name="Tekstvak 66">
            <a:extLst>
              <a:ext uri="{FF2B5EF4-FFF2-40B4-BE49-F238E27FC236}">
                <a16:creationId xmlns:a16="http://schemas.microsoft.com/office/drawing/2014/main" id="{848767B1-E004-4FFF-9F79-867206558CC3}"/>
              </a:ext>
            </a:extLst>
          </p:cNvPr>
          <p:cNvSpPr txBox="1"/>
          <p:nvPr/>
        </p:nvSpPr>
        <p:spPr>
          <a:xfrm>
            <a:off x="7567824" y="1209693"/>
            <a:ext cx="756938" cy="276999"/>
          </a:xfrm>
          <a:prstGeom prst="rect">
            <a:avLst/>
          </a:prstGeom>
          <a:noFill/>
        </p:spPr>
        <p:txBody>
          <a:bodyPr wrap="none" rtlCol="0">
            <a:spAutoFit/>
          </a:bodyPr>
          <a:lstStyle/>
          <a:p>
            <a:r>
              <a:rPr lang="nl-NL" sz="1200" dirty="0"/>
              <a:t>Activiteit</a:t>
            </a:r>
          </a:p>
        </p:txBody>
      </p:sp>
      <p:sp>
        <p:nvSpPr>
          <p:cNvPr id="68" name="Tekstvak 67">
            <a:extLst>
              <a:ext uri="{FF2B5EF4-FFF2-40B4-BE49-F238E27FC236}">
                <a16:creationId xmlns:a16="http://schemas.microsoft.com/office/drawing/2014/main" id="{FECD3DA9-9826-4428-9226-34A8AFD68B88}"/>
              </a:ext>
            </a:extLst>
          </p:cNvPr>
          <p:cNvSpPr txBox="1"/>
          <p:nvPr/>
        </p:nvSpPr>
        <p:spPr>
          <a:xfrm>
            <a:off x="7567824" y="1844824"/>
            <a:ext cx="1511952" cy="276999"/>
          </a:xfrm>
          <a:prstGeom prst="rect">
            <a:avLst/>
          </a:prstGeom>
          <a:noFill/>
        </p:spPr>
        <p:txBody>
          <a:bodyPr wrap="none" rtlCol="0">
            <a:spAutoFit/>
          </a:bodyPr>
          <a:lstStyle/>
          <a:p>
            <a:r>
              <a:rPr lang="nl-NL" sz="1200" dirty="0"/>
              <a:t>Regelbeheerobject</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sp>
        <p:nvSpPr>
          <p:cNvPr id="24" name="Tekstvak 23">
            <a:extLst>
              <a:ext uri="{FF2B5EF4-FFF2-40B4-BE49-F238E27FC236}">
                <a16:creationId xmlns:a16="http://schemas.microsoft.com/office/drawing/2014/main" id="{8C0F0C1C-B9AA-4F8C-84E7-3D45D68512AA}"/>
              </a:ext>
            </a:extLst>
          </p:cNvPr>
          <p:cNvSpPr txBox="1"/>
          <p:nvPr/>
        </p:nvSpPr>
        <p:spPr>
          <a:xfrm>
            <a:off x="6084060" y="2386255"/>
            <a:ext cx="1368260" cy="276999"/>
          </a:xfrm>
          <a:prstGeom prst="rect">
            <a:avLst/>
          </a:prstGeom>
          <a:noFill/>
        </p:spPr>
        <p:txBody>
          <a:bodyPr wrap="none" rtlCol="0">
            <a:spAutoFit/>
          </a:bodyPr>
          <a:lstStyle/>
          <a:p>
            <a:r>
              <a:rPr lang="nl-NL" sz="1200" dirty="0"/>
              <a:t>Toepasbare regel</a:t>
            </a:r>
          </a:p>
        </p:txBody>
      </p:sp>
      <p:cxnSp>
        <p:nvCxnSpPr>
          <p:cNvPr id="29" name="Rechte verbindingslijn 28">
            <a:extLst>
              <a:ext uri="{FF2B5EF4-FFF2-40B4-BE49-F238E27FC236}">
                <a16:creationId xmlns:a16="http://schemas.microsoft.com/office/drawing/2014/main" id="{E2862419-2D47-4870-857E-742953CB74AA}"/>
              </a:ext>
            </a:extLst>
          </p:cNvPr>
          <p:cNvCxnSpPr>
            <a:cxnSpLocks/>
            <a:stCxn id="52" idx="2"/>
            <a:endCxn id="55" idx="0"/>
          </p:cNvCxnSpPr>
          <p:nvPr/>
        </p:nvCxnSpPr>
        <p:spPr>
          <a:xfrm flipH="1">
            <a:off x="3532408" y="2276872"/>
            <a:ext cx="1" cy="28803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Rechte verbindingslijn 68">
            <a:extLst>
              <a:ext uri="{FF2B5EF4-FFF2-40B4-BE49-F238E27FC236}">
                <a16:creationId xmlns:a16="http://schemas.microsoft.com/office/drawing/2014/main" id="{36EBAB9E-F55F-429A-AF69-65378F9F3340}"/>
              </a:ext>
            </a:extLst>
          </p:cNvPr>
          <p:cNvCxnSpPr>
            <a:cxnSpLocks/>
          </p:cNvCxnSpPr>
          <p:nvPr/>
        </p:nvCxnSpPr>
        <p:spPr>
          <a:xfrm>
            <a:off x="7452320" y="44624"/>
            <a:ext cx="0" cy="2196244"/>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8" name="Rechte verbindingslijn 57">
            <a:extLst>
              <a:ext uri="{FF2B5EF4-FFF2-40B4-BE49-F238E27FC236}">
                <a16:creationId xmlns:a16="http://schemas.microsoft.com/office/drawing/2014/main" id="{99EC4551-BB90-47F7-B34D-491055B693E6}"/>
              </a:ext>
            </a:extLst>
          </p:cNvPr>
          <p:cNvCxnSpPr/>
          <p:nvPr/>
        </p:nvCxnSpPr>
        <p:spPr>
          <a:xfrm>
            <a:off x="107504" y="2348880"/>
            <a:ext cx="8856984"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38" name="Tekstvak 37">
            <a:extLst>
              <a:ext uri="{FF2B5EF4-FFF2-40B4-BE49-F238E27FC236}">
                <a16:creationId xmlns:a16="http://schemas.microsoft.com/office/drawing/2014/main" id="{4E05F3E9-175A-46FC-AC09-F951F3C4C0D0}"/>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37" name="Titel 6">
            <a:extLst>
              <a:ext uri="{FF2B5EF4-FFF2-40B4-BE49-F238E27FC236}">
                <a16:creationId xmlns:a16="http://schemas.microsoft.com/office/drawing/2014/main" id="{EB9C4133-3162-49C5-9011-390D53E00859}"/>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43" name="Tekstvak 42">
            <a:extLst>
              <a:ext uri="{FF2B5EF4-FFF2-40B4-BE49-F238E27FC236}">
                <a16:creationId xmlns:a16="http://schemas.microsoft.com/office/drawing/2014/main" id="{EA1499B9-C238-4171-A3D8-3D331EBAB137}"/>
              </a:ext>
            </a:extLst>
          </p:cNvPr>
          <p:cNvSpPr txBox="1"/>
          <p:nvPr/>
        </p:nvSpPr>
        <p:spPr>
          <a:xfrm>
            <a:off x="688272" y="2380536"/>
            <a:ext cx="1291440" cy="646331"/>
          </a:xfrm>
          <a:prstGeom prst="rect">
            <a:avLst/>
          </a:prstGeom>
          <a:noFill/>
        </p:spPr>
        <p:txBody>
          <a:bodyPr wrap="square" rtlCol="0">
            <a:spAutoFit/>
          </a:bodyPr>
          <a:lstStyle/>
          <a:p>
            <a:pPr algn="r"/>
            <a:r>
              <a:rPr lang="nl-NL" sz="1200" dirty="0"/>
              <a:t>Verwijzing naar regelbeheer</a:t>
            </a:r>
          </a:p>
          <a:p>
            <a:pPr algn="r"/>
            <a:r>
              <a:rPr lang="nl-NL" sz="1200" dirty="0"/>
              <a:t>object</a:t>
            </a:r>
          </a:p>
        </p:txBody>
      </p:sp>
      <p:sp>
        <p:nvSpPr>
          <p:cNvPr id="46" name="Titel 6">
            <a:extLst>
              <a:ext uri="{FF2B5EF4-FFF2-40B4-BE49-F238E27FC236}">
                <a16:creationId xmlns:a16="http://schemas.microsoft.com/office/drawing/2014/main" id="{87CF0D4B-11F7-48C4-BDD6-8DE997AC86CF}"/>
              </a:ext>
            </a:extLst>
          </p:cNvPr>
          <p:cNvSpPr txBox="1">
            <a:spLocks/>
          </p:cNvSpPr>
          <p:nvPr/>
        </p:nvSpPr>
        <p:spPr bwMode="auto">
          <a:xfrm>
            <a:off x="547439" y="18864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a:r>
              <a:rPr lang="nl-NL" sz="2400" kern="0" dirty="0">
                <a:solidFill>
                  <a:schemeClr val="bg1"/>
                </a:solidFill>
              </a:rPr>
              <a:t>Verwijzing naar</a:t>
            </a:r>
          </a:p>
          <a:p>
            <a:pPr algn="r"/>
            <a:r>
              <a:rPr lang="nl-NL" sz="2400" kern="0" dirty="0">
                <a:solidFill>
                  <a:schemeClr val="bg1"/>
                </a:solidFill>
              </a:rPr>
              <a:t>regelbeheerobject</a:t>
            </a:r>
          </a:p>
        </p:txBody>
      </p:sp>
      <p:sp>
        <p:nvSpPr>
          <p:cNvPr id="47" name="Rechthoek 46">
            <a:extLst>
              <a:ext uri="{FF2B5EF4-FFF2-40B4-BE49-F238E27FC236}">
                <a16:creationId xmlns:a16="http://schemas.microsoft.com/office/drawing/2014/main" id="{AB887AB4-20C0-401D-B54B-842E65053702}"/>
              </a:ext>
            </a:extLst>
          </p:cNvPr>
          <p:cNvSpPr/>
          <p:nvPr/>
        </p:nvSpPr>
        <p:spPr>
          <a:xfrm>
            <a:off x="179512" y="1772816"/>
            <a:ext cx="2304256" cy="504056"/>
          </a:xfrm>
          <a:prstGeom prst="rect">
            <a:avLst/>
          </a:prstGeom>
          <a:solidFill>
            <a:schemeClr val="bg1">
              <a:lumMod val="75000"/>
            </a:schemeClr>
          </a:solidFill>
          <a:ln>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a:t>
            </a:r>
          </a:p>
          <a:p>
            <a:pPr algn="ctr"/>
            <a:r>
              <a:rPr lang="nl-NL" sz="1200" dirty="0"/>
              <a:t>Kappen boom</a:t>
            </a:r>
          </a:p>
        </p:txBody>
      </p:sp>
      <p:cxnSp>
        <p:nvCxnSpPr>
          <p:cNvPr id="48" name="Rechte verbindingslijn 47">
            <a:extLst>
              <a:ext uri="{FF2B5EF4-FFF2-40B4-BE49-F238E27FC236}">
                <a16:creationId xmlns:a16="http://schemas.microsoft.com/office/drawing/2014/main" id="{7BF2B9E4-45D4-44C6-B6A6-B1D2AD5A9B94}"/>
              </a:ext>
            </a:extLst>
          </p:cNvPr>
          <p:cNvCxnSpPr>
            <a:cxnSpLocks/>
            <a:stCxn id="50" idx="3"/>
            <a:endCxn id="51" idx="0"/>
          </p:cNvCxnSpPr>
          <p:nvPr/>
        </p:nvCxnSpPr>
        <p:spPr>
          <a:xfrm>
            <a:off x="3523537" y="980728"/>
            <a:ext cx="0" cy="72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Rechte verbindingslijn 48">
            <a:extLst>
              <a:ext uri="{FF2B5EF4-FFF2-40B4-BE49-F238E27FC236}">
                <a16:creationId xmlns:a16="http://schemas.microsoft.com/office/drawing/2014/main" id="{80AFD44E-E479-4422-9401-F510E4CB98A1}"/>
              </a:ext>
            </a:extLst>
          </p:cNvPr>
          <p:cNvCxnSpPr>
            <a:cxnSpLocks/>
            <a:stCxn id="51" idx="3"/>
            <a:endCxn id="52" idx="0"/>
          </p:cNvCxnSpPr>
          <p:nvPr/>
        </p:nvCxnSpPr>
        <p:spPr>
          <a:xfrm>
            <a:off x="3523537" y="1624236"/>
            <a:ext cx="8872" cy="1485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Gelijkbenige driehoek 49">
            <a:extLst>
              <a:ext uri="{FF2B5EF4-FFF2-40B4-BE49-F238E27FC236}">
                <a16:creationId xmlns:a16="http://schemas.microsoft.com/office/drawing/2014/main" id="{34547245-2DC4-4B56-BD28-A2701F228164}"/>
              </a:ext>
            </a:extLst>
          </p:cNvPr>
          <p:cNvSpPr/>
          <p:nvPr/>
        </p:nvSpPr>
        <p:spPr>
          <a:xfrm>
            <a:off x="2380289" y="409228"/>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Aanpassen leefomgeving</a:t>
            </a:r>
          </a:p>
          <a:p>
            <a:pPr algn="ctr"/>
            <a:endParaRPr lang="nl-NL" sz="1100" dirty="0"/>
          </a:p>
        </p:txBody>
      </p:sp>
      <p:sp>
        <p:nvSpPr>
          <p:cNvPr id="51" name="Gelijkbenige driehoek 50">
            <a:extLst>
              <a:ext uri="{FF2B5EF4-FFF2-40B4-BE49-F238E27FC236}">
                <a16:creationId xmlns:a16="http://schemas.microsoft.com/office/drawing/2014/main" id="{EF80E7FF-7792-479C-9014-3EEFA59C3C89}"/>
              </a:ext>
            </a:extLst>
          </p:cNvPr>
          <p:cNvSpPr/>
          <p:nvPr/>
        </p:nvSpPr>
        <p:spPr>
          <a:xfrm>
            <a:off x="2380289" y="1052736"/>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Kappen boom</a:t>
            </a:r>
          </a:p>
          <a:p>
            <a:pPr algn="ctr"/>
            <a:endParaRPr lang="nl-NL" sz="1100" dirty="0"/>
          </a:p>
        </p:txBody>
      </p:sp>
      <p:sp>
        <p:nvSpPr>
          <p:cNvPr id="42" name="Tekstvak 41">
            <a:extLst>
              <a:ext uri="{FF2B5EF4-FFF2-40B4-BE49-F238E27FC236}">
                <a16:creationId xmlns:a16="http://schemas.microsoft.com/office/drawing/2014/main" id="{1AFEA639-6B46-4002-8C33-3662ECD89D88}"/>
              </a:ext>
            </a:extLst>
          </p:cNvPr>
          <p:cNvSpPr txBox="1"/>
          <p:nvPr/>
        </p:nvSpPr>
        <p:spPr>
          <a:xfrm>
            <a:off x="6152379" y="1393403"/>
            <a:ext cx="1184438" cy="461665"/>
          </a:xfrm>
          <a:prstGeom prst="rect">
            <a:avLst/>
          </a:prstGeom>
          <a:noFill/>
        </p:spPr>
        <p:txBody>
          <a:bodyPr wrap="square" rtlCol="0">
            <a:spAutoFit/>
          </a:bodyPr>
          <a:lstStyle/>
          <a:p>
            <a:pPr algn="r"/>
            <a:r>
              <a:rPr lang="nl-NL" sz="1200" dirty="0"/>
              <a:t>Functionele structuur</a:t>
            </a:r>
          </a:p>
        </p:txBody>
      </p:sp>
      <p:sp>
        <p:nvSpPr>
          <p:cNvPr id="36" name="Ovaal 35">
            <a:extLst>
              <a:ext uri="{FF2B5EF4-FFF2-40B4-BE49-F238E27FC236}">
                <a16:creationId xmlns:a16="http://schemas.microsoft.com/office/drawing/2014/main" id="{BDEF500D-8A6B-4189-8527-54BE149C4318}"/>
              </a:ext>
            </a:extLst>
          </p:cNvPr>
          <p:cNvSpPr/>
          <p:nvPr/>
        </p:nvSpPr>
        <p:spPr>
          <a:xfrm>
            <a:off x="404491"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Bijlage: Foto van de boom</a:t>
            </a:r>
          </a:p>
        </p:txBody>
      </p:sp>
      <p:cxnSp>
        <p:nvCxnSpPr>
          <p:cNvPr id="53" name="Rechte verbindingslijn 52">
            <a:extLst>
              <a:ext uri="{FF2B5EF4-FFF2-40B4-BE49-F238E27FC236}">
                <a16:creationId xmlns:a16="http://schemas.microsoft.com/office/drawing/2014/main" id="{7F6BC71B-0E25-4A32-91D7-4F66F01998A5}"/>
              </a:ext>
            </a:extLst>
          </p:cNvPr>
          <p:cNvCxnSpPr>
            <a:cxnSpLocks/>
            <a:stCxn id="55" idx="2"/>
          </p:cNvCxnSpPr>
          <p:nvPr/>
        </p:nvCxnSpPr>
        <p:spPr>
          <a:xfrm flipH="1" flipV="1">
            <a:off x="2736327" y="3022080"/>
            <a:ext cx="796081"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Rechte verbindingslijn 53">
            <a:extLst>
              <a:ext uri="{FF2B5EF4-FFF2-40B4-BE49-F238E27FC236}">
                <a16:creationId xmlns:a16="http://schemas.microsoft.com/office/drawing/2014/main" id="{034D293A-7F5A-4C53-8959-1005BE008B99}"/>
              </a:ext>
            </a:extLst>
          </p:cNvPr>
          <p:cNvCxnSpPr>
            <a:cxnSpLocks/>
            <a:stCxn id="55" idx="2"/>
          </p:cNvCxnSpPr>
          <p:nvPr/>
        </p:nvCxnSpPr>
        <p:spPr>
          <a:xfrm flipV="1">
            <a:off x="3532408" y="3018894"/>
            <a:ext cx="921300" cy="5006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5" name="Rechthoek 54">
            <a:extLst>
              <a:ext uri="{FF2B5EF4-FFF2-40B4-BE49-F238E27FC236}">
                <a16:creationId xmlns:a16="http://schemas.microsoft.com/office/drawing/2014/main" id="{4EDF9709-7271-4901-9285-3A642AA5CBF1}"/>
              </a:ext>
            </a:extLst>
          </p:cNvPr>
          <p:cNvSpPr/>
          <p:nvPr/>
        </p:nvSpPr>
        <p:spPr>
          <a:xfrm>
            <a:off x="2380280" y="256490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Indieningsvereisten vergunning Kappen boom</a:t>
            </a:r>
          </a:p>
        </p:txBody>
      </p:sp>
      <p:cxnSp>
        <p:nvCxnSpPr>
          <p:cNvPr id="56" name="Rechte verbindingslijn met pijl 55">
            <a:extLst>
              <a:ext uri="{FF2B5EF4-FFF2-40B4-BE49-F238E27FC236}">
                <a16:creationId xmlns:a16="http://schemas.microsoft.com/office/drawing/2014/main" id="{29B2B2B0-5B10-4BFA-91BE-CF048A77E42B}"/>
              </a:ext>
            </a:extLst>
          </p:cNvPr>
          <p:cNvCxnSpPr>
            <a:cxnSpLocks/>
            <a:stCxn id="36" idx="0"/>
            <a:endCxn id="55" idx="2"/>
          </p:cNvCxnSpPr>
          <p:nvPr/>
        </p:nvCxnSpPr>
        <p:spPr>
          <a:xfrm flipV="1">
            <a:off x="1552142" y="3068960"/>
            <a:ext cx="1980266" cy="1686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Ovaal 56">
            <a:extLst>
              <a:ext uri="{FF2B5EF4-FFF2-40B4-BE49-F238E27FC236}">
                <a16:creationId xmlns:a16="http://schemas.microsoft.com/office/drawing/2014/main" id="{03EEBA32-6D1A-4AB5-82C5-16AF5AD980AD}"/>
              </a:ext>
            </a:extLst>
          </p:cNvPr>
          <p:cNvSpPr/>
          <p:nvPr/>
        </p:nvSpPr>
        <p:spPr>
          <a:xfrm>
            <a:off x="2348707" y="4745902"/>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Bijlage: Plattegrond met daarop de boom</a:t>
            </a:r>
          </a:p>
        </p:txBody>
      </p:sp>
      <p:sp>
        <p:nvSpPr>
          <p:cNvPr id="59" name="Ovaal 58">
            <a:extLst>
              <a:ext uri="{FF2B5EF4-FFF2-40B4-BE49-F238E27FC236}">
                <a16:creationId xmlns:a16="http://schemas.microsoft.com/office/drawing/2014/main" id="{E6668C28-0362-4F0D-A223-AFBB7B758BE0}"/>
              </a:ext>
            </a:extLst>
          </p:cNvPr>
          <p:cNvSpPr/>
          <p:nvPr/>
        </p:nvSpPr>
        <p:spPr>
          <a:xfrm>
            <a:off x="4364931"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Vraag: Waarom wilt u de boom kappen?</a:t>
            </a:r>
          </a:p>
        </p:txBody>
      </p:sp>
      <p:cxnSp>
        <p:nvCxnSpPr>
          <p:cNvPr id="60" name="Rechte verbindingslijn met pijl 59">
            <a:extLst>
              <a:ext uri="{FF2B5EF4-FFF2-40B4-BE49-F238E27FC236}">
                <a16:creationId xmlns:a16="http://schemas.microsoft.com/office/drawing/2014/main" id="{1ED3C687-C4CE-491A-B172-C7781CF069D1}"/>
              </a:ext>
            </a:extLst>
          </p:cNvPr>
          <p:cNvCxnSpPr>
            <a:cxnSpLocks/>
            <a:stCxn id="57" idx="0"/>
            <a:endCxn id="55" idx="2"/>
          </p:cNvCxnSpPr>
          <p:nvPr/>
        </p:nvCxnSpPr>
        <p:spPr>
          <a:xfrm flipV="1">
            <a:off x="3496358" y="3068960"/>
            <a:ext cx="36050" cy="1676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Rechte verbindingslijn met pijl 62">
            <a:extLst>
              <a:ext uri="{FF2B5EF4-FFF2-40B4-BE49-F238E27FC236}">
                <a16:creationId xmlns:a16="http://schemas.microsoft.com/office/drawing/2014/main" id="{5AF622AB-2EDC-43F4-8B1D-0EC091F67AE7}"/>
              </a:ext>
            </a:extLst>
          </p:cNvPr>
          <p:cNvCxnSpPr>
            <a:cxnSpLocks/>
            <a:stCxn id="59" idx="0"/>
            <a:endCxn id="55" idx="2"/>
          </p:cNvCxnSpPr>
          <p:nvPr/>
        </p:nvCxnSpPr>
        <p:spPr>
          <a:xfrm flipH="1" flipV="1">
            <a:off x="3532408" y="3068960"/>
            <a:ext cx="1980174" cy="1686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kstvak 63">
            <a:extLst>
              <a:ext uri="{FF2B5EF4-FFF2-40B4-BE49-F238E27FC236}">
                <a16:creationId xmlns:a16="http://schemas.microsoft.com/office/drawing/2014/main" id="{8AB5BF3D-C5E9-4B52-97C2-AAB69C82122F}"/>
              </a:ext>
            </a:extLst>
          </p:cNvPr>
          <p:cNvSpPr txBox="1"/>
          <p:nvPr/>
        </p:nvSpPr>
        <p:spPr>
          <a:xfrm>
            <a:off x="4857020" y="5543339"/>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66" name="Tekstvak 65">
            <a:extLst>
              <a:ext uri="{FF2B5EF4-FFF2-40B4-BE49-F238E27FC236}">
                <a16:creationId xmlns:a16="http://schemas.microsoft.com/office/drawing/2014/main" id="{779B65AD-0D41-4F71-9D64-C642D3C25085}"/>
              </a:ext>
            </a:extLst>
          </p:cNvPr>
          <p:cNvSpPr txBox="1"/>
          <p:nvPr/>
        </p:nvSpPr>
        <p:spPr>
          <a:xfrm>
            <a:off x="2734376" y="5543339"/>
            <a:ext cx="1630556" cy="461665"/>
          </a:xfrm>
          <a:prstGeom prst="rect">
            <a:avLst/>
          </a:prstGeom>
          <a:noFill/>
        </p:spPr>
        <p:txBody>
          <a:bodyPr wrap="square" rtlCol="0">
            <a:spAutoFit/>
          </a:bodyPr>
          <a:lstStyle/>
          <a:p>
            <a:r>
              <a:rPr lang="nl-NL" sz="1200" dirty="0"/>
              <a:t>Bijlage gevraagd om in te dienen, in loket</a:t>
            </a:r>
          </a:p>
        </p:txBody>
      </p:sp>
      <p:sp>
        <p:nvSpPr>
          <p:cNvPr id="70" name="Tekstvak 69">
            <a:extLst>
              <a:ext uri="{FF2B5EF4-FFF2-40B4-BE49-F238E27FC236}">
                <a16:creationId xmlns:a16="http://schemas.microsoft.com/office/drawing/2014/main" id="{CC4171F2-9746-4E9F-BD5E-61EE2A9800BE}"/>
              </a:ext>
            </a:extLst>
          </p:cNvPr>
          <p:cNvSpPr txBox="1"/>
          <p:nvPr/>
        </p:nvSpPr>
        <p:spPr>
          <a:xfrm>
            <a:off x="736863" y="5543339"/>
            <a:ext cx="1630556" cy="461665"/>
          </a:xfrm>
          <a:prstGeom prst="rect">
            <a:avLst/>
          </a:prstGeom>
          <a:noFill/>
        </p:spPr>
        <p:txBody>
          <a:bodyPr wrap="square" rtlCol="0">
            <a:spAutoFit/>
          </a:bodyPr>
          <a:lstStyle/>
          <a:p>
            <a:r>
              <a:rPr lang="nl-NL" sz="1200" dirty="0"/>
              <a:t>Bijlage gevraagd om in te dienen, in loket</a:t>
            </a:r>
          </a:p>
        </p:txBody>
      </p:sp>
      <p:sp>
        <p:nvSpPr>
          <p:cNvPr id="52" name="Rechthoek 51">
            <a:extLst>
              <a:ext uri="{FF2B5EF4-FFF2-40B4-BE49-F238E27FC236}">
                <a16:creationId xmlns:a16="http://schemas.microsoft.com/office/drawing/2014/main" id="{13809F43-852B-41A5-9A4D-84E90F4BD33B}"/>
              </a:ext>
            </a:extLst>
          </p:cNvPr>
          <p:cNvSpPr/>
          <p:nvPr/>
        </p:nvSpPr>
        <p:spPr>
          <a:xfrm>
            <a:off x="2381555" y="1772816"/>
            <a:ext cx="2301707" cy="5040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Indieningsvereisten</a:t>
            </a:r>
          </a:p>
          <a:p>
            <a:pPr algn="ctr"/>
            <a:r>
              <a:rPr lang="nl-NL" sz="1200" dirty="0"/>
              <a:t> Vergunning Kappen boom</a:t>
            </a:r>
          </a:p>
        </p:txBody>
      </p:sp>
      <p:sp>
        <p:nvSpPr>
          <p:cNvPr id="7" name="Pijl: gekromd links 6">
            <a:extLst>
              <a:ext uri="{FF2B5EF4-FFF2-40B4-BE49-F238E27FC236}">
                <a16:creationId xmlns:a16="http://schemas.microsoft.com/office/drawing/2014/main" id="{F4F5196D-C79B-4094-A2D6-7F6E59837CAB}"/>
              </a:ext>
            </a:extLst>
          </p:cNvPr>
          <p:cNvSpPr/>
          <p:nvPr/>
        </p:nvSpPr>
        <p:spPr>
          <a:xfrm rot="11022637">
            <a:off x="2032742" y="2071872"/>
            <a:ext cx="360040" cy="59813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641000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81000" y="1263650"/>
            <a:ext cx="8201025" cy="571500"/>
          </a:xfrm>
        </p:spPr>
        <p:txBody>
          <a:bodyPr/>
          <a:lstStyle/>
          <a:p>
            <a:r>
              <a:rPr lang="nl-NL" dirty="0"/>
              <a:t>Wat lever ik aan?</a:t>
            </a:r>
          </a:p>
        </p:txBody>
      </p:sp>
      <p:sp>
        <p:nvSpPr>
          <p:cNvPr id="8" name="Tijdelijke aanduiding voor inhoud 7"/>
          <p:cNvSpPr>
            <a:spLocks noGrp="1"/>
          </p:cNvSpPr>
          <p:nvPr>
            <p:ph idx="1"/>
          </p:nvPr>
        </p:nvSpPr>
        <p:spPr>
          <a:xfrm>
            <a:off x="395536" y="1966490"/>
            <a:ext cx="4752528" cy="4414838"/>
          </a:xfrm>
        </p:spPr>
        <p:txBody>
          <a:bodyPr/>
          <a:lstStyle/>
          <a:p>
            <a:r>
              <a:rPr lang="nl-NL" dirty="0">
                <a:latin typeface="+mn-lt"/>
                <a:cs typeface="Arial" panose="020B0604020202020204" pitchFamily="34" charset="0"/>
              </a:rPr>
              <a:t>Een </a:t>
            </a:r>
            <a:r>
              <a:rPr lang="nl-NL" b="1" dirty="0">
                <a:latin typeface="+mn-lt"/>
                <a:cs typeface="Arial" panose="020B0604020202020204" pitchFamily="34" charset="0"/>
              </a:rPr>
              <a:t>toepasbare regel bestand</a:t>
            </a:r>
            <a:r>
              <a:rPr lang="nl-NL" dirty="0">
                <a:latin typeface="+mn-lt"/>
                <a:cs typeface="Arial" panose="020B0604020202020204" pitchFamily="34" charset="0"/>
              </a:rPr>
              <a:t>:</a:t>
            </a:r>
          </a:p>
          <a:p>
            <a:pPr marL="0" indent="0"/>
            <a:r>
              <a:rPr lang="nl-NL" dirty="0">
                <a:latin typeface="+mn-lt"/>
                <a:cs typeface="Arial" panose="020B0604020202020204" pitchFamily="34" charset="0"/>
              </a:rPr>
              <a:t>Alles binnen één regelbeheerobject, per activiteit</a:t>
            </a:r>
          </a:p>
          <a:p>
            <a:endParaRPr lang="nl-NL" dirty="0">
              <a:latin typeface="+mn-lt"/>
              <a:cs typeface="Arial" panose="020B0604020202020204" pitchFamily="34" charset="0"/>
            </a:endParaRPr>
          </a:p>
          <a:p>
            <a:pPr marL="0" indent="0"/>
            <a:r>
              <a:rPr lang="nl-NL" dirty="0">
                <a:latin typeface="+mn-lt"/>
                <a:cs typeface="Arial" panose="020B0604020202020204" pitchFamily="34" charset="0"/>
              </a:rPr>
              <a:t>Gebruik de unieke naamgeving van </a:t>
            </a:r>
            <a:r>
              <a:rPr lang="nl-NL" i="1" dirty="0">
                <a:latin typeface="+mn-lt"/>
                <a:cs typeface="Arial" panose="020B0604020202020204" pitchFamily="34" charset="0"/>
              </a:rPr>
              <a:t>Activiteit</a:t>
            </a:r>
            <a:r>
              <a:rPr lang="nl-NL" dirty="0">
                <a:latin typeface="+mn-lt"/>
                <a:cs typeface="Arial" panose="020B0604020202020204" pitchFamily="34" charset="0"/>
              </a:rPr>
              <a:t> per </a:t>
            </a:r>
            <a:r>
              <a:rPr lang="nl-NL" u="sng" dirty="0">
                <a:latin typeface="+mn-lt"/>
                <a:cs typeface="Arial" panose="020B0604020202020204" pitchFamily="34" charset="0"/>
              </a:rPr>
              <a:t>Regelbeheerobject</a:t>
            </a:r>
          </a:p>
        </p:txBody>
      </p:sp>
      <p:sp>
        <p:nvSpPr>
          <p:cNvPr id="9" name="Rechthoek 8"/>
          <p:cNvSpPr/>
          <p:nvPr/>
        </p:nvSpPr>
        <p:spPr>
          <a:xfrm>
            <a:off x="4932041" y="1975151"/>
            <a:ext cx="4032448" cy="25193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dirty="0"/>
              <a:t>Conclusie Kappen boom</a:t>
            </a:r>
          </a:p>
        </p:txBody>
      </p:sp>
      <p:sp>
        <p:nvSpPr>
          <p:cNvPr id="15" name="Rechthoek 14">
            <a:extLst>
              <a:ext uri="{FF2B5EF4-FFF2-40B4-BE49-F238E27FC236}">
                <a16:creationId xmlns:a16="http://schemas.microsoft.com/office/drawing/2014/main" id="{E5017311-3127-47F8-A985-F66431FDAB72}"/>
              </a:ext>
            </a:extLst>
          </p:cNvPr>
          <p:cNvSpPr/>
          <p:nvPr/>
        </p:nvSpPr>
        <p:spPr>
          <a:xfrm>
            <a:off x="6732240" y="3815821"/>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600" dirty="0"/>
              <a:t>Interactieregels</a:t>
            </a:r>
          </a:p>
        </p:txBody>
      </p:sp>
      <p:sp>
        <p:nvSpPr>
          <p:cNvPr id="14" name="Rechthoek 13"/>
          <p:cNvSpPr/>
          <p:nvPr/>
        </p:nvSpPr>
        <p:spPr>
          <a:xfrm>
            <a:off x="6195706" y="3365315"/>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600" dirty="0"/>
              <a:t>Uitvoeringsregels</a:t>
            </a:r>
          </a:p>
        </p:txBody>
      </p:sp>
      <p:sp>
        <p:nvSpPr>
          <p:cNvPr id="13" name="Rechthoek 12"/>
          <p:cNvSpPr/>
          <p:nvPr/>
        </p:nvSpPr>
        <p:spPr>
          <a:xfrm>
            <a:off x="5724128" y="2920339"/>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600" dirty="0"/>
              <a:t>Conversieregels</a:t>
            </a:r>
          </a:p>
        </p:txBody>
      </p:sp>
      <p:sp>
        <p:nvSpPr>
          <p:cNvPr id="10" name="Rechthoek 9"/>
          <p:cNvSpPr/>
          <p:nvPr/>
        </p:nvSpPr>
        <p:spPr>
          <a:xfrm>
            <a:off x="5318403" y="2482543"/>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600" dirty="0"/>
              <a:t>Bedrijfsregels</a:t>
            </a:r>
          </a:p>
        </p:txBody>
      </p:sp>
      <p:sp>
        <p:nvSpPr>
          <p:cNvPr id="2" name="Rechthoek 1">
            <a:extLst>
              <a:ext uri="{FF2B5EF4-FFF2-40B4-BE49-F238E27FC236}">
                <a16:creationId xmlns:a16="http://schemas.microsoft.com/office/drawing/2014/main" id="{8BE95853-EA1C-4019-8ED4-987F7E684E33}"/>
              </a:ext>
            </a:extLst>
          </p:cNvPr>
          <p:cNvSpPr/>
          <p:nvPr/>
        </p:nvSpPr>
        <p:spPr>
          <a:xfrm>
            <a:off x="277921" y="4625841"/>
            <a:ext cx="8326527" cy="1323439"/>
          </a:xfrm>
          <a:prstGeom prst="rect">
            <a:avLst/>
          </a:prstGeom>
        </p:spPr>
        <p:txBody>
          <a:bodyPr wrap="square">
            <a:spAutoFit/>
          </a:bodyPr>
          <a:lstStyle/>
          <a:p>
            <a:r>
              <a:rPr lang="nl-NL" sz="1600" dirty="0"/>
              <a:t>Bijvoorbeeld: </a:t>
            </a:r>
            <a:r>
              <a:rPr lang="nl-NL" sz="1600" u="sng" dirty="0"/>
              <a:t>Conclusie</a:t>
            </a:r>
            <a:r>
              <a:rPr lang="nl-NL" sz="1600" dirty="0"/>
              <a:t> </a:t>
            </a:r>
            <a:r>
              <a:rPr lang="nl-NL" sz="1600" i="1" dirty="0"/>
              <a:t>Kappen boom </a:t>
            </a:r>
            <a:r>
              <a:rPr lang="nl-NL" sz="1600" dirty="0"/>
              <a:t>voor gemeente Regeldam</a:t>
            </a:r>
          </a:p>
          <a:p>
            <a:r>
              <a:rPr lang="nl-NL" sz="1600" b="1" dirty="0"/>
              <a:t>name</a:t>
            </a:r>
            <a:r>
              <a:rPr lang="nl-NL" sz="1600" dirty="0"/>
              <a:t>: </a:t>
            </a:r>
          </a:p>
          <a:p>
            <a:r>
              <a:rPr lang="nl-NL" sz="1600" dirty="0"/>
              <a:t>Conclusie Kappen boom</a:t>
            </a:r>
          </a:p>
          <a:p>
            <a:r>
              <a:rPr lang="nl-NL" sz="1600" b="1" dirty="0"/>
              <a:t>kenmerk:</a:t>
            </a:r>
          </a:p>
          <a:p>
            <a:r>
              <a:rPr lang="nl-NL" sz="1600" dirty="0"/>
              <a:t>Verwijzing naar regelbeheerobject (ID)</a:t>
            </a:r>
          </a:p>
        </p:txBody>
      </p:sp>
    </p:spTree>
    <p:extLst>
      <p:ext uri="{BB962C8B-B14F-4D97-AF65-F5344CB8AC3E}">
        <p14:creationId xmlns:p14="http://schemas.microsoft.com/office/powerpoint/2010/main" val="1079930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Ovaal 97">
            <a:extLst>
              <a:ext uri="{FF2B5EF4-FFF2-40B4-BE49-F238E27FC236}">
                <a16:creationId xmlns:a16="http://schemas.microsoft.com/office/drawing/2014/main" id="{BEF83074-5AEA-484E-9898-8BFD440BACDA}"/>
              </a:ext>
            </a:extLst>
          </p:cNvPr>
          <p:cNvSpPr/>
          <p:nvPr/>
        </p:nvSpPr>
        <p:spPr>
          <a:xfrm>
            <a:off x="5027759" y="3256986"/>
            <a:ext cx="739410" cy="6948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8" name="Tekstvak 37">
            <a:extLst>
              <a:ext uri="{FF2B5EF4-FFF2-40B4-BE49-F238E27FC236}">
                <a16:creationId xmlns:a16="http://schemas.microsoft.com/office/drawing/2014/main" id="{6D0EEED8-8A70-4EEA-995A-E4B0CD8AE605}"/>
              </a:ext>
            </a:extLst>
          </p:cNvPr>
          <p:cNvSpPr txBox="1"/>
          <p:nvPr/>
        </p:nvSpPr>
        <p:spPr>
          <a:xfrm>
            <a:off x="4637480" y="2764390"/>
            <a:ext cx="1518696" cy="461665"/>
          </a:xfrm>
          <a:prstGeom prst="rect">
            <a:avLst/>
          </a:prstGeom>
          <a:noFill/>
        </p:spPr>
        <p:txBody>
          <a:bodyPr wrap="square" rtlCol="0">
            <a:spAutoFit/>
          </a:bodyPr>
          <a:lstStyle/>
          <a:p>
            <a:pPr algn="ctr"/>
            <a:r>
              <a:rPr lang="nl-NL" sz="1200" dirty="0"/>
              <a:t>Regels ontvangen service</a:t>
            </a:r>
          </a:p>
        </p:txBody>
      </p:sp>
      <p:grpSp>
        <p:nvGrpSpPr>
          <p:cNvPr id="2" name="Groep 1">
            <a:extLst>
              <a:ext uri="{FF2B5EF4-FFF2-40B4-BE49-F238E27FC236}">
                <a16:creationId xmlns:a16="http://schemas.microsoft.com/office/drawing/2014/main" id="{C38FDC83-68A1-4235-A0C1-332FDC8287EA}"/>
              </a:ext>
            </a:extLst>
          </p:cNvPr>
          <p:cNvGrpSpPr/>
          <p:nvPr/>
        </p:nvGrpSpPr>
        <p:grpSpPr>
          <a:xfrm>
            <a:off x="353359" y="2387634"/>
            <a:ext cx="2132015" cy="1329398"/>
            <a:chOff x="846388" y="3711601"/>
            <a:chExt cx="3461447" cy="2389952"/>
          </a:xfrm>
        </p:grpSpPr>
        <p:sp>
          <p:nvSpPr>
            <p:cNvPr id="39" name="Rechthoek 38">
              <a:extLst>
                <a:ext uri="{FF2B5EF4-FFF2-40B4-BE49-F238E27FC236}">
                  <a16:creationId xmlns:a16="http://schemas.microsoft.com/office/drawing/2014/main" id="{93C50DAA-6FEF-40A9-A5AA-06299F62C463}"/>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Conclusie Boom kappen</a:t>
              </a:r>
            </a:p>
          </p:txBody>
        </p:sp>
        <p:sp>
          <p:nvSpPr>
            <p:cNvPr id="40" name="Rechthoek 39">
              <a:extLst>
                <a:ext uri="{FF2B5EF4-FFF2-40B4-BE49-F238E27FC236}">
                  <a16:creationId xmlns:a16="http://schemas.microsoft.com/office/drawing/2014/main" id="{AD633F86-22BA-4AAA-9BC4-70F6778895D5}"/>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48" name="Rechthoek 47">
              <a:extLst>
                <a:ext uri="{FF2B5EF4-FFF2-40B4-BE49-F238E27FC236}">
                  <a16:creationId xmlns:a16="http://schemas.microsoft.com/office/drawing/2014/main" id="{D5B52772-BBD6-4A02-8E05-0916E7001110}"/>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49" name="Rechthoek 48">
              <a:extLst>
                <a:ext uri="{FF2B5EF4-FFF2-40B4-BE49-F238E27FC236}">
                  <a16:creationId xmlns:a16="http://schemas.microsoft.com/office/drawing/2014/main" id="{7C918682-7352-4834-8841-7706531381EB}"/>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51" name="Rechthoek 50">
              <a:extLst>
                <a:ext uri="{FF2B5EF4-FFF2-40B4-BE49-F238E27FC236}">
                  <a16:creationId xmlns:a16="http://schemas.microsoft.com/office/drawing/2014/main" id="{C9024CA6-B2D0-448F-81DB-0676F9E151B7}"/>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52" name="Groep 51">
            <a:extLst>
              <a:ext uri="{FF2B5EF4-FFF2-40B4-BE49-F238E27FC236}">
                <a16:creationId xmlns:a16="http://schemas.microsoft.com/office/drawing/2014/main" id="{E00D52B6-44D6-4583-B4D1-1E10903B442D}"/>
              </a:ext>
            </a:extLst>
          </p:cNvPr>
          <p:cNvGrpSpPr/>
          <p:nvPr/>
        </p:nvGrpSpPr>
        <p:grpSpPr>
          <a:xfrm>
            <a:off x="559963" y="2891690"/>
            <a:ext cx="2160083" cy="1329398"/>
            <a:chOff x="846388" y="3711601"/>
            <a:chExt cx="3461447" cy="2389952"/>
          </a:xfrm>
        </p:grpSpPr>
        <p:sp>
          <p:nvSpPr>
            <p:cNvPr id="53" name="Rechthoek 52">
              <a:extLst>
                <a:ext uri="{FF2B5EF4-FFF2-40B4-BE49-F238E27FC236}">
                  <a16:creationId xmlns:a16="http://schemas.microsoft.com/office/drawing/2014/main" id="{7F05A9F7-B91A-4F39-91AA-A19BD0C04B82}"/>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Indieningsvereisten Boom kappen</a:t>
              </a:r>
            </a:p>
          </p:txBody>
        </p:sp>
        <p:sp>
          <p:nvSpPr>
            <p:cNvPr id="55" name="Rechthoek 54">
              <a:extLst>
                <a:ext uri="{FF2B5EF4-FFF2-40B4-BE49-F238E27FC236}">
                  <a16:creationId xmlns:a16="http://schemas.microsoft.com/office/drawing/2014/main" id="{3B9BC594-D002-47E0-AB16-43588E5A4089}"/>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56" name="Rechthoek 55">
              <a:extLst>
                <a:ext uri="{FF2B5EF4-FFF2-40B4-BE49-F238E27FC236}">
                  <a16:creationId xmlns:a16="http://schemas.microsoft.com/office/drawing/2014/main" id="{10A7F811-7C7B-4E21-AFB2-EFB88544D446}"/>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57" name="Rechthoek 56">
              <a:extLst>
                <a:ext uri="{FF2B5EF4-FFF2-40B4-BE49-F238E27FC236}">
                  <a16:creationId xmlns:a16="http://schemas.microsoft.com/office/drawing/2014/main" id="{E937EE70-BE4F-48CE-BAC6-AC53B7858073}"/>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63" name="Rechthoek 62">
              <a:extLst>
                <a:ext uri="{FF2B5EF4-FFF2-40B4-BE49-F238E27FC236}">
                  <a16:creationId xmlns:a16="http://schemas.microsoft.com/office/drawing/2014/main" id="{E1164033-8A6B-4403-889D-38FC2F2AF8A9}"/>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66" name="Groep 65">
            <a:extLst>
              <a:ext uri="{FF2B5EF4-FFF2-40B4-BE49-F238E27FC236}">
                <a16:creationId xmlns:a16="http://schemas.microsoft.com/office/drawing/2014/main" id="{11029978-EE7B-4B22-ACE7-9168D3BEB063}"/>
              </a:ext>
            </a:extLst>
          </p:cNvPr>
          <p:cNvGrpSpPr/>
          <p:nvPr/>
        </p:nvGrpSpPr>
        <p:grpSpPr>
          <a:xfrm>
            <a:off x="766567" y="3395746"/>
            <a:ext cx="2200815" cy="1329398"/>
            <a:chOff x="846388" y="3711601"/>
            <a:chExt cx="3461447" cy="2389952"/>
          </a:xfrm>
        </p:grpSpPr>
        <p:sp>
          <p:nvSpPr>
            <p:cNvPr id="69" name="Rechthoek 68">
              <a:extLst>
                <a:ext uri="{FF2B5EF4-FFF2-40B4-BE49-F238E27FC236}">
                  <a16:creationId xmlns:a16="http://schemas.microsoft.com/office/drawing/2014/main" id="{FF2E8D40-171C-43FE-A0BA-B8A928F8C4A1}"/>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Conclusie Slopen</a:t>
              </a:r>
            </a:p>
          </p:txBody>
        </p:sp>
        <p:sp>
          <p:nvSpPr>
            <p:cNvPr id="70" name="Rechthoek 69">
              <a:extLst>
                <a:ext uri="{FF2B5EF4-FFF2-40B4-BE49-F238E27FC236}">
                  <a16:creationId xmlns:a16="http://schemas.microsoft.com/office/drawing/2014/main" id="{F378B627-A676-41A8-98A7-730DF6DFCFE8}"/>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72" name="Rechthoek 71">
              <a:extLst>
                <a:ext uri="{FF2B5EF4-FFF2-40B4-BE49-F238E27FC236}">
                  <a16:creationId xmlns:a16="http://schemas.microsoft.com/office/drawing/2014/main" id="{BC34390D-BE7F-47C6-9484-06356A088CB2}"/>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74" name="Rechthoek 73">
              <a:extLst>
                <a:ext uri="{FF2B5EF4-FFF2-40B4-BE49-F238E27FC236}">
                  <a16:creationId xmlns:a16="http://schemas.microsoft.com/office/drawing/2014/main" id="{DCA9DBF6-B51E-4A05-AE5A-70E23F4D5980}"/>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75" name="Rechthoek 74">
              <a:extLst>
                <a:ext uri="{FF2B5EF4-FFF2-40B4-BE49-F238E27FC236}">
                  <a16:creationId xmlns:a16="http://schemas.microsoft.com/office/drawing/2014/main" id="{3C513E8F-AE60-4B0D-B8BB-FA827C695159}"/>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76" name="Groep 75">
            <a:extLst>
              <a:ext uri="{FF2B5EF4-FFF2-40B4-BE49-F238E27FC236}">
                <a16:creationId xmlns:a16="http://schemas.microsoft.com/office/drawing/2014/main" id="{FCEE8858-A2DF-4719-B0DD-CCF7BD673267}"/>
              </a:ext>
            </a:extLst>
          </p:cNvPr>
          <p:cNvGrpSpPr/>
          <p:nvPr/>
        </p:nvGrpSpPr>
        <p:grpSpPr>
          <a:xfrm>
            <a:off x="1043608" y="3861048"/>
            <a:ext cx="2214374" cy="1329398"/>
            <a:chOff x="846388" y="3711601"/>
            <a:chExt cx="3461447" cy="2389952"/>
          </a:xfrm>
        </p:grpSpPr>
        <p:sp>
          <p:nvSpPr>
            <p:cNvPr id="77" name="Rechthoek 76">
              <a:extLst>
                <a:ext uri="{FF2B5EF4-FFF2-40B4-BE49-F238E27FC236}">
                  <a16:creationId xmlns:a16="http://schemas.microsoft.com/office/drawing/2014/main" id="{6ABD6748-139F-4EEC-8979-9446051B7A95}"/>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Indieningsvereisten Slopen</a:t>
              </a:r>
            </a:p>
          </p:txBody>
        </p:sp>
        <p:sp>
          <p:nvSpPr>
            <p:cNvPr id="78" name="Rechthoek 77">
              <a:extLst>
                <a:ext uri="{FF2B5EF4-FFF2-40B4-BE49-F238E27FC236}">
                  <a16:creationId xmlns:a16="http://schemas.microsoft.com/office/drawing/2014/main" id="{90A9159F-DF4A-4E53-86D6-01DACD670564}"/>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79" name="Rechthoek 78">
              <a:extLst>
                <a:ext uri="{FF2B5EF4-FFF2-40B4-BE49-F238E27FC236}">
                  <a16:creationId xmlns:a16="http://schemas.microsoft.com/office/drawing/2014/main" id="{872D1C0E-B966-4B57-A2D9-79081F5B9263}"/>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80" name="Rechthoek 79">
              <a:extLst>
                <a:ext uri="{FF2B5EF4-FFF2-40B4-BE49-F238E27FC236}">
                  <a16:creationId xmlns:a16="http://schemas.microsoft.com/office/drawing/2014/main" id="{F67D75E5-FE0C-49AF-AE88-F58B2BF0A42F}"/>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81" name="Rechthoek 80">
              <a:extLst>
                <a:ext uri="{FF2B5EF4-FFF2-40B4-BE49-F238E27FC236}">
                  <a16:creationId xmlns:a16="http://schemas.microsoft.com/office/drawing/2014/main" id="{BBDD8870-FAE8-4114-A930-06E4A6B458B2}"/>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sp>
        <p:nvSpPr>
          <p:cNvPr id="85" name="Tekstvak 84">
            <a:extLst>
              <a:ext uri="{FF2B5EF4-FFF2-40B4-BE49-F238E27FC236}">
                <a16:creationId xmlns:a16="http://schemas.microsoft.com/office/drawing/2014/main" id="{6C4D5D45-44AC-43B6-8658-070C92DD143A}"/>
              </a:ext>
            </a:extLst>
          </p:cNvPr>
          <p:cNvSpPr txBox="1"/>
          <p:nvPr/>
        </p:nvSpPr>
        <p:spPr>
          <a:xfrm>
            <a:off x="4572001" y="4142472"/>
            <a:ext cx="859346" cy="276999"/>
          </a:xfrm>
          <a:prstGeom prst="rect">
            <a:avLst/>
          </a:prstGeom>
          <a:noFill/>
        </p:spPr>
        <p:txBody>
          <a:bodyPr wrap="square" rtlCol="0">
            <a:spAutoFit/>
          </a:bodyPr>
          <a:lstStyle/>
          <a:p>
            <a:r>
              <a:rPr lang="nl-NL" sz="1200" dirty="0"/>
              <a:t>Verificatie</a:t>
            </a:r>
          </a:p>
        </p:txBody>
      </p:sp>
      <p:cxnSp>
        <p:nvCxnSpPr>
          <p:cNvPr id="99" name="Rechte verbindingslijn 98">
            <a:extLst>
              <a:ext uri="{FF2B5EF4-FFF2-40B4-BE49-F238E27FC236}">
                <a16:creationId xmlns:a16="http://schemas.microsoft.com/office/drawing/2014/main" id="{3D7263C0-CCA3-440F-B74B-958663C34203}"/>
              </a:ext>
            </a:extLst>
          </p:cNvPr>
          <p:cNvCxnSpPr>
            <a:cxnSpLocks/>
          </p:cNvCxnSpPr>
          <p:nvPr/>
        </p:nvCxnSpPr>
        <p:spPr>
          <a:xfrm flipV="1">
            <a:off x="5396828" y="3231670"/>
            <a:ext cx="0" cy="1198362"/>
          </a:xfrm>
          <a:prstGeom prst="line">
            <a:avLst/>
          </a:prstGeom>
          <a:ln w="25400">
            <a:solidFill>
              <a:srgbClr val="266206"/>
            </a:solidFill>
            <a:prstDash val="sysDot"/>
          </a:ln>
        </p:spPr>
        <p:style>
          <a:lnRef idx="1">
            <a:schemeClr val="accent1"/>
          </a:lnRef>
          <a:fillRef idx="0">
            <a:schemeClr val="accent1"/>
          </a:fillRef>
          <a:effectRef idx="0">
            <a:schemeClr val="accent1"/>
          </a:effectRef>
          <a:fontRef idx="minor">
            <a:schemeClr val="tx1"/>
          </a:fontRef>
        </p:style>
      </p:cxnSp>
      <p:cxnSp>
        <p:nvCxnSpPr>
          <p:cNvPr id="108" name="Rechte verbindingslijn 107">
            <a:extLst>
              <a:ext uri="{FF2B5EF4-FFF2-40B4-BE49-F238E27FC236}">
                <a16:creationId xmlns:a16="http://schemas.microsoft.com/office/drawing/2014/main" id="{7146F46B-D390-4958-89C1-160D3552B752}"/>
              </a:ext>
            </a:extLst>
          </p:cNvPr>
          <p:cNvCxnSpPr>
            <a:cxnSpLocks/>
            <a:endCxn id="98" idx="3"/>
          </p:cNvCxnSpPr>
          <p:nvPr/>
        </p:nvCxnSpPr>
        <p:spPr>
          <a:xfrm flipV="1">
            <a:off x="3592801" y="3850111"/>
            <a:ext cx="1543242" cy="694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0" name="Rechte verbindingslijn met pijl 109">
            <a:extLst>
              <a:ext uri="{FF2B5EF4-FFF2-40B4-BE49-F238E27FC236}">
                <a16:creationId xmlns:a16="http://schemas.microsoft.com/office/drawing/2014/main" id="{5316AF50-DD21-4391-8E0A-462E354F513A}"/>
              </a:ext>
            </a:extLst>
          </p:cNvPr>
          <p:cNvCxnSpPr>
            <a:cxnSpLocks/>
            <a:stCxn id="98" idx="3"/>
          </p:cNvCxnSpPr>
          <p:nvPr/>
        </p:nvCxnSpPr>
        <p:spPr>
          <a:xfrm flipH="1">
            <a:off x="3559055" y="3850111"/>
            <a:ext cx="1576988" cy="53669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2" name="Vermenigvuldigingsteken 111">
            <a:extLst>
              <a:ext uri="{FF2B5EF4-FFF2-40B4-BE49-F238E27FC236}">
                <a16:creationId xmlns:a16="http://schemas.microsoft.com/office/drawing/2014/main" id="{6C65557B-92A5-442E-9AD5-29FC425ED566}"/>
              </a:ext>
            </a:extLst>
          </p:cNvPr>
          <p:cNvSpPr/>
          <p:nvPr/>
        </p:nvSpPr>
        <p:spPr>
          <a:xfrm>
            <a:off x="4896635" y="3735447"/>
            <a:ext cx="360040" cy="382742"/>
          </a:xfrm>
          <a:prstGeom prst="mathMultipl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16" name="Rechte verbindingslijn met pijl 115">
            <a:extLst>
              <a:ext uri="{FF2B5EF4-FFF2-40B4-BE49-F238E27FC236}">
                <a16:creationId xmlns:a16="http://schemas.microsoft.com/office/drawing/2014/main" id="{2973729D-63FB-44DC-AD30-CCAF34144289}"/>
              </a:ext>
            </a:extLst>
          </p:cNvPr>
          <p:cNvCxnSpPr>
            <a:cxnSpLocks/>
            <a:endCxn id="98" idx="2"/>
          </p:cNvCxnSpPr>
          <p:nvPr/>
        </p:nvCxnSpPr>
        <p:spPr>
          <a:xfrm flipV="1">
            <a:off x="3507994" y="3604431"/>
            <a:ext cx="1519765" cy="2599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3" name="Rechte verbindingslijn met pijl 122">
            <a:extLst>
              <a:ext uri="{FF2B5EF4-FFF2-40B4-BE49-F238E27FC236}">
                <a16:creationId xmlns:a16="http://schemas.microsoft.com/office/drawing/2014/main" id="{57B8BD8B-2FAC-4263-82AD-FB6B7AA4BE88}"/>
              </a:ext>
            </a:extLst>
          </p:cNvPr>
          <p:cNvCxnSpPr>
            <a:cxnSpLocks/>
            <a:stCxn id="98" idx="6"/>
            <a:endCxn id="61" idx="1"/>
          </p:cNvCxnSpPr>
          <p:nvPr/>
        </p:nvCxnSpPr>
        <p:spPr>
          <a:xfrm flipV="1">
            <a:off x="5767169" y="3601209"/>
            <a:ext cx="967307" cy="322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2" name="Titel 6">
            <a:extLst>
              <a:ext uri="{FF2B5EF4-FFF2-40B4-BE49-F238E27FC236}">
                <a16:creationId xmlns:a16="http://schemas.microsoft.com/office/drawing/2014/main" id="{A8C9B2B8-B2BE-4718-B61A-DF3D290269F5}"/>
              </a:ext>
            </a:extLst>
          </p:cNvPr>
          <p:cNvSpPr>
            <a:spLocks noGrp="1"/>
          </p:cNvSpPr>
          <p:nvPr>
            <p:ph type="title"/>
          </p:nvPr>
        </p:nvSpPr>
        <p:spPr>
          <a:xfrm>
            <a:off x="381000" y="1263650"/>
            <a:ext cx="8201025" cy="571500"/>
          </a:xfrm>
        </p:spPr>
        <p:txBody>
          <a:bodyPr/>
          <a:lstStyle/>
          <a:p>
            <a:r>
              <a:rPr lang="nl-NL" dirty="0"/>
              <a:t>Wat gebeurt er als ik een bestand aanlever?</a:t>
            </a:r>
          </a:p>
        </p:txBody>
      </p:sp>
      <p:sp>
        <p:nvSpPr>
          <p:cNvPr id="61" name="Rechthoek 60">
            <a:extLst>
              <a:ext uri="{FF2B5EF4-FFF2-40B4-BE49-F238E27FC236}">
                <a16:creationId xmlns:a16="http://schemas.microsoft.com/office/drawing/2014/main" id="{7FB3A8C8-FFE7-4E59-BCF4-A507CE952CBF}"/>
              </a:ext>
            </a:extLst>
          </p:cNvPr>
          <p:cNvSpPr/>
          <p:nvPr/>
        </p:nvSpPr>
        <p:spPr>
          <a:xfrm>
            <a:off x="6734476" y="3281157"/>
            <a:ext cx="1502202" cy="640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t>Registratie Toepasbare Regels</a:t>
            </a:r>
          </a:p>
        </p:txBody>
      </p:sp>
    </p:spTree>
    <p:extLst>
      <p:ext uri="{BB962C8B-B14F-4D97-AF65-F5344CB8AC3E}">
        <p14:creationId xmlns:p14="http://schemas.microsoft.com/office/powerpoint/2010/main" val="1104311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Rechte verbindingslijn 7">
            <a:extLst>
              <a:ext uri="{FF2B5EF4-FFF2-40B4-BE49-F238E27FC236}">
                <a16:creationId xmlns:a16="http://schemas.microsoft.com/office/drawing/2014/main" id="{3F52180C-D710-4823-9C94-DF7FFFBE4EFC}"/>
              </a:ext>
            </a:extLst>
          </p:cNvPr>
          <p:cNvCxnSpPr>
            <a:cxnSpLocks/>
          </p:cNvCxnSpPr>
          <p:nvPr/>
        </p:nvCxnSpPr>
        <p:spPr>
          <a:xfrm>
            <a:off x="8100392" y="2708920"/>
            <a:ext cx="0" cy="1769628"/>
          </a:xfrm>
          <a:prstGeom prst="line">
            <a:avLst/>
          </a:prstGeom>
          <a:ln w="25400">
            <a:solidFill>
              <a:srgbClr val="276206">
                <a:alpha val="49804"/>
              </a:srgbClr>
            </a:solidFill>
          </a:ln>
        </p:spPr>
        <p:style>
          <a:lnRef idx="1">
            <a:schemeClr val="accent1"/>
          </a:lnRef>
          <a:fillRef idx="0">
            <a:schemeClr val="accent1"/>
          </a:fillRef>
          <a:effectRef idx="0">
            <a:schemeClr val="accent1"/>
          </a:effectRef>
          <a:fontRef idx="minor">
            <a:schemeClr val="tx1"/>
          </a:fontRef>
        </p:style>
      </p:cxnSp>
      <p:sp>
        <p:nvSpPr>
          <p:cNvPr id="36" name="Ovaal 35">
            <a:extLst>
              <a:ext uri="{FF2B5EF4-FFF2-40B4-BE49-F238E27FC236}">
                <a16:creationId xmlns:a16="http://schemas.microsoft.com/office/drawing/2014/main" id="{D25D18A5-1530-4A8B-B7A9-1F46CF2570B6}"/>
              </a:ext>
            </a:extLst>
          </p:cNvPr>
          <p:cNvSpPr/>
          <p:nvPr/>
        </p:nvSpPr>
        <p:spPr>
          <a:xfrm>
            <a:off x="4517826" y="4579825"/>
            <a:ext cx="360040" cy="352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7" name="Tekstvak 36">
            <a:extLst>
              <a:ext uri="{FF2B5EF4-FFF2-40B4-BE49-F238E27FC236}">
                <a16:creationId xmlns:a16="http://schemas.microsoft.com/office/drawing/2014/main" id="{301D1759-F101-48C3-8B8E-A30588DA4F56}"/>
              </a:ext>
            </a:extLst>
          </p:cNvPr>
          <p:cNvSpPr txBox="1"/>
          <p:nvPr/>
        </p:nvSpPr>
        <p:spPr>
          <a:xfrm>
            <a:off x="4456862" y="4959613"/>
            <a:ext cx="1555298" cy="461665"/>
          </a:xfrm>
          <a:prstGeom prst="rect">
            <a:avLst/>
          </a:prstGeom>
          <a:noFill/>
        </p:spPr>
        <p:txBody>
          <a:bodyPr wrap="square" rtlCol="0">
            <a:spAutoFit/>
          </a:bodyPr>
          <a:lstStyle/>
          <a:p>
            <a:r>
              <a:rPr lang="nl-NL" sz="1200" dirty="0"/>
              <a:t>Regels verifiëren service</a:t>
            </a:r>
          </a:p>
        </p:txBody>
      </p:sp>
      <p:grpSp>
        <p:nvGrpSpPr>
          <p:cNvPr id="2" name="Groep 1">
            <a:extLst>
              <a:ext uri="{FF2B5EF4-FFF2-40B4-BE49-F238E27FC236}">
                <a16:creationId xmlns:a16="http://schemas.microsoft.com/office/drawing/2014/main" id="{C38FDC83-68A1-4235-A0C1-332FDC8287EA}"/>
              </a:ext>
            </a:extLst>
          </p:cNvPr>
          <p:cNvGrpSpPr/>
          <p:nvPr/>
        </p:nvGrpSpPr>
        <p:grpSpPr>
          <a:xfrm>
            <a:off x="353359" y="2387634"/>
            <a:ext cx="2132015" cy="1329398"/>
            <a:chOff x="846388" y="3711601"/>
            <a:chExt cx="3461447" cy="2389952"/>
          </a:xfrm>
        </p:grpSpPr>
        <p:sp>
          <p:nvSpPr>
            <p:cNvPr id="39" name="Rechthoek 38">
              <a:extLst>
                <a:ext uri="{FF2B5EF4-FFF2-40B4-BE49-F238E27FC236}">
                  <a16:creationId xmlns:a16="http://schemas.microsoft.com/office/drawing/2014/main" id="{93C50DAA-6FEF-40A9-A5AA-06299F62C463}"/>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Conclusie Boom kappen</a:t>
              </a:r>
            </a:p>
          </p:txBody>
        </p:sp>
        <p:sp>
          <p:nvSpPr>
            <p:cNvPr id="40" name="Rechthoek 39">
              <a:extLst>
                <a:ext uri="{FF2B5EF4-FFF2-40B4-BE49-F238E27FC236}">
                  <a16:creationId xmlns:a16="http://schemas.microsoft.com/office/drawing/2014/main" id="{AD633F86-22BA-4AAA-9BC4-70F6778895D5}"/>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48" name="Rechthoek 47">
              <a:extLst>
                <a:ext uri="{FF2B5EF4-FFF2-40B4-BE49-F238E27FC236}">
                  <a16:creationId xmlns:a16="http://schemas.microsoft.com/office/drawing/2014/main" id="{D5B52772-BBD6-4A02-8E05-0916E7001110}"/>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49" name="Rechthoek 48">
              <a:extLst>
                <a:ext uri="{FF2B5EF4-FFF2-40B4-BE49-F238E27FC236}">
                  <a16:creationId xmlns:a16="http://schemas.microsoft.com/office/drawing/2014/main" id="{7C918682-7352-4834-8841-7706531381EB}"/>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51" name="Rechthoek 50">
              <a:extLst>
                <a:ext uri="{FF2B5EF4-FFF2-40B4-BE49-F238E27FC236}">
                  <a16:creationId xmlns:a16="http://schemas.microsoft.com/office/drawing/2014/main" id="{C9024CA6-B2D0-448F-81DB-0676F9E151B7}"/>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52" name="Groep 51">
            <a:extLst>
              <a:ext uri="{FF2B5EF4-FFF2-40B4-BE49-F238E27FC236}">
                <a16:creationId xmlns:a16="http://schemas.microsoft.com/office/drawing/2014/main" id="{E00D52B6-44D6-4583-B4D1-1E10903B442D}"/>
              </a:ext>
            </a:extLst>
          </p:cNvPr>
          <p:cNvGrpSpPr/>
          <p:nvPr/>
        </p:nvGrpSpPr>
        <p:grpSpPr>
          <a:xfrm>
            <a:off x="559963" y="2891690"/>
            <a:ext cx="2160083" cy="1329398"/>
            <a:chOff x="846388" y="3711601"/>
            <a:chExt cx="3461447" cy="2389952"/>
          </a:xfrm>
        </p:grpSpPr>
        <p:sp>
          <p:nvSpPr>
            <p:cNvPr id="53" name="Rechthoek 52">
              <a:extLst>
                <a:ext uri="{FF2B5EF4-FFF2-40B4-BE49-F238E27FC236}">
                  <a16:creationId xmlns:a16="http://schemas.microsoft.com/office/drawing/2014/main" id="{7F05A9F7-B91A-4F39-91AA-A19BD0C04B82}"/>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Indieningsvereisten Boom kappen</a:t>
              </a:r>
            </a:p>
          </p:txBody>
        </p:sp>
        <p:sp>
          <p:nvSpPr>
            <p:cNvPr id="55" name="Rechthoek 54">
              <a:extLst>
                <a:ext uri="{FF2B5EF4-FFF2-40B4-BE49-F238E27FC236}">
                  <a16:creationId xmlns:a16="http://schemas.microsoft.com/office/drawing/2014/main" id="{3B9BC594-D002-47E0-AB16-43588E5A4089}"/>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56" name="Rechthoek 55">
              <a:extLst>
                <a:ext uri="{FF2B5EF4-FFF2-40B4-BE49-F238E27FC236}">
                  <a16:creationId xmlns:a16="http://schemas.microsoft.com/office/drawing/2014/main" id="{10A7F811-7C7B-4E21-AFB2-EFB88544D446}"/>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57" name="Rechthoek 56">
              <a:extLst>
                <a:ext uri="{FF2B5EF4-FFF2-40B4-BE49-F238E27FC236}">
                  <a16:creationId xmlns:a16="http://schemas.microsoft.com/office/drawing/2014/main" id="{E937EE70-BE4F-48CE-BAC6-AC53B7858073}"/>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63" name="Rechthoek 62">
              <a:extLst>
                <a:ext uri="{FF2B5EF4-FFF2-40B4-BE49-F238E27FC236}">
                  <a16:creationId xmlns:a16="http://schemas.microsoft.com/office/drawing/2014/main" id="{E1164033-8A6B-4403-889D-38FC2F2AF8A9}"/>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66" name="Groep 65">
            <a:extLst>
              <a:ext uri="{FF2B5EF4-FFF2-40B4-BE49-F238E27FC236}">
                <a16:creationId xmlns:a16="http://schemas.microsoft.com/office/drawing/2014/main" id="{11029978-EE7B-4B22-ACE7-9168D3BEB063}"/>
              </a:ext>
            </a:extLst>
          </p:cNvPr>
          <p:cNvGrpSpPr/>
          <p:nvPr/>
        </p:nvGrpSpPr>
        <p:grpSpPr>
          <a:xfrm>
            <a:off x="766567" y="3395746"/>
            <a:ext cx="2200815" cy="1329398"/>
            <a:chOff x="846388" y="3711601"/>
            <a:chExt cx="3461447" cy="2389952"/>
          </a:xfrm>
        </p:grpSpPr>
        <p:sp>
          <p:nvSpPr>
            <p:cNvPr id="69" name="Rechthoek 68">
              <a:extLst>
                <a:ext uri="{FF2B5EF4-FFF2-40B4-BE49-F238E27FC236}">
                  <a16:creationId xmlns:a16="http://schemas.microsoft.com/office/drawing/2014/main" id="{FF2E8D40-171C-43FE-A0BA-B8A928F8C4A1}"/>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Conclusie Slopen</a:t>
              </a:r>
            </a:p>
          </p:txBody>
        </p:sp>
        <p:sp>
          <p:nvSpPr>
            <p:cNvPr id="70" name="Rechthoek 69">
              <a:extLst>
                <a:ext uri="{FF2B5EF4-FFF2-40B4-BE49-F238E27FC236}">
                  <a16:creationId xmlns:a16="http://schemas.microsoft.com/office/drawing/2014/main" id="{F378B627-A676-41A8-98A7-730DF6DFCFE8}"/>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72" name="Rechthoek 71">
              <a:extLst>
                <a:ext uri="{FF2B5EF4-FFF2-40B4-BE49-F238E27FC236}">
                  <a16:creationId xmlns:a16="http://schemas.microsoft.com/office/drawing/2014/main" id="{BC34390D-BE7F-47C6-9484-06356A088CB2}"/>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74" name="Rechthoek 73">
              <a:extLst>
                <a:ext uri="{FF2B5EF4-FFF2-40B4-BE49-F238E27FC236}">
                  <a16:creationId xmlns:a16="http://schemas.microsoft.com/office/drawing/2014/main" id="{DCA9DBF6-B51E-4A05-AE5A-70E23F4D5980}"/>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75" name="Rechthoek 74">
              <a:extLst>
                <a:ext uri="{FF2B5EF4-FFF2-40B4-BE49-F238E27FC236}">
                  <a16:creationId xmlns:a16="http://schemas.microsoft.com/office/drawing/2014/main" id="{3C513E8F-AE60-4B0D-B8BB-FA827C695159}"/>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grpSp>
        <p:nvGrpSpPr>
          <p:cNvPr id="76" name="Groep 75">
            <a:extLst>
              <a:ext uri="{FF2B5EF4-FFF2-40B4-BE49-F238E27FC236}">
                <a16:creationId xmlns:a16="http://schemas.microsoft.com/office/drawing/2014/main" id="{FCEE8858-A2DF-4719-B0DD-CCF7BD673267}"/>
              </a:ext>
            </a:extLst>
          </p:cNvPr>
          <p:cNvGrpSpPr/>
          <p:nvPr/>
        </p:nvGrpSpPr>
        <p:grpSpPr>
          <a:xfrm>
            <a:off x="1043608" y="3861048"/>
            <a:ext cx="2214374" cy="1329398"/>
            <a:chOff x="846388" y="3711601"/>
            <a:chExt cx="3461447" cy="2389952"/>
          </a:xfrm>
        </p:grpSpPr>
        <p:sp>
          <p:nvSpPr>
            <p:cNvPr id="77" name="Rechthoek 76">
              <a:extLst>
                <a:ext uri="{FF2B5EF4-FFF2-40B4-BE49-F238E27FC236}">
                  <a16:creationId xmlns:a16="http://schemas.microsoft.com/office/drawing/2014/main" id="{6ABD6748-139F-4EEC-8979-9446051B7A95}"/>
                </a:ext>
              </a:extLst>
            </p:cNvPr>
            <p:cNvSpPr/>
            <p:nvPr/>
          </p:nvSpPr>
          <p:spPr>
            <a:xfrm>
              <a:off x="846388" y="3711601"/>
              <a:ext cx="3461447" cy="23899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800" dirty="0"/>
                <a:t>Indieningsvereisten Slopen</a:t>
              </a:r>
            </a:p>
          </p:txBody>
        </p:sp>
        <p:sp>
          <p:nvSpPr>
            <p:cNvPr id="78" name="Rechthoek 77">
              <a:extLst>
                <a:ext uri="{FF2B5EF4-FFF2-40B4-BE49-F238E27FC236}">
                  <a16:creationId xmlns:a16="http://schemas.microsoft.com/office/drawing/2014/main" id="{90A9159F-DF4A-4E53-86D6-01DACD670564}"/>
                </a:ext>
              </a:extLst>
            </p:cNvPr>
            <p:cNvSpPr/>
            <p:nvPr/>
          </p:nvSpPr>
          <p:spPr>
            <a:xfrm>
              <a:off x="2363619" y="5552270"/>
              <a:ext cx="1814264" cy="4709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Interactieregels</a:t>
              </a:r>
            </a:p>
          </p:txBody>
        </p:sp>
        <p:sp>
          <p:nvSpPr>
            <p:cNvPr id="79" name="Rechthoek 78">
              <a:extLst>
                <a:ext uri="{FF2B5EF4-FFF2-40B4-BE49-F238E27FC236}">
                  <a16:creationId xmlns:a16="http://schemas.microsoft.com/office/drawing/2014/main" id="{872D1C0E-B966-4B57-A2D9-79081F5B9263}"/>
                </a:ext>
              </a:extLst>
            </p:cNvPr>
            <p:cNvSpPr/>
            <p:nvPr/>
          </p:nvSpPr>
          <p:spPr>
            <a:xfrm>
              <a:off x="1827085" y="5101764"/>
              <a:ext cx="1990152"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Uitvoeringsregels</a:t>
              </a:r>
            </a:p>
          </p:txBody>
        </p:sp>
        <p:sp>
          <p:nvSpPr>
            <p:cNvPr id="80" name="Rechthoek 79">
              <a:extLst>
                <a:ext uri="{FF2B5EF4-FFF2-40B4-BE49-F238E27FC236}">
                  <a16:creationId xmlns:a16="http://schemas.microsoft.com/office/drawing/2014/main" id="{F67D75E5-FE0C-49AF-AE88-F58B2BF0A42F}"/>
                </a:ext>
              </a:extLst>
            </p:cNvPr>
            <p:cNvSpPr/>
            <p:nvPr/>
          </p:nvSpPr>
          <p:spPr>
            <a:xfrm>
              <a:off x="1355507" y="4656788"/>
              <a:ext cx="1886798"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Conversieregels</a:t>
              </a:r>
            </a:p>
          </p:txBody>
        </p:sp>
        <p:sp>
          <p:nvSpPr>
            <p:cNvPr id="81" name="Rechthoek 80">
              <a:extLst>
                <a:ext uri="{FF2B5EF4-FFF2-40B4-BE49-F238E27FC236}">
                  <a16:creationId xmlns:a16="http://schemas.microsoft.com/office/drawing/2014/main" id="{BBDD8870-FAE8-4114-A930-06E4A6B458B2}"/>
                </a:ext>
              </a:extLst>
            </p:cNvPr>
            <p:cNvSpPr/>
            <p:nvPr/>
          </p:nvSpPr>
          <p:spPr>
            <a:xfrm>
              <a:off x="949782" y="4218992"/>
              <a:ext cx="1635176" cy="4707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800" dirty="0"/>
                <a:t>Bedrijfsregels</a:t>
              </a:r>
            </a:p>
          </p:txBody>
        </p:sp>
      </p:grpSp>
      <p:cxnSp>
        <p:nvCxnSpPr>
          <p:cNvPr id="95" name="Rechte verbindingslijn 94">
            <a:extLst>
              <a:ext uri="{FF2B5EF4-FFF2-40B4-BE49-F238E27FC236}">
                <a16:creationId xmlns:a16="http://schemas.microsoft.com/office/drawing/2014/main" id="{4B1D5F8A-2A09-4503-AA9E-8C1A4DE5ED86}"/>
              </a:ext>
            </a:extLst>
          </p:cNvPr>
          <p:cNvCxnSpPr>
            <a:cxnSpLocks/>
          </p:cNvCxnSpPr>
          <p:nvPr/>
        </p:nvCxnSpPr>
        <p:spPr>
          <a:xfrm flipV="1">
            <a:off x="8100392" y="4509120"/>
            <a:ext cx="0" cy="407388"/>
          </a:xfrm>
          <a:prstGeom prst="line">
            <a:avLst/>
          </a:prstGeom>
          <a:ln w="25400">
            <a:solidFill>
              <a:srgbClr val="266206">
                <a:alpha val="50000"/>
              </a:srgbClr>
            </a:solidFill>
            <a:prstDash val="sysDot"/>
          </a:ln>
        </p:spPr>
        <p:style>
          <a:lnRef idx="1">
            <a:schemeClr val="accent1"/>
          </a:lnRef>
          <a:fillRef idx="0">
            <a:schemeClr val="accent1"/>
          </a:fillRef>
          <a:effectRef idx="0">
            <a:schemeClr val="accent1"/>
          </a:effectRef>
          <a:fontRef idx="minor">
            <a:schemeClr val="tx1"/>
          </a:fontRef>
        </p:style>
      </p:cxnSp>
      <p:sp>
        <p:nvSpPr>
          <p:cNvPr id="96" name="Tekstvak 95">
            <a:extLst>
              <a:ext uri="{FF2B5EF4-FFF2-40B4-BE49-F238E27FC236}">
                <a16:creationId xmlns:a16="http://schemas.microsoft.com/office/drawing/2014/main" id="{B5A544EA-E229-4078-99E8-4A7B6B0CF894}"/>
              </a:ext>
            </a:extLst>
          </p:cNvPr>
          <p:cNvSpPr txBox="1"/>
          <p:nvPr/>
        </p:nvSpPr>
        <p:spPr>
          <a:xfrm>
            <a:off x="7396353" y="4636463"/>
            <a:ext cx="704039" cy="276999"/>
          </a:xfrm>
          <a:prstGeom prst="rect">
            <a:avLst/>
          </a:prstGeom>
          <a:noFill/>
        </p:spPr>
        <p:txBody>
          <a:bodyPr wrap="none" rtlCol="0">
            <a:spAutoFit/>
          </a:bodyPr>
          <a:lstStyle/>
          <a:p>
            <a:r>
              <a:rPr lang="nl-NL" sz="1200" dirty="0" err="1"/>
              <a:t>Staging</a:t>
            </a:r>
            <a:endParaRPr lang="nl-NL" sz="1200" dirty="0"/>
          </a:p>
        </p:txBody>
      </p:sp>
      <p:sp>
        <p:nvSpPr>
          <p:cNvPr id="97" name="Tekstvak 96">
            <a:extLst>
              <a:ext uri="{FF2B5EF4-FFF2-40B4-BE49-F238E27FC236}">
                <a16:creationId xmlns:a16="http://schemas.microsoft.com/office/drawing/2014/main" id="{E48FDC9C-EE58-4EA5-895C-EB9EDC12C19E}"/>
              </a:ext>
            </a:extLst>
          </p:cNvPr>
          <p:cNvSpPr txBox="1"/>
          <p:nvPr/>
        </p:nvSpPr>
        <p:spPr>
          <a:xfrm>
            <a:off x="8100392" y="4636463"/>
            <a:ext cx="832279" cy="276999"/>
          </a:xfrm>
          <a:prstGeom prst="rect">
            <a:avLst/>
          </a:prstGeom>
          <a:noFill/>
        </p:spPr>
        <p:txBody>
          <a:bodyPr wrap="none" rtlCol="0">
            <a:spAutoFit/>
          </a:bodyPr>
          <a:lstStyle/>
          <a:p>
            <a:r>
              <a:rPr lang="nl-NL" sz="1200" dirty="0"/>
              <a:t>Productie</a:t>
            </a:r>
          </a:p>
        </p:txBody>
      </p:sp>
      <p:cxnSp>
        <p:nvCxnSpPr>
          <p:cNvPr id="139" name="Rechte verbindingslijn met pijl 138">
            <a:extLst>
              <a:ext uri="{FF2B5EF4-FFF2-40B4-BE49-F238E27FC236}">
                <a16:creationId xmlns:a16="http://schemas.microsoft.com/office/drawing/2014/main" id="{E764EA00-CE46-4650-AE73-A1BE23958FA5}"/>
              </a:ext>
            </a:extLst>
          </p:cNvPr>
          <p:cNvCxnSpPr>
            <a:cxnSpLocks/>
          </p:cNvCxnSpPr>
          <p:nvPr/>
        </p:nvCxnSpPr>
        <p:spPr>
          <a:xfrm flipH="1">
            <a:off x="3944896" y="4881316"/>
            <a:ext cx="614256"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9" name="Rechte verbindingslijn met pijl 148">
            <a:extLst>
              <a:ext uri="{FF2B5EF4-FFF2-40B4-BE49-F238E27FC236}">
                <a16:creationId xmlns:a16="http://schemas.microsoft.com/office/drawing/2014/main" id="{D8DB25E3-537E-4779-9402-90574A4ABC7E}"/>
              </a:ext>
            </a:extLst>
          </p:cNvPr>
          <p:cNvCxnSpPr>
            <a:cxnSpLocks/>
          </p:cNvCxnSpPr>
          <p:nvPr/>
        </p:nvCxnSpPr>
        <p:spPr>
          <a:xfrm>
            <a:off x="3865693" y="4765247"/>
            <a:ext cx="652132"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2" name="Titel 6">
            <a:extLst>
              <a:ext uri="{FF2B5EF4-FFF2-40B4-BE49-F238E27FC236}">
                <a16:creationId xmlns:a16="http://schemas.microsoft.com/office/drawing/2014/main" id="{A8C9B2B8-B2BE-4718-B61A-DF3D290269F5}"/>
              </a:ext>
            </a:extLst>
          </p:cNvPr>
          <p:cNvSpPr>
            <a:spLocks noGrp="1"/>
          </p:cNvSpPr>
          <p:nvPr>
            <p:ph type="title"/>
          </p:nvPr>
        </p:nvSpPr>
        <p:spPr>
          <a:xfrm>
            <a:off x="381000" y="1263650"/>
            <a:ext cx="8201025" cy="571500"/>
          </a:xfrm>
        </p:spPr>
        <p:txBody>
          <a:bodyPr/>
          <a:lstStyle/>
          <a:p>
            <a:r>
              <a:rPr lang="nl-NL" dirty="0"/>
              <a:t>Hoe kan ik mijn regels testen?</a:t>
            </a:r>
          </a:p>
        </p:txBody>
      </p:sp>
      <p:sp>
        <p:nvSpPr>
          <p:cNvPr id="67" name="Rechthoek 66">
            <a:extLst>
              <a:ext uri="{FF2B5EF4-FFF2-40B4-BE49-F238E27FC236}">
                <a16:creationId xmlns:a16="http://schemas.microsoft.com/office/drawing/2014/main" id="{4CBEAFD7-1A99-4612-B02A-89F3EDCAA544}"/>
              </a:ext>
            </a:extLst>
          </p:cNvPr>
          <p:cNvSpPr/>
          <p:nvPr/>
        </p:nvSpPr>
        <p:spPr>
          <a:xfrm>
            <a:off x="7757096" y="2716269"/>
            <a:ext cx="1397575" cy="1769628"/>
          </a:xfrm>
          <a:prstGeom prst="rect">
            <a:avLst/>
          </a:prstGeom>
          <a:no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200" dirty="0">
                <a:solidFill>
                  <a:srgbClr val="39870C"/>
                </a:solidFill>
              </a:rPr>
              <a:t>LOKET</a:t>
            </a:r>
          </a:p>
          <a:p>
            <a:pPr algn="r"/>
            <a:r>
              <a:rPr lang="nl-NL" sz="1200" dirty="0">
                <a:solidFill>
                  <a:srgbClr val="39870C"/>
                </a:solidFill>
              </a:rPr>
              <a:t>of APP</a:t>
            </a:r>
          </a:p>
        </p:txBody>
      </p:sp>
      <p:sp>
        <p:nvSpPr>
          <p:cNvPr id="50" name="Ovaal 49">
            <a:extLst>
              <a:ext uri="{FF2B5EF4-FFF2-40B4-BE49-F238E27FC236}">
                <a16:creationId xmlns:a16="http://schemas.microsoft.com/office/drawing/2014/main" id="{A2CA144B-4A84-4EA0-A9F9-1E15AFC254A1}"/>
              </a:ext>
            </a:extLst>
          </p:cNvPr>
          <p:cNvSpPr/>
          <p:nvPr/>
        </p:nvSpPr>
        <p:spPr>
          <a:xfrm>
            <a:off x="5027759" y="3256986"/>
            <a:ext cx="739410" cy="6948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59" name="Rechte verbindingslijn 58">
            <a:extLst>
              <a:ext uri="{FF2B5EF4-FFF2-40B4-BE49-F238E27FC236}">
                <a16:creationId xmlns:a16="http://schemas.microsoft.com/office/drawing/2014/main" id="{6D9E8515-694E-4459-9FFA-2D99E7C383A3}"/>
              </a:ext>
            </a:extLst>
          </p:cNvPr>
          <p:cNvCxnSpPr>
            <a:cxnSpLocks/>
          </p:cNvCxnSpPr>
          <p:nvPr/>
        </p:nvCxnSpPr>
        <p:spPr>
          <a:xfrm flipV="1">
            <a:off x="5396828" y="3231670"/>
            <a:ext cx="0" cy="1198362"/>
          </a:xfrm>
          <a:prstGeom prst="line">
            <a:avLst/>
          </a:prstGeom>
          <a:ln w="25400">
            <a:solidFill>
              <a:srgbClr val="266206"/>
            </a:solidFill>
            <a:prstDash val="sysDot"/>
          </a:ln>
        </p:spPr>
        <p:style>
          <a:lnRef idx="1">
            <a:schemeClr val="accent1"/>
          </a:lnRef>
          <a:fillRef idx="0">
            <a:schemeClr val="accent1"/>
          </a:fillRef>
          <a:effectRef idx="0">
            <a:schemeClr val="accent1"/>
          </a:effectRef>
          <a:fontRef idx="minor">
            <a:schemeClr val="tx1"/>
          </a:fontRef>
        </p:style>
      </p:cxnSp>
      <p:cxnSp>
        <p:nvCxnSpPr>
          <p:cNvPr id="60" name="Rechte verbindingslijn 59">
            <a:extLst>
              <a:ext uri="{FF2B5EF4-FFF2-40B4-BE49-F238E27FC236}">
                <a16:creationId xmlns:a16="http://schemas.microsoft.com/office/drawing/2014/main" id="{9621D059-99ED-4515-874D-69926EF7AF74}"/>
              </a:ext>
            </a:extLst>
          </p:cNvPr>
          <p:cNvCxnSpPr>
            <a:cxnSpLocks/>
            <a:endCxn id="50" idx="3"/>
          </p:cNvCxnSpPr>
          <p:nvPr/>
        </p:nvCxnSpPr>
        <p:spPr>
          <a:xfrm flipV="1">
            <a:off x="3559055" y="3850111"/>
            <a:ext cx="1576988" cy="1093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1" name="Rechte verbindingslijn met pijl 60">
            <a:extLst>
              <a:ext uri="{FF2B5EF4-FFF2-40B4-BE49-F238E27FC236}">
                <a16:creationId xmlns:a16="http://schemas.microsoft.com/office/drawing/2014/main" id="{693F37EF-AF3E-4A1F-B634-3AD100564C9E}"/>
              </a:ext>
            </a:extLst>
          </p:cNvPr>
          <p:cNvCxnSpPr>
            <a:cxnSpLocks/>
            <a:stCxn id="50" idx="3"/>
          </p:cNvCxnSpPr>
          <p:nvPr/>
        </p:nvCxnSpPr>
        <p:spPr>
          <a:xfrm flipH="1">
            <a:off x="3559055" y="3850111"/>
            <a:ext cx="1576988" cy="53669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2" name="Vermenigvuldigingsteken 61">
            <a:extLst>
              <a:ext uri="{FF2B5EF4-FFF2-40B4-BE49-F238E27FC236}">
                <a16:creationId xmlns:a16="http://schemas.microsoft.com/office/drawing/2014/main" id="{0A23A093-7238-4456-AC2B-67BF10D37167}"/>
              </a:ext>
            </a:extLst>
          </p:cNvPr>
          <p:cNvSpPr/>
          <p:nvPr/>
        </p:nvSpPr>
        <p:spPr>
          <a:xfrm>
            <a:off x="4896635" y="3735447"/>
            <a:ext cx="360040" cy="382742"/>
          </a:xfrm>
          <a:prstGeom prst="mathMultiply">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4" name="Rechte verbindingslijn met pijl 63">
            <a:extLst>
              <a:ext uri="{FF2B5EF4-FFF2-40B4-BE49-F238E27FC236}">
                <a16:creationId xmlns:a16="http://schemas.microsoft.com/office/drawing/2014/main" id="{A6142382-3473-4034-9C01-50561CA04524}"/>
              </a:ext>
            </a:extLst>
          </p:cNvPr>
          <p:cNvCxnSpPr>
            <a:cxnSpLocks/>
            <a:endCxn id="50" idx="2"/>
          </p:cNvCxnSpPr>
          <p:nvPr/>
        </p:nvCxnSpPr>
        <p:spPr>
          <a:xfrm>
            <a:off x="3559055" y="3604431"/>
            <a:ext cx="146870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Rechte verbindingslijn met pijl 64">
            <a:extLst>
              <a:ext uri="{FF2B5EF4-FFF2-40B4-BE49-F238E27FC236}">
                <a16:creationId xmlns:a16="http://schemas.microsoft.com/office/drawing/2014/main" id="{03581347-B782-4F93-990D-116D1C4B2402}"/>
              </a:ext>
            </a:extLst>
          </p:cNvPr>
          <p:cNvCxnSpPr>
            <a:cxnSpLocks/>
            <a:stCxn id="50" idx="6"/>
            <a:endCxn id="71" idx="1"/>
          </p:cNvCxnSpPr>
          <p:nvPr/>
        </p:nvCxnSpPr>
        <p:spPr>
          <a:xfrm flipV="1">
            <a:off x="5767169" y="3601209"/>
            <a:ext cx="967307" cy="322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1" name="Rechthoek 70">
            <a:extLst>
              <a:ext uri="{FF2B5EF4-FFF2-40B4-BE49-F238E27FC236}">
                <a16:creationId xmlns:a16="http://schemas.microsoft.com/office/drawing/2014/main" id="{68844745-DEB4-42E8-B631-0D5EEFFEB7BD}"/>
              </a:ext>
            </a:extLst>
          </p:cNvPr>
          <p:cNvSpPr/>
          <p:nvPr/>
        </p:nvSpPr>
        <p:spPr>
          <a:xfrm>
            <a:off x="6734476" y="3281157"/>
            <a:ext cx="1502202" cy="640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t>Registratie Toepasbare Regels</a:t>
            </a:r>
          </a:p>
        </p:txBody>
      </p:sp>
      <p:sp>
        <p:nvSpPr>
          <p:cNvPr id="68" name="Tekstvak 67">
            <a:extLst>
              <a:ext uri="{FF2B5EF4-FFF2-40B4-BE49-F238E27FC236}">
                <a16:creationId xmlns:a16="http://schemas.microsoft.com/office/drawing/2014/main" id="{3581D18F-46A2-435D-A7AB-7253936717F5}"/>
              </a:ext>
            </a:extLst>
          </p:cNvPr>
          <p:cNvSpPr txBox="1"/>
          <p:nvPr/>
        </p:nvSpPr>
        <p:spPr>
          <a:xfrm>
            <a:off x="4637480" y="2764390"/>
            <a:ext cx="1518696" cy="461665"/>
          </a:xfrm>
          <a:prstGeom prst="rect">
            <a:avLst/>
          </a:prstGeom>
          <a:noFill/>
        </p:spPr>
        <p:txBody>
          <a:bodyPr wrap="square" rtlCol="0">
            <a:spAutoFit/>
          </a:bodyPr>
          <a:lstStyle/>
          <a:p>
            <a:pPr algn="ctr"/>
            <a:r>
              <a:rPr lang="nl-NL" sz="1200" dirty="0"/>
              <a:t>Regels ontvangen service</a:t>
            </a:r>
          </a:p>
        </p:txBody>
      </p:sp>
      <p:sp>
        <p:nvSpPr>
          <p:cNvPr id="46" name="Tekstvak 45">
            <a:extLst>
              <a:ext uri="{FF2B5EF4-FFF2-40B4-BE49-F238E27FC236}">
                <a16:creationId xmlns:a16="http://schemas.microsoft.com/office/drawing/2014/main" id="{9A43E580-01AD-42F8-B10E-0F0AA1A7B568}"/>
              </a:ext>
            </a:extLst>
          </p:cNvPr>
          <p:cNvSpPr txBox="1"/>
          <p:nvPr/>
        </p:nvSpPr>
        <p:spPr>
          <a:xfrm>
            <a:off x="4572001" y="4142472"/>
            <a:ext cx="859346" cy="276999"/>
          </a:xfrm>
          <a:prstGeom prst="rect">
            <a:avLst/>
          </a:prstGeom>
          <a:noFill/>
        </p:spPr>
        <p:txBody>
          <a:bodyPr wrap="square" rtlCol="0">
            <a:spAutoFit/>
          </a:bodyPr>
          <a:lstStyle/>
          <a:p>
            <a:r>
              <a:rPr lang="nl-NL" sz="1200" dirty="0"/>
              <a:t>Verificatie</a:t>
            </a:r>
          </a:p>
        </p:txBody>
      </p:sp>
    </p:spTree>
    <p:extLst>
      <p:ext uri="{BB962C8B-B14F-4D97-AF65-F5344CB8AC3E}">
        <p14:creationId xmlns:p14="http://schemas.microsoft.com/office/powerpoint/2010/main" val="2058839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p:txBody>
          <a:bodyPr>
            <a:normAutofit/>
          </a:bodyPr>
          <a:lstStyle/>
          <a:p>
            <a:r>
              <a:rPr lang="nl-NL" dirty="0"/>
              <a:t>Hoe kom ik aan meer informatie?</a:t>
            </a:r>
            <a:endParaRPr lang="nl-NL" sz="2600" dirty="0"/>
          </a:p>
        </p:txBody>
      </p:sp>
      <p:sp>
        <p:nvSpPr>
          <p:cNvPr id="2" name="Tijdelijke aanduiding voor inhoud 1"/>
          <p:cNvSpPr>
            <a:spLocks noGrp="1"/>
          </p:cNvSpPr>
          <p:nvPr>
            <p:ph idx="1"/>
          </p:nvPr>
        </p:nvSpPr>
        <p:spPr>
          <a:xfrm>
            <a:off x="381000" y="1800225"/>
            <a:ext cx="8583488" cy="4414838"/>
          </a:xfrm>
        </p:spPr>
        <p:txBody>
          <a:bodyPr/>
          <a:lstStyle/>
          <a:p>
            <a:pPr marL="0" indent="0"/>
            <a:endParaRPr lang="nl-NL" dirty="0"/>
          </a:p>
          <a:p>
            <a:pPr marL="0" indent="0"/>
            <a:r>
              <a:rPr lang="nl-NL" dirty="0"/>
              <a:t>Meer informatie is te vinden op de website:</a:t>
            </a:r>
          </a:p>
          <a:p>
            <a:pPr marL="0" indent="0"/>
            <a:r>
              <a:rPr lang="nl-NL" dirty="0">
                <a:hlinkClick r:id="rId3"/>
              </a:rPr>
              <a:t>https://aandeslagmetdeomgevingswet.nl/digitaal-stelsel/voorbereiden/juridische/</a:t>
            </a:r>
            <a:endParaRPr lang="nl-NL" dirty="0"/>
          </a:p>
          <a:p>
            <a:pPr marL="0" indent="0"/>
            <a:endParaRPr lang="nl-NL" dirty="0"/>
          </a:p>
          <a:p>
            <a:pPr marL="0" indent="0"/>
            <a:r>
              <a:rPr lang="nl-NL" dirty="0"/>
              <a:t>Is er daar geen antwoord op uw vragen te vinden, stel ze via het informatiepunt:</a:t>
            </a:r>
          </a:p>
          <a:p>
            <a:r>
              <a:rPr lang="nl-NL" u="sng" dirty="0">
                <a:hlinkClick r:id="rId4"/>
              </a:rPr>
              <a:t>https://aandeslagmetdeomgevingswet.nl/stel-uw-vraag/</a:t>
            </a:r>
            <a:endParaRPr lang="nl-NL" u="sng" dirty="0"/>
          </a:p>
          <a:p>
            <a:endParaRPr lang="nl-NL" dirty="0"/>
          </a:p>
        </p:txBody>
      </p:sp>
    </p:spTree>
    <p:extLst>
      <p:ext uri="{BB962C8B-B14F-4D97-AF65-F5344CB8AC3E}">
        <p14:creationId xmlns:p14="http://schemas.microsoft.com/office/powerpoint/2010/main" val="422745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p:txBody>
          <a:bodyPr>
            <a:normAutofit/>
          </a:bodyPr>
          <a:lstStyle/>
          <a:p>
            <a:r>
              <a:rPr lang="nl-NL" dirty="0"/>
              <a:t>Over </a:t>
            </a:r>
            <a:r>
              <a:rPr lang="nl-NL" sz="2600" dirty="0"/>
              <a:t>deze presentatie</a:t>
            </a:r>
          </a:p>
        </p:txBody>
      </p:sp>
      <p:sp>
        <p:nvSpPr>
          <p:cNvPr id="2" name="Tijdelijke aanduiding voor inhoud 1"/>
          <p:cNvSpPr>
            <a:spLocks noGrp="1"/>
          </p:cNvSpPr>
          <p:nvPr>
            <p:ph idx="1"/>
          </p:nvPr>
        </p:nvSpPr>
        <p:spPr/>
        <p:txBody>
          <a:bodyPr/>
          <a:lstStyle/>
          <a:p>
            <a:pPr marL="0" indent="0"/>
            <a:endParaRPr lang="nl-NL" dirty="0"/>
          </a:p>
          <a:p>
            <a:pPr marL="0" indent="0"/>
            <a:r>
              <a:rPr lang="nl-NL" dirty="0"/>
              <a:t>Het doel van deze presentatie is een eerste kennismaking met de basisbegrippen van de Standaard Toepasbare Regels (STTR).</a:t>
            </a:r>
          </a:p>
          <a:p>
            <a:pPr marL="0" indent="0"/>
            <a:endParaRPr lang="nl-NL" dirty="0"/>
          </a:p>
          <a:p>
            <a:pPr marL="0" indent="0"/>
            <a:r>
              <a:rPr lang="nl-NL" dirty="0"/>
              <a:t>Doelgroep zijn de verschillende bestuursorganen die toepasbare regels gaan maken op basis van de nieuwe Omgevingswet en hun eigen, lokaal geldende regels.</a:t>
            </a:r>
          </a:p>
          <a:p>
            <a:pPr marL="0" indent="0"/>
            <a:endParaRPr lang="nl-NL" dirty="0"/>
          </a:p>
          <a:p>
            <a:pPr marL="0" indent="0"/>
            <a:r>
              <a:rPr lang="nl-NL" dirty="0"/>
              <a:t>Aan de orde komen onder andere wat je minimaal nodig hebt om een toepasbare regel te maken, wat de verschillende begrippen binnen de standaard betekenen, hoe je toepasbare regels moet aanleveren en hoe je toepasbare regels kunt verifiëren en testen.</a:t>
            </a:r>
          </a:p>
          <a:p>
            <a:pPr marL="0" indent="0"/>
            <a:endParaRPr lang="nl-NL" dirty="0"/>
          </a:p>
          <a:p>
            <a:pPr marL="0" indent="0"/>
            <a:r>
              <a:rPr lang="nl-NL" dirty="0"/>
              <a:t>Let op! In de notities staan bij een aantal slides nuttige toelichting</a:t>
            </a:r>
          </a:p>
          <a:p>
            <a:pPr marL="0" indent="0"/>
            <a:endParaRPr lang="nl-NL" dirty="0"/>
          </a:p>
          <a:p>
            <a:pPr marL="0" indent="0"/>
            <a:endParaRPr lang="nl-NL" dirty="0"/>
          </a:p>
          <a:p>
            <a:pPr>
              <a:buFontTx/>
              <a:buChar char="-"/>
            </a:pPr>
            <a:endParaRPr lang="nl-NL" dirty="0"/>
          </a:p>
        </p:txBody>
      </p:sp>
    </p:spTree>
    <p:extLst>
      <p:ext uri="{BB962C8B-B14F-4D97-AF65-F5344CB8AC3E}">
        <p14:creationId xmlns:p14="http://schemas.microsoft.com/office/powerpoint/2010/main" val="135081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p:txBody>
          <a:bodyPr>
            <a:normAutofit/>
          </a:bodyPr>
          <a:lstStyle/>
          <a:p>
            <a:r>
              <a:rPr lang="nl-NL" sz="2600" dirty="0"/>
              <a:t>Opbouw</a:t>
            </a:r>
          </a:p>
        </p:txBody>
      </p:sp>
      <p:sp>
        <p:nvSpPr>
          <p:cNvPr id="2" name="Tijdelijke aanduiding voor inhoud 1"/>
          <p:cNvSpPr>
            <a:spLocks noGrp="1"/>
          </p:cNvSpPr>
          <p:nvPr>
            <p:ph idx="1"/>
          </p:nvPr>
        </p:nvSpPr>
        <p:spPr/>
        <p:txBody>
          <a:bodyPr/>
          <a:lstStyle/>
          <a:p>
            <a:pPr>
              <a:buFontTx/>
              <a:buChar char="-"/>
            </a:pPr>
            <a:r>
              <a:rPr lang="nl-NL" dirty="0"/>
              <a:t>Juridische regels en toepasbare regels</a:t>
            </a:r>
          </a:p>
          <a:p>
            <a:pPr>
              <a:buFontTx/>
              <a:buChar char="-"/>
            </a:pPr>
            <a:r>
              <a:rPr lang="nl-NL" dirty="0"/>
              <a:t>Wat zit er in de Standaard Toepasbare Regels</a:t>
            </a:r>
          </a:p>
          <a:p>
            <a:pPr>
              <a:buFontTx/>
              <a:buChar char="-"/>
            </a:pPr>
            <a:r>
              <a:rPr lang="nl-NL" dirty="0"/>
              <a:t>De functionele structuur en activiteiten</a:t>
            </a:r>
          </a:p>
          <a:p>
            <a:pPr>
              <a:buFontTx/>
              <a:buChar char="-"/>
            </a:pPr>
            <a:r>
              <a:rPr lang="nl-NL" dirty="0"/>
              <a:t>Regelbeheerobjecten</a:t>
            </a:r>
          </a:p>
          <a:p>
            <a:pPr>
              <a:buFontTx/>
              <a:buChar char="-"/>
            </a:pPr>
            <a:r>
              <a:rPr lang="nl-NL" dirty="0"/>
              <a:t>Lagenmodel Informatie Model Toepasbare Regels</a:t>
            </a:r>
          </a:p>
          <a:p>
            <a:pPr>
              <a:buFontTx/>
              <a:buChar char="-"/>
            </a:pPr>
            <a:r>
              <a:rPr lang="nl-NL" dirty="0"/>
              <a:t>Toelichtingen op de vragen</a:t>
            </a:r>
          </a:p>
          <a:p>
            <a:pPr>
              <a:buFontTx/>
              <a:buChar char="-"/>
            </a:pPr>
            <a:r>
              <a:rPr lang="nl-NL" dirty="0"/>
              <a:t>Indieningsvereisten</a:t>
            </a:r>
          </a:p>
          <a:p>
            <a:pPr>
              <a:buFontTx/>
              <a:buChar char="-"/>
            </a:pPr>
            <a:r>
              <a:rPr lang="nl-NL" dirty="0"/>
              <a:t>Wat lever je op naar de ‘regels ontvangen service’</a:t>
            </a:r>
          </a:p>
          <a:p>
            <a:pPr>
              <a:buFontTx/>
              <a:buChar char="-"/>
            </a:pPr>
            <a:r>
              <a:rPr lang="nl-NL" dirty="0"/>
              <a:t>Wat gebeurt er als je een regel aanlevert</a:t>
            </a:r>
          </a:p>
          <a:p>
            <a:pPr>
              <a:buFontTx/>
              <a:buChar char="-"/>
            </a:pPr>
            <a:r>
              <a:rPr lang="nl-NL" dirty="0"/>
              <a:t>Hoe kun je testen</a:t>
            </a:r>
          </a:p>
        </p:txBody>
      </p:sp>
    </p:spTree>
    <p:extLst>
      <p:ext uri="{BB962C8B-B14F-4D97-AF65-F5344CB8AC3E}">
        <p14:creationId xmlns:p14="http://schemas.microsoft.com/office/powerpoint/2010/main" val="372665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
          <p:cNvSpPr>
            <a:spLocks noGrp="1"/>
          </p:cNvSpPr>
          <p:nvPr>
            <p:ph type="title"/>
          </p:nvPr>
        </p:nvSpPr>
        <p:spPr>
          <a:xfrm>
            <a:off x="179512" y="1124744"/>
            <a:ext cx="8201025" cy="571500"/>
          </a:xfrm>
        </p:spPr>
        <p:txBody>
          <a:bodyPr>
            <a:normAutofit/>
          </a:bodyPr>
          <a:lstStyle/>
          <a:p>
            <a:r>
              <a:rPr lang="nl-NL" sz="2600" dirty="0"/>
              <a:t>Juridische regels en toepasbare regels</a:t>
            </a:r>
          </a:p>
        </p:txBody>
      </p:sp>
      <p:grpSp>
        <p:nvGrpSpPr>
          <p:cNvPr id="2" name="Groep 1"/>
          <p:cNvGrpSpPr/>
          <p:nvPr/>
        </p:nvGrpSpPr>
        <p:grpSpPr>
          <a:xfrm>
            <a:off x="4932040" y="2348880"/>
            <a:ext cx="4060576" cy="2571696"/>
            <a:chOff x="4932040" y="3645024"/>
            <a:chExt cx="4174273" cy="2643704"/>
          </a:xfrm>
        </p:grpSpPr>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3645024"/>
              <a:ext cx="4174273" cy="2643704"/>
            </a:xfrm>
            <a:prstGeom prst="rect">
              <a:avLst/>
            </a:prstGeom>
          </p:spPr>
        </p:pic>
        <p:sp>
          <p:nvSpPr>
            <p:cNvPr id="5" name="Tekstvak 4"/>
            <p:cNvSpPr txBox="1"/>
            <p:nvPr/>
          </p:nvSpPr>
          <p:spPr>
            <a:xfrm>
              <a:off x="5587694" y="4056480"/>
              <a:ext cx="2868093" cy="276999"/>
            </a:xfrm>
            <a:prstGeom prst="rect">
              <a:avLst/>
            </a:prstGeom>
            <a:solidFill>
              <a:srgbClr val="CC99FF"/>
            </a:solidFill>
          </p:spPr>
          <p:txBody>
            <a:bodyPr wrap="none" rtlCol="0">
              <a:spAutoFit/>
            </a:bodyPr>
            <a:lstStyle/>
            <a:p>
              <a:r>
                <a:rPr lang="nl-NL" sz="1200" dirty="0"/>
                <a:t>Hoe hoog wordt het nieuwe bouwwerk?</a:t>
              </a:r>
            </a:p>
          </p:txBody>
        </p:sp>
        <p:sp>
          <p:nvSpPr>
            <p:cNvPr id="18" name="Tekstvak 17"/>
            <p:cNvSpPr txBox="1"/>
            <p:nvPr/>
          </p:nvSpPr>
          <p:spPr>
            <a:xfrm>
              <a:off x="5924032" y="4499561"/>
              <a:ext cx="1463862" cy="276999"/>
            </a:xfrm>
            <a:prstGeom prst="rect">
              <a:avLst/>
            </a:prstGeom>
            <a:solidFill>
              <a:srgbClr val="CC99FF"/>
            </a:solidFill>
          </p:spPr>
          <p:txBody>
            <a:bodyPr wrap="square" rtlCol="0">
              <a:spAutoFit/>
            </a:bodyPr>
            <a:lstStyle/>
            <a:p>
              <a:r>
                <a:rPr lang="nl-NL" sz="1200" dirty="0"/>
                <a:t>5 meter of lager</a:t>
              </a:r>
            </a:p>
          </p:txBody>
        </p:sp>
        <p:sp>
          <p:nvSpPr>
            <p:cNvPr id="19" name="Tekstvak 18"/>
            <p:cNvSpPr txBox="1"/>
            <p:nvPr/>
          </p:nvSpPr>
          <p:spPr>
            <a:xfrm>
              <a:off x="5924032" y="4942642"/>
              <a:ext cx="1463862" cy="276999"/>
            </a:xfrm>
            <a:prstGeom prst="rect">
              <a:avLst/>
            </a:prstGeom>
            <a:solidFill>
              <a:srgbClr val="CC99FF"/>
            </a:solidFill>
          </p:spPr>
          <p:txBody>
            <a:bodyPr wrap="none" rtlCol="0">
              <a:spAutoFit/>
            </a:bodyPr>
            <a:lstStyle/>
            <a:p>
              <a:r>
                <a:rPr lang="nl-NL" sz="1200" dirty="0"/>
                <a:t>Hoger dan 5 meter</a:t>
              </a:r>
            </a:p>
          </p:txBody>
        </p:sp>
      </p:grpSp>
      <p:pic>
        <p:nvPicPr>
          <p:cNvPr id="16" name="Picture 3">
            <a:extLst>
              <a:ext uri="{FF2B5EF4-FFF2-40B4-BE49-F238E27FC236}">
                <a16:creationId xmlns:a16="http://schemas.microsoft.com/office/drawing/2014/main" id="{A409CE74-A06A-4E41-8945-C705B95CF94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60" t="12802" r="78382" b="57511"/>
          <a:stretch/>
        </p:blipFill>
        <p:spPr bwMode="auto">
          <a:xfrm>
            <a:off x="7394295" y="3264392"/>
            <a:ext cx="1008503" cy="929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kstvak 6">
            <a:extLst>
              <a:ext uri="{FF2B5EF4-FFF2-40B4-BE49-F238E27FC236}">
                <a16:creationId xmlns:a16="http://schemas.microsoft.com/office/drawing/2014/main" id="{7FCD8EA6-A6CA-4164-A823-F3829F646C1D}"/>
              </a:ext>
            </a:extLst>
          </p:cNvPr>
          <p:cNvSpPr txBox="1"/>
          <p:nvPr/>
        </p:nvSpPr>
        <p:spPr>
          <a:xfrm>
            <a:off x="140255" y="1781522"/>
            <a:ext cx="5033661" cy="3231654"/>
          </a:xfrm>
          <a:prstGeom prst="rect">
            <a:avLst/>
          </a:prstGeom>
          <a:noFill/>
        </p:spPr>
        <p:txBody>
          <a:bodyPr wrap="square" rtlCol="0">
            <a:spAutoFit/>
          </a:bodyPr>
          <a:lstStyle/>
          <a:p>
            <a:r>
              <a:rPr lang="nl-NL" sz="1200" b="1" dirty="0"/>
              <a:t>Hoofdstuk II. </a:t>
            </a:r>
          </a:p>
          <a:p>
            <a:r>
              <a:rPr lang="nl-NL" sz="1200" dirty="0"/>
              <a:t>Categorieën gevallen waarin voor bouwactiviteiten en planologische gebruiksactiviteiten geen omgevingsvergunning is vereist</a:t>
            </a:r>
          </a:p>
          <a:p>
            <a:endParaRPr lang="nl-NL" sz="1200" dirty="0"/>
          </a:p>
          <a:p>
            <a:r>
              <a:rPr lang="nl-NL" sz="1200" b="1" dirty="0"/>
              <a:t>Artikel 2</a:t>
            </a:r>
          </a:p>
          <a:p>
            <a:r>
              <a:rPr lang="nl-NL" sz="1200" dirty="0">
                <a:solidFill>
                  <a:schemeClr val="accent6"/>
                </a:solidFill>
              </a:rPr>
              <a:t>Een omgevingsvergunning </a:t>
            </a:r>
            <a:r>
              <a:rPr lang="nl-NL" sz="1200" dirty="0"/>
              <a:t>voor activiteiten als bedoeld in artikel 2.1, eerste lid, onder a of c, van de wet </a:t>
            </a:r>
            <a:r>
              <a:rPr lang="nl-NL" sz="1200" dirty="0">
                <a:solidFill>
                  <a:schemeClr val="accent6"/>
                </a:solidFill>
              </a:rPr>
              <a:t>is niet vereist</a:t>
            </a:r>
            <a:r>
              <a:rPr lang="nl-NL" sz="1200" dirty="0"/>
              <a:t>, indien deze activiteiten betrekking hebben op:</a:t>
            </a:r>
          </a:p>
          <a:p>
            <a:endParaRPr lang="nl-NL" sz="1200" dirty="0"/>
          </a:p>
          <a:p>
            <a:r>
              <a:rPr lang="nl-NL" sz="1200" dirty="0"/>
              <a:t>3. Een </a:t>
            </a:r>
            <a:r>
              <a:rPr lang="nl-NL" sz="1200" dirty="0">
                <a:solidFill>
                  <a:srgbClr val="92D050"/>
                </a:solidFill>
              </a:rPr>
              <a:t>op de grond staand </a:t>
            </a:r>
            <a:r>
              <a:rPr lang="nl-NL" sz="1200" dirty="0">
                <a:solidFill>
                  <a:srgbClr val="C00000"/>
                </a:solidFill>
              </a:rPr>
              <a:t>bijbehorend bouwwerk of uitbreiding daarvan </a:t>
            </a:r>
            <a:r>
              <a:rPr lang="nl-NL" sz="1200" dirty="0">
                <a:solidFill>
                  <a:srgbClr val="FFCC66"/>
                </a:solidFill>
              </a:rPr>
              <a:t>in achtererfgebied</a:t>
            </a:r>
            <a:r>
              <a:rPr lang="nl-NL" sz="1200" dirty="0"/>
              <a:t>, mits wordt voldaan aan de volgende eisen:</a:t>
            </a:r>
          </a:p>
          <a:p>
            <a:r>
              <a:rPr lang="nl-NL" sz="1200" dirty="0"/>
              <a:t>a voor zover </a:t>
            </a:r>
            <a:r>
              <a:rPr lang="nl-NL" sz="1200" dirty="0">
                <a:solidFill>
                  <a:srgbClr val="FFCC66"/>
                </a:solidFill>
              </a:rPr>
              <a:t>op een afstand van niet meer dan 4 m van het oorspronkelijke hoofdgebouw</a:t>
            </a:r>
            <a:r>
              <a:rPr lang="nl-NL" sz="1200" dirty="0"/>
              <a:t>, </a:t>
            </a:r>
            <a:r>
              <a:rPr lang="nl-NL" sz="1200" dirty="0">
                <a:solidFill>
                  <a:schemeClr val="accent6"/>
                </a:solidFill>
              </a:rPr>
              <a:t>niet hoger dan</a:t>
            </a:r>
          </a:p>
          <a:p>
            <a:pPr marL="228600" indent="-228600">
              <a:buFont typeface="+mj-lt"/>
              <a:buAutoNum type="arabicPeriod"/>
            </a:pPr>
            <a:r>
              <a:rPr lang="nl-NL" sz="1200" dirty="0">
                <a:solidFill>
                  <a:schemeClr val="accent6"/>
                </a:solidFill>
              </a:rPr>
              <a:t>5 meter</a:t>
            </a:r>
          </a:p>
          <a:p>
            <a:pPr marL="228600" indent="-228600">
              <a:buFont typeface="+mj-lt"/>
              <a:buAutoNum type="arabicPeriod"/>
            </a:pPr>
            <a:r>
              <a:rPr lang="nl-NL" sz="1200" dirty="0">
                <a:solidFill>
                  <a:schemeClr val="accent6"/>
                </a:solidFill>
              </a:rPr>
              <a:t>0,3 meter boven de bovenkant van het afscheidingsconstructie met de tweede bouwlaag van het hoofdgebouw</a:t>
            </a:r>
          </a:p>
          <a:p>
            <a:pPr marL="228600" indent="-228600">
              <a:buFont typeface="+mj-lt"/>
              <a:buAutoNum type="arabicPeriod"/>
            </a:pPr>
            <a:r>
              <a:rPr lang="nl-NL" sz="1200" dirty="0">
                <a:solidFill>
                  <a:schemeClr val="accent6"/>
                </a:solidFill>
              </a:rPr>
              <a:t>het hoofdgebouw</a:t>
            </a:r>
          </a:p>
        </p:txBody>
      </p:sp>
      <p:sp>
        <p:nvSpPr>
          <p:cNvPr id="24" name="Rechthoek 23">
            <a:extLst>
              <a:ext uri="{FF2B5EF4-FFF2-40B4-BE49-F238E27FC236}">
                <a16:creationId xmlns:a16="http://schemas.microsoft.com/office/drawing/2014/main" id="{5E8C3759-1F44-4F14-A608-27F097F67D9C}"/>
              </a:ext>
            </a:extLst>
          </p:cNvPr>
          <p:cNvSpPr/>
          <p:nvPr/>
        </p:nvSpPr>
        <p:spPr>
          <a:xfrm>
            <a:off x="6444208" y="5013175"/>
            <a:ext cx="2376264" cy="10373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toepasbare regels</a:t>
            </a:r>
          </a:p>
        </p:txBody>
      </p:sp>
      <p:sp>
        <p:nvSpPr>
          <p:cNvPr id="25" name="Rechthoek 24">
            <a:extLst>
              <a:ext uri="{FF2B5EF4-FFF2-40B4-BE49-F238E27FC236}">
                <a16:creationId xmlns:a16="http://schemas.microsoft.com/office/drawing/2014/main" id="{41A5B8A7-AC77-45AA-A0BC-FD0E5E2657C4}"/>
              </a:ext>
            </a:extLst>
          </p:cNvPr>
          <p:cNvSpPr/>
          <p:nvPr/>
        </p:nvSpPr>
        <p:spPr>
          <a:xfrm>
            <a:off x="251520" y="5013175"/>
            <a:ext cx="2376264" cy="10373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juridische regels</a:t>
            </a:r>
          </a:p>
        </p:txBody>
      </p:sp>
    </p:spTree>
    <p:extLst>
      <p:ext uri="{BB962C8B-B14F-4D97-AF65-F5344CB8AC3E}">
        <p14:creationId xmlns:p14="http://schemas.microsoft.com/office/powerpoint/2010/main" val="177830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23CD6EA9-A8C2-4BA5-80D9-135F72179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024" y="1124744"/>
            <a:ext cx="8748464" cy="5159350"/>
          </a:xfrm>
          <a:prstGeom prst="rect">
            <a:avLst/>
          </a:prstGeom>
        </p:spPr>
      </p:pic>
      <p:sp>
        <p:nvSpPr>
          <p:cNvPr id="3" name="Titel 1">
            <a:extLst>
              <a:ext uri="{FF2B5EF4-FFF2-40B4-BE49-F238E27FC236}">
                <a16:creationId xmlns:a16="http://schemas.microsoft.com/office/drawing/2014/main" id="{E0335E5A-E051-594F-9DCC-701FFB63BEAE}"/>
              </a:ext>
            </a:extLst>
          </p:cNvPr>
          <p:cNvSpPr>
            <a:spLocks noGrp="1"/>
          </p:cNvSpPr>
          <p:nvPr>
            <p:ph type="title"/>
          </p:nvPr>
        </p:nvSpPr>
        <p:spPr>
          <a:xfrm>
            <a:off x="179513" y="1273324"/>
            <a:ext cx="3384376" cy="571500"/>
          </a:xfrm>
        </p:spPr>
        <p:txBody>
          <a:bodyPr>
            <a:normAutofit/>
          </a:bodyPr>
          <a:lstStyle/>
          <a:p>
            <a:r>
              <a:rPr lang="nl-NL" sz="2600" dirty="0"/>
              <a:t>“Van wet tot loket”</a:t>
            </a:r>
          </a:p>
        </p:txBody>
      </p:sp>
      <p:sp>
        <p:nvSpPr>
          <p:cNvPr id="2" name="Tekstvak 1">
            <a:extLst>
              <a:ext uri="{FF2B5EF4-FFF2-40B4-BE49-F238E27FC236}">
                <a16:creationId xmlns:a16="http://schemas.microsoft.com/office/drawing/2014/main" id="{0778AECF-1A1B-1A47-AF12-791510F92A0A}"/>
              </a:ext>
            </a:extLst>
          </p:cNvPr>
          <p:cNvSpPr txBox="1"/>
          <p:nvPr/>
        </p:nvSpPr>
        <p:spPr>
          <a:xfrm>
            <a:off x="755576" y="4725144"/>
            <a:ext cx="611560" cy="461665"/>
          </a:xfrm>
          <a:prstGeom prst="rect">
            <a:avLst/>
          </a:prstGeom>
          <a:noFill/>
        </p:spPr>
        <p:txBody>
          <a:bodyPr wrap="square" rtlCol="0">
            <a:spAutoFit/>
          </a:bodyPr>
          <a:lstStyle/>
          <a:p>
            <a:r>
              <a:rPr lang="nl-NL" b="1" dirty="0">
                <a:solidFill>
                  <a:schemeClr val="accent1"/>
                </a:solidFill>
              </a:rPr>
              <a:t>1</a:t>
            </a:r>
          </a:p>
        </p:txBody>
      </p:sp>
      <p:sp>
        <p:nvSpPr>
          <p:cNvPr id="5" name="Tekstvak 4">
            <a:extLst>
              <a:ext uri="{FF2B5EF4-FFF2-40B4-BE49-F238E27FC236}">
                <a16:creationId xmlns:a16="http://schemas.microsoft.com/office/drawing/2014/main" id="{6F8A5C04-7A83-1B44-944B-7B02C1E4A9D3}"/>
              </a:ext>
            </a:extLst>
          </p:cNvPr>
          <p:cNvSpPr txBox="1"/>
          <p:nvPr/>
        </p:nvSpPr>
        <p:spPr>
          <a:xfrm>
            <a:off x="1403647" y="4725143"/>
            <a:ext cx="611560" cy="461665"/>
          </a:xfrm>
          <a:prstGeom prst="rect">
            <a:avLst/>
          </a:prstGeom>
          <a:noFill/>
        </p:spPr>
        <p:txBody>
          <a:bodyPr wrap="square" rtlCol="0">
            <a:spAutoFit/>
          </a:bodyPr>
          <a:lstStyle/>
          <a:p>
            <a:r>
              <a:rPr lang="nl-NL" b="1" dirty="0">
                <a:solidFill>
                  <a:schemeClr val="accent1"/>
                </a:solidFill>
              </a:rPr>
              <a:t>12</a:t>
            </a:r>
          </a:p>
        </p:txBody>
      </p:sp>
      <p:sp>
        <p:nvSpPr>
          <p:cNvPr id="6" name="Tekstvak 5">
            <a:extLst>
              <a:ext uri="{FF2B5EF4-FFF2-40B4-BE49-F238E27FC236}">
                <a16:creationId xmlns:a16="http://schemas.microsoft.com/office/drawing/2014/main" id="{A7313E1B-9ADC-CF4C-BECD-5814390A1FAA}"/>
              </a:ext>
            </a:extLst>
          </p:cNvPr>
          <p:cNvSpPr txBox="1"/>
          <p:nvPr/>
        </p:nvSpPr>
        <p:spPr>
          <a:xfrm>
            <a:off x="1403647" y="2823318"/>
            <a:ext cx="611560" cy="461665"/>
          </a:xfrm>
          <a:prstGeom prst="rect">
            <a:avLst/>
          </a:prstGeom>
          <a:noFill/>
        </p:spPr>
        <p:txBody>
          <a:bodyPr wrap="square" rtlCol="0">
            <a:spAutoFit/>
          </a:bodyPr>
          <a:lstStyle/>
          <a:p>
            <a:r>
              <a:rPr lang="nl-NL" b="1" dirty="0">
                <a:solidFill>
                  <a:schemeClr val="accent1"/>
                </a:solidFill>
              </a:rPr>
              <a:t>21</a:t>
            </a:r>
          </a:p>
        </p:txBody>
      </p:sp>
      <p:sp>
        <p:nvSpPr>
          <p:cNvPr id="8" name="Tekstvak 7">
            <a:extLst>
              <a:ext uri="{FF2B5EF4-FFF2-40B4-BE49-F238E27FC236}">
                <a16:creationId xmlns:a16="http://schemas.microsoft.com/office/drawing/2014/main" id="{11DC1D2E-FFD6-F148-8C30-E5CFC6C1A1FF}"/>
              </a:ext>
            </a:extLst>
          </p:cNvPr>
          <p:cNvSpPr txBox="1"/>
          <p:nvPr/>
        </p:nvSpPr>
        <p:spPr>
          <a:xfrm>
            <a:off x="520150" y="2845601"/>
            <a:ext cx="739482" cy="461665"/>
          </a:xfrm>
          <a:prstGeom prst="rect">
            <a:avLst/>
          </a:prstGeom>
          <a:noFill/>
        </p:spPr>
        <p:txBody>
          <a:bodyPr wrap="square" rtlCol="0">
            <a:spAutoFit/>
          </a:bodyPr>
          <a:lstStyle/>
          <a:p>
            <a:r>
              <a:rPr lang="nl-NL" b="1" dirty="0">
                <a:solidFill>
                  <a:schemeClr val="accent1"/>
                </a:solidFill>
              </a:rPr>
              <a:t>380</a:t>
            </a:r>
          </a:p>
        </p:txBody>
      </p:sp>
      <p:sp>
        <p:nvSpPr>
          <p:cNvPr id="9" name="Tekstvak 8">
            <a:extLst>
              <a:ext uri="{FF2B5EF4-FFF2-40B4-BE49-F238E27FC236}">
                <a16:creationId xmlns:a16="http://schemas.microsoft.com/office/drawing/2014/main" id="{1931038E-C4F4-0149-8005-EBABB98762E5}"/>
              </a:ext>
            </a:extLst>
          </p:cNvPr>
          <p:cNvSpPr txBox="1"/>
          <p:nvPr/>
        </p:nvSpPr>
        <p:spPr>
          <a:xfrm>
            <a:off x="3999365" y="4494310"/>
            <a:ext cx="739482" cy="461665"/>
          </a:xfrm>
          <a:prstGeom prst="rect">
            <a:avLst/>
          </a:prstGeom>
          <a:noFill/>
        </p:spPr>
        <p:txBody>
          <a:bodyPr wrap="square" rtlCol="0">
            <a:spAutoFit/>
          </a:bodyPr>
          <a:lstStyle/>
          <a:p>
            <a:r>
              <a:rPr lang="nl-NL" b="1" dirty="0">
                <a:solidFill>
                  <a:schemeClr val="accent1"/>
                </a:solidFill>
              </a:rPr>
              <a:t>414</a:t>
            </a:r>
          </a:p>
        </p:txBody>
      </p:sp>
    </p:spTree>
    <p:extLst>
      <p:ext uri="{BB962C8B-B14F-4D97-AF65-F5344CB8AC3E}">
        <p14:creationId xmlns:p14="http://schemas.microsoft.com/office/powerpoint/2010/main" val="24686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hoek 28">
            <a:extLst>
              <a:ext uri="{FF2B5EF4-FFF2-40B4-BE49-F238E27FC236}">
                <a16:creationId xmlns:a16="http://schemas.microsoft.com/office/drawing/2014/main" id="{E14C195A-2FE5-4E16-B495-B0F6F26465AE}"/>
              </a:ext>
            </a:extLst>
          </p:cNvPr>
          <p:cNvSpPr/>
          <p:nvPr/>
        </p:nvSpPr>
        <p:spPr>
          <a:xfrm>
            <a:off x="1797929" y="1988840"/>
            <a:ext cx="5832648" cy="3096344"/>
          </a:xfrm>
          <a:prstGeom prst="rect">
            <a:avLst/>
          </a:prstGeom>
          <a:ln>
            <a:solidFill>
              <a:srgbClr val="39870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nl-NL" sz="1800" dirty="0"/>
              <a:t>Standaard Toepasbare Regels (STTR)</a:t>
            </a:r>
          </a:p>
        </p:txBody>
      </p:sp>
      <p:sp>
        <p:nvSpPr>
          <p:cNvPr id="36" name="Titel 6">
            <a:extLst>
              <a:ext uri="{FF2B5EF4-FFF2-40B4-BE49-F238E27FC236}">
                <a16:creationId xmlns:a16="http://schemas.microsoft.com/office/drawing/2014/main" id="{D71E2119-EC08-4F9E-80B3-4095539138DD}"/>
              </a:ext>
            </a:extLst>
          </p:cNvPr>
          <p:cNvSpPr>
            <a:spLocks noGrp="1"/>
          </p:cNvSpPr>
          <p:nvPr>
            <p:ph type="title"/>
          </p:nvPr>
        </p:nvSpPr>
        <p:spPr>
          <a:xfrm>
            <a:off x="561804" y="2492896"/>
            <a:ext cx="4056426" cy="3240360"/>
          </a:xfrm>
          <a:ln w="25400">
            <a:solidFill>
              <a:srgbClr val="39870C"/>
            </a:solidFill>
          </a:ln>
        </p:spPr>
        <p:txBody>
          <a:bodyPr/>
          <a:lstStyle/>
          <a:p>
            <a:pPr algn="r"/>
            <a:r>
              <a:rPr lang="nl-NL" sz="2400" dirty="0"/>
              <a:t>Informatie Model Toepasbare Regels (IMTR)</a:t>
            </a:r>
            <a:br>
              <a:rPr lang="nl-NL" sz="2400" dirty="0"/>
            </a:br>
            <a:br>
              <a:rPr lang="nl-NL" sz="2400" dirty="0"/>
            </a:br>
            <a:r>
              <a:rPr lang="nl-NL" sz="1800" dirty="0"/>
              <a:t>bedrijfsregel</a:t>
            </a:r>
            <a:br>
              <a:rPr lang="nl-NL" sz="1800" dirty="0"/>
            </a:br>
            <a:br>
              <a:rPr lang="nl-NL" sz="1800" dirty="0"/>
            </a:br>
            <a:r>
              <a:rPr lang="nl-NL" sz="1800" dirty="0"/>
              <a:t>conversieregel</a:t>
            </a:r>
            <a:br>
              <a:rPr lang="nl-NL" sz="1800" dirty="0"/>
            </a:br>
            <a:br>
              <a:rPr lang="nl-NL" sz="1800" dirty="0"/>
            </a:br>
            <a:r>
              <a:rPr lang="nl-NL" sz="1800" dirty="0"/>
              <a:t>uitvoeringsregel</a:t>
            </a:r>
            <a:br>
              <a:rPr lang="nl-NL" sz="1800" dirty="0"/>
            </a:br>
            <a:br>
              <a:rPr lang="nl-NL" sz="1800" dirty="0"/>
            </a:br>
            <a:r>
              <a:rPr lang="nl-NL" sz="1800" dirty="0"/>
              <a:t>interactieregel</a:t>
            </a:r>
            <a:br>
              <a:rPr lang="nl-NL" sz="1800" dirty="0"/>
            </a:br>
            <a:br>
              <a:rPr lang="nl-NL" dirty="0"/>
            </a:br>
            <a:endParaRPr lang="nl-NL" sz="800" dirty="0"/>
          </a:p>
        </p:txBody>
      </p:sp>
      <p:sp>
        <p:nvSpPr>
          <p:cNvPr id="48" name="Titel 6">
            <a:extLst>
              <a:ext uri="{FF2B5EF4-FFF2-40B4-BE49-F238E27FC236}">
                <a16:creationId xmlns:a16="http://schemas.microsoft.com/office/drawing/2014/main" id="{2D9EFC95-497E-4526-B656-97B464B28EED}"/>
              </a:ext>
            </a:extLst>
          </p:cNvPr>
          <p:cNvSpPr txBox="1">
            <a:spLocks/>
          </p:cNvSpPr>
          <p:nvPr/>
        </p:nvSpPr>
        <p:spPr bwMode="auto">
          <a:xfrm>
            <a:off x="4714253" y="2492896"/>
            <a:ext cx="4056426" cy="886594"/>
          </a:xfrm>
          <a:prstGeom prst="rect">
            <a:avLst/>
          </a:prstGeom>
          <a:solidFill>
            <a:srgbClr val="FFFFFF"/>
          </a:solidFill>
          <a:ln w="25400">
            <a:solidFill>
              <a:srgbClr val="39870C"/>
            </a:solidFill>
            <a:miter lim="800000"/>
            <a:headEnd/>
            <a:tailEnd/>
          </a:ln>
          <a:effec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sz="2400" kern="0" dirty="0"/>
              <a:t>Hoe om te gaan met IMTR</a:t>
            </a:r>
            <a:br>
              <a:rPr lang="nl-NL" sz="2400" kern="0" dirty="0"/>
            </a:br>
            <a:endParaRPr lang="nl-NL" sz="2400" kern="0" dirty="0"/>
          </a:p>
        </p:txBody>
      </p:sp>
      <p:sp>
        <p:nvSpPr>
          <p:cNvPr id="49" name="Titel 6">
            <a:extLst>
              <a:ext uri="{FF2B5EF4-FFF2-40B4-BE49-F238E27FC236}">
                <a16:creationId xmlns:a16="http://schemas.microsoft.com/office/drawing/2014/main" id="{774D1261-3494-483B-B59E-6F761721C946}"/>
              </a:ext>
            </a:extLst>
          </p:cNvPr>
          <p:cNvSpPr txBox="1">
            <a:spLocks/>
          </p:cNvSpPr>
          <p:nvPr/>
        </p:nvSpPr>
        <p:spPr bwMode="auto">
          <a:xfrm>
            <a:off x="4714253" y="3543222"/>
            <a:ext cx="4056426" cy="1181922"/>
          </a:xfrm>
          <a:prstGeom prst="rect">
            <a:avLst/>
          </a:prstGeom>
          <a:solidFill>
            <a:srgbClr val="FFFFFF"/>
          </a:solidFill>
          <a:ln w="25400">
            <a:solidFill>
              <a:srgbClr val="39870C"/>
            </a:solidFill>
            <a:miter lim="800000"/>
            <a:headEnd/>
            <a:tailEnd/>
          </a:ln>
          <a:effec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sz="2400" kern="0" dirty="0"/>
              <a:t>Beschrijving proces aanleveren toepasbare regels</a:t>
            </a:r>
            <a:endParaRPr lang="nl-NL" sz="2400" i="1" kern="0" dirty="0"/>
          </a:p>
        </p:txBody>
      </p:sp>
      <p:sp>
        <p:nvSpPr>
          <p:cNvPr id="8" name="Titel 1">
            <a:extLst>
              <a:ext uri="{FF2B5EF4-FFF2-40B4-BE49-F238E27FC236}">
                <a16:creationId xmlns:a16="http://schemas.microsoft.com/office/drawing/2014/main" id="{FC4D82E4-E5D6-4277-B645-6EF3C225C1FE}"/>
              </a:ext>
            </a:extLst>
          </p:cNvPr>
          <p:cNvSpPr txBox="1">
            <a:spLocks/>
          </p:cNvSpPr>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Wat zit er in de STTR</a:t>
            </a:r>
          </a:p>
        </p:txBody>
      </p:sp>
    </p:spTree>
    <p:extLst>
      <p:ext uri="{BB962C8B-B14F-4D97-AF65-F5344CB8AC3E}">
        <p14:creationId xmlns:p14="http://schemas.microsoft.com/office/powerpoint/2010/main" val="314906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hthoek 24">
            <a:extLst>
              <a:ext uri="{FF2B5EF4-FFF2-40B4-BE49-F238E27FC236}">
                <a16:creationId xmlns:a16="http://schemas.microsoft.com/office/drawing/2014/main" id="{A23DBE2F-38F2-44DC-9658-6CC2B7808E2A}"/>
              </a:ext>
            </a:extLst>
          </p:cNvPr>
          <p:cNvSpPr/>
          <p:nvPr/>
        </p:nvSpPr>
        <p:spPr>
          <a:xfrm>
            <a:off x="1187625" y="0"/>
            <a:ext cx="3384376" cy="1225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7" name="Tekstvak 66">
            <a:extLst>
              <a:ext uri="{FF2B5EF4-FFF2-40B4-BE49-F238E27FC236}">
                <a16:creationId xmlns:a16="http://schemas.microsoft.com/office/drawing/2014/main" id="{848767B1-E004-4FFF-9F79-867206558CC3}"/>
              </a:ext>
            </a:extLst>
          </p:cNvPr>
          <p:cNvSpPr txBox="1"/>
          <p:nvPr/>
        </p:nvSpPr>
        <p:spPr>
          <a:xfrm>
            <a:off x="7567824" y="1209693"/>
            <a:ext cx="756938" cy="276999"/>
          </a:xfrm>
          <a:prstGeom prst="rect">
            <a:avLst/>
          </a:prstGeom>
          <a:noFill/>
        </p:spPr>
        <p:txBody>
          <a:bodyPr wrap="none" rtlCol="0">
            <a:spAutoFit/>
          </a:bodyPr>
          <a:lstStyle/>
          <a:p>
            <a:r>
              <a:rPr lang="nl-NL" sz="1200" dirty="0"/>
              <a:t>Activiteit</a:t>
            </a:r>
          </a:p>
        </p:txBody>
      </p:sp>
      <p:cxnSp>
        <p:nvCxnSpPr>
          <p:cNvPr id="16" name="Rechte verbindingslijn 15">
            <a:extLst>
              <a:ext uri="{FF2B5EF4-FFF2-40B4-BE49-F238E27FC236}">
                <a16:creationId xmlns:a16="http://schemas.microsoft.com/office/drawing/2014/main" id="{2E5D5BD5-E40A-4541-9475-BC03E9937427}"/>
              </a:ext>
            </a:extLst>
          </p:cNvPr>
          <p:cNvCxnSpPr>
            <a:cxnSpLocks/>
            <a:stCxn id="2" idx="3"/>
            <a:endCxn id="14" idx="0"/>
          </p:cNvCxnSpPr>
          <p:nvPr/>
        </p:nvCxnSpPr>
        <p:spPr>
          <a:xfrm>
            <a:off x="2845072" y="980728"/>
            <a:ext cx="0" cy="72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2A6F8EDD-B7A3-466F-A9A3-7C350C5DD523}"/>
              </a:ext>
            </a:extLst>
          </p:cNvPr>
          <p:cNvCxnSpPr>
            <a:cxnSpLocks/>
            <a:stCxn id="14" idx="3"/>
          </p:cNvCxnSpPr>
          <p:nvPr/>
        </p:nvCxnSpPr>
        <p:spPr>
          <a:xfrm>
            <a:off x="2845072" y="1624236"/>
            <a:ext cx="0" cy="24360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Rechte verbindingslijn 68">
            <a:extLst>
              <a:ext uri="{FF2B5EF4-FFF2-40B4-BE49-F238E27FC236}">
                <a16:creationId xmlns:a16="http://schemas.microsoft.com/office/drawing/2014/main" id="{36EBAB9E-F55F-429A-AF69-65378F9F3340}"/>
              </a:ext>
            </a:extLst>
          </p:cNvPr>
          <p:cNvCxnSpPr>
            <a:cxnSpLocks/>
          </p:cNvCxnSpPr>
          <p:nvPr/>
        </p:nvCxnSpPr>
        <p:spPr>
          <a:xfrm>
            <a:off x="7452320" y="44624"/>
            <a:ext cx="0" cy="2196244"/>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 name="Tijdelijke aanduiding voor inhoud 1">
            <a:extLst>
              <a:ext uri="{FF2B5EF4-FFF2-40B4-BE49-F238E27FC236}">
                <a16:creationId xmlns:a16="http://schemas.microsoft.com/office/drawing/2014/main" id="{6D02D9EE-2FE7-40DD-83E9-2E39F9406A17}"/>
              </a:ext>
            </a:extLst>
          </p:cNvPr>
          <p:cNvSpPr>
            <a:spLocks noGrp="1"/>
          </p:cNvSpPr>
          <p:nvPr>
            <p:ph idx="1"/>
          </p:nvPr>
        </p:nvSpPr>
        <p:spPr>
          <a:xfrm>
            <a:off x="381000" y="3384573"/>
            <a:ext cx="8201025" cy="3284787"/>
          </a:xfrm>
        </p:spPr>
        <p:txBody>
          <a:bodyPr/>
          <a:lstStyle/>
          <a:p>
            <a:pPr marL="0" indent="0"/>
            <a:r>
              <a:rPr lang="nl-NL" dirty="0"/>
              <a:t>De functionele structuur is een opdeling van de wet- en regelgeving in activiteiten.</a:t>
            </a:r>
          </a:p>
          <a:p>
            <a:pPr marL="0" indent="0"/>
            <a:endParaRPr lang="nl-NL" dirty="0"/>
          </a:p>
          <a:p>
            <a:pPr marL="0" indent="0"/>
            <a:r>
              <a:rPr lang="nl-NL" dirty="0"/>
              <a:t>Een van de activiteiten zou ‘aanpassen leefomgeving’ kunnen zijn. Binnen zo’n activiteit vallen verschillende activiteiten, zoals in dit versimpelde voorbeeld ‘Kappen boom’. </a:t>
            </a:r>
          </a:p>
        </p:txBody>
      </p:sp>
      <p:sp>
        <p:nvSpPr>
          <p:cNvPr id="13" name="Titel 1">
            <a:extLst>
              <a:ext uri="{FF2B5EF4-FFF2-40B4-BE49-F238E27FC236}">
                <a16:creationId xmlns:a16="http://schemas.microsoft.com/office/drawing/2014/main" id="{2E868B07-05CE-4C7E-8474-8B2A1A88BA3B}"/>
              </a:ext>
            </a:extLst>
          </p:cNvPr>
          <p:cNvSpPr txBox="1">
            <a:spLocks/>
          </p:cNvSpPr>
          <p:nvPr/>
        </p:nvSpPr>
        <p:spPr bwMode="auto">
          <a:xfrm>
            <a:off x="381000" y="2569468"/>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7500"/>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Functionele structuur en activiteiten</a:t>
            </a:r>
          </a:p>
        </p:txBody>
      </p:sp>
      <p:sp>
        <p:nvSpPr>
          <p:cNvPr id="11" name="Tekstvak 10">
            <a:extLst>
              <a:ext uri="{FF2B5EF4-FFF2-40B4-BE49-F238E27FC236}">
                <a16:creationId xmlns:a16="http://schemas.microsoft.com/office/drawing/2014/main" id="{EB2A9E75-4582-441F-B995-C075E2B9C22A}"/>
              </a:ext>
            </a:extLst>
          </p:cNvPr>
          <p:cNvSpPr txBox="1"/>
          <p:nvPr/>
        </p:nvSpPr>
        <p:spPr>
          <a:xfrm>
            <a:off x="7567824" y="590200"/>
            <a:ext cx="756938" cy="276999"/>
          </a:xfrm>
          <a:prstGeom prst="rect">
            <a:avLst/>
          </a:prstGeom>
          <a:noFill/>
        </p:spPr>
        <p:txBody>
          <a:bodyPr wrap="none" rtlCol="0">
            <a:spAutoFit/>
          </a:bodyPr>
          <a:lstStyle/>
          <a:p>
            <a:r>
              <a:rPr lang="nl-NL" sz="1200" dirty="0"/>
              <a:t>Activiteit</a:t>
            </a:r>
          </a:p>
        </p:txBody>
      </p:sp>
      <p:sp>
        <p:nvSpPr>
          <p:cNvPr id="2" name="Gelijkbenige driehoek 1">
            <a:extLst>
              <a:ext uri="{FF2B5EF4-FFF2-40B4-BE49-F238E27FC236}">
                <a16:creationId xmlns:a16="http://schemas.microsoft.com/office/drawing/2014/main" id="{7B7A735E-D716-4D8F-BF28-53AF36024E02}"/>
              </a:ext>
            </a:extLst>
          </p:cNvPr>
          <p:cNvSpPr/>
          <p:nvPr/>
        </p:nvSpPr>
        <p:spPr>
          <a:xfrm>
            <a:off x="1701824" y="409228"/>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Aanpassen leefomgeving</a:t>
            </a:r>
          </a:p>
          <a:p>
            <a:pPr algn="ctr"/>
            <a:endParaRPr lang="nl-NL" sz="1100" dirty="0"/>
          </a:p>
        </p:txBody>
      </p:sp>
      <p:sp>
        <p:nvSpPr>
          <p:cNvPr id="14" name="Gelijkbenige driehoek 13">
            <a:extLst>
              <a:ext uri="{FF2B5EF4-FFF2-40B4-BE49-F238E27FC236}">
                <a16:creationId xmlns:a16="http://schemas.microsoft.com/office/drawing/2014/main" id="{6ADF87AC-6C3B-4765-9BD3-826A6B3DC187}"/>
              </a:ext>
            </a:extLst>
          </p:cNvPr>
          <p:cNvSpPr/>
          <p:nvPr/>
        </p:nvSpPr>
        <p:spPr>
          <a:xfrm>
            <a:off x="1701824" y="1052736"/>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Kappen boom</a:t>
            </a:r>
          </a:p>
          <a:p>
            <a:pPr algn="ctr"/>
            <a:endParaRPr lang="nl-NL" sz="1100" dirty="0"/>
          </a:p>
        </p:txBody>
      </p:sp>
      <p:sp>
        <p:nvSpPr>
          <p:cNvPr id="12" name="Tekstvak 11">
            <a:extLst>
              <a:ext uri="{FF2B5EF4-FFF2-40B4-BE49-F238E27FC236}">
                <a16:creationId xmlns:a16="http://schemas.microsoft.com/office/drawing/2014/main" id="{E6238D36-F654-414D-AB24-51E0C69584BC}"/>
              </a:ext>
            </a:extLst>
          </p:cNvPr>
          <p:cNvSpPr txBox="1"/>
          <p:nvPr/>
        </p:nvSpPr>
        <p:spPr>
          <a:xfrm>
            <a:off x="6152379" y="1393403"/>
            <a:ext cx="1184438" cy="461665"/>
          </a:xfrm>
          <a:prstGeom prst="rect">
            <a:avLst/>
          </a:prstGeom>
          <a:noFill/>
        </p:spPr>
        <p:txBody>
          <a:bodyPr wrap="square" rtlCol="0">
            <a:spAutoFit/>
          </a:bodyPr>
          <a:lstStyle/>
          <a:p>
            <a:pPr algn="r"/>
            <a:r>
              <a:rPr lang="nl-NL" sz="1200" dirty="0"/>
              <a:t>Functionele structuur</a:t>
            </a:r>
          </a:p>
        </p:txBody>
      </p:sp>
    </p:spTree>
    <p:extLst>
      <p:ext uri="{BB962C8B-B14F-4D97-AF65-F5344CB8AC3E}">
        <p14:creationId xmlns:p14="http://schemas.microsoft.com/office/powerpoint/2010/main" val="186241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hoek 21">
            <a:extLst>
              <a:ext uri="{FF2B5EF4-FFF2-40B4-BE49-F238E27FC236}">
                <a16:creationId xmlns:a16="http://schemas.microsoft.com/office/drawing/2014/main" id="{2939DEAE-1C39-4A2B-822A-72912CC80587}"/>
              </a:ext>
            </a:extLst>
          </p:cNvPr>
          <p:cNvSpPr/>
          <p:nvPr/>
        </p:nvSpPr>
        <p:spPr>
          <a:xfrm>
            <a:off x="1187625" y="0"/>
            <a:ext cx="3384376" cy="1225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7" name="Tekstvak 66">
            <a:extLst>
              <a:ext uri="{FF2B5EF4-FFF2-40B4-BE49-F238E27FC236}">
                <a16:creationId xmlns:a16="http://schemas.microsoft.com/office/drawing/2014/main" id="{848767B1-E004-4FFF-9F79-867206558CC3}"/>
              </a:ext>
            </a:extLst>
          </p:cNvPr>
          <p:cNvSpPr txBox="1"/>
          <p:nvPr/>
        </p:nvSpPr>
        <p:spPr>
          <a:xfrm>
            <a:off x="7567824" y="1209693"/>
            <a:ext cx="756938" cy="276999"/>
          </a:xfrm>
          <a:prstGeom prst="rect">
            <a:avLst/>
          </a:prstGeom>
          <a:noFill/>
        </p:spPr>
        <p:txBody>
          <a:bodyPr wrap="none" rtlCol="0">
            <a:spAutoFit/>
          </a:bodyPr>
          <a:lstStyle/>
          <a:p>
            <a:r>
              <a:rPr lang="nl-NL" sz="1200" dirty="0"/>
              <a:t>Activiteit</a:t>
            </a:r>
          </a:p>
        </p:txBody>
      </p:sp>
      <p:cxnSp>
        <p:nvCxnSpPr>
          <p:cNvPr id="69" name="Rechte verbindingslijn 68">
            <a:extLst>
              <a:ext uri="{FF2B5EF4-FFF2-40B4-BE49-F238E27FC236}">
                <a16:creationId xmlns:a16="http://schemas.microsoft.com/office/drawing/2014/main" id="{36EBAB9E-F55F-429A-AF69-65378F9F3340}"/>
              </a:ext>
            </a:extLst>
          </p:cNvPr>
          <p:cNvCxnSpPr>
            <a:cxnSpLocks/>
          </p:cNvCxnSpPr>
          <p:nvPr/>
        </p:nvCxnSpPr>
        <p:spPr>
          <a:xfrm>
            <a:off x="7452320" y="44624"/>
            <a:ext cx="0" cy="2196244"/>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 name="Tijdelijke aanduiding voor inhoud 1">
            <a:extLst>
              <a:ext uri="{FF2B5EF4-FFF2-40B4-BE49-F238E27FC236}">
                <a16:creationId xmlns:a16="http://schemas.microsoft.com/office/drawing/2014/main" id="{6D02D9EE-2FE7-40DD-83E9-2E39F9406A17}"/>
              </a:ext>
            </a:extLst>
          </p:cNvPr>
          <p:cNvSpPr>
            <a:spLocks noGrp="1"/>
          </p:cNvSpPr>
          <p:nvPr>
            <p:ph idx="1"/>
          </p:nvPr>
        </p:nvSpPr>
        <p:spPr>
          <a:xfrm>
            <a:off x="381000" y="3068960"/>
            <a:ext cx="8698776" cy="3516052"/>
          </a:xfrm>
        </p:spPr>
        <p:txBody>
          <a:bodyPr/>
          <a:lstStyle/>
          <a:p>
            <a:pPr marL="0" indent="0"/>
            <a:r>
              <a:rPr lang="nl-NL" dirty="0"/>
              <a:t>Aan de onderste laag activiteiten kunnen ‘regelbeheerobjecten’ worden gehangen. Deze horen bij de functionele structuur.</a:t>
            </a:r>
          </a:p>
          <a:p>
            <a:pPr marL="0" indent="0"/>
            <a:endParaRPr lang="nl-NL" dirty="0"/>
          </a:p>
          <a:p>
            <a:pPr marL="0" indent="0"/>
            <a:r>
              <a:rPr lang="nl-NL" dirty="0"/>
              <a:t>Dit zijn bij een onderwerp bijvoorbeeld:</a:t>
            </a:r>
          </a:p>
          <a:p>
            <a:pPr marL="0" indent="0"/>
            <a:r>
              <a:rPr lang="nl-NL" dirty="0"/>
              <a:t>de </a:t>
            </a:r>
            <a:r>
              <a:rPr lang="nl-NL" i="1" dirty="0"/>
              <a:t>conclusie</a:t>
            </a:r>
            <a:r>
              <a:rPr lang="nl-NL" dirty="0"/>
              <a:t> - ben ik vergunning of melding plichtig – van het onderwerp. </a:t>
            </a:r>
          </a:p>
          <a:p>
            <a:pPr marL="0" indent="0"/>
            <a:r>
              <a:rPr lang="nl-NL" dirty="0"/>
              <a:t>de </a:t>
            </a:r>
            <a:r>
              <a:rPr lang="nl-NL" i="1" dirty="0"/>
              <a:t>indieningsvereisten</a:t>
            </a:r>
            <a:r>
              <a:rPr lang="nl-NL" dirty="0"/>
              <a:t> - wat moet ik allemaal aanleveren als ik een vergunning aanvraag – van het onderwerp.</a:t>
            </a:r>
          </a:p>
          <a:p>
            <a:pPr marL="0" indent="0"/>
            <a:endParaRPr lang="nl-NL" dirty="0"/>
          </a:p>
          <a:p>
            <a:pPr marL="0" indent="0"/>
            <a:r>
              <a:rPr lang="nl-NL" dirty="0"/>
              <a:t>Deze regelbeheerobjecten zijn nodig om toepasbare regels naar te laten verwijzen, als een soort kapstok.</a:t>
            </a:r>
          </a:p>
        </p:txBody>
      </p:sp>
      <p:sp>
        <p:nvSpPr>
          <p:cNvPr id="12" name="Tekstvak 11">
            <a:extLst>
              <a:ext uri="{FF2B5EF4-FFF2-40B4-BE49-F238E27FC236}">
                <a16:creationId xmlns:a16="http://schemas.microsoft.com/office/drawing/2014/main" id="{4E306454-D28F-4EC5-A34E-D61E0454E57F}"/>
              </a:ext>
            </a:extLst>
          </p:cNvPr>
          <p:cNvSpPr txBox="1"/>
          <p:nvPr/>
        </p:nvSpPr>
        <p:spPr>
          <a:xfrm>
            <a:off x="7567824" y="1844824"/>
            <a:ext cx="1511952" cy="276999"/>
          </a:xfrm>
          <a:prstGeom prst="rect">
            <a:avLst/>
          </a:prstGeom>
          <a:noFill/>
        </p:spPr>
        <p:txBody>
          <a:bodyPr wrap="none" rtlCol="0">
            <a:spAutoFit/>
          </a:bodyPr>
          <a:lstStyle/>
          <a:p>
            <a:r>
              <a:rPr lang="nl-NL" sz="1200" dirty="0"/>
              <a:t>Regelbeheerobject</a:t>
            </a:r>
          </a:p>
        </p:txBody>
      </p:sp>
      <p:sp>
        <p:nvSpPr>
          <p:cNvPr id="13" name="Rechthoek 12">
            <a:extLst>
              <a:ext uri="{FF2B5EF4-FFF2-40B4-BE49-F238E27FC236}">
                <a16:creationId xmlns:a16="http://schemas.microsoft.com/office/drawing/2014/main" id="{0E2F9D23-468A-4122-8C08-E9EC8738371D}"/>
              </a:ext>
            </a:extLst>
          </p:cNvPr>
          <p:cNvSpPr/>
          <p:nvPr/>
        </p:nvSpPr>
        <p:spPr>
          <a:xfrm>
            <a:off x="86203" y="1772816"/>
            <a:ext cx="1739171" cy="504056"/>
          </a:xfrm>
          <a:prstGeom prst="rect">
            <a:avLst/>
          </a:prstGeom>
          <a:solidFill>
            <a:schemeClr val="bg1">
              <a:lumMod val="75000"/>
            </a:schemeClr>
          </a:solidFill>
          <a:ln>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Voorschrift </a:t>
            </a:r>
          </a:p>
          <a:p>
            <a:pPr algn="ctr"/>
            <a:r>
              <a:rPr lang="nl-NL" sz="1200" dirty="0"/>
              <a:t>Kappen boom</a:t>
            </a:r>
          </a:p>
        </p:txBody>
      </p:sp>
      <p:sp>
        <p:nvSpPr>
          <p:cNvPr id="14" name="Rechthoek 13">
            <a:extLst>
              <a:ext uri="{FF2B5EF4-FFF2-40B4-BE49-F238E27FC236}">
                <a16:creationId xmlns:a16="http://schemas.microsoft.com/office/drawing/2014/main" id="{3DF0C8F3-1916-4C8F-AC70-E6B389B94C87}"/>
              </a:ext>
            </a:extLst>
          </p:cNvPr>
          <p:cNvSpPr/>
          <p:nvPr/>
        </p:nvSpPr>
        <p:spPr>
          <a:xfrm>
            <a:off x="3851920" y="1772816"/>
            <a:ext cx="2301707" cy="504056"/>
          </a:xfrm>
          <a:prstGeom prst="rect">
            <a:avLst/>
          </a:prstGeom>
          <a:solidFill>
            <a:schemeClr val="bg1">
              <a:lumMod val="75000"/>
            </a:schemeClr>
          </a:solidFill>
          <a:ln>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Indieningsvereisten</a:t>
            </a:r>
          </a:p>
          <a:p>
            <a:pPr algn="ctr"/>
            <a:r>
              <a:rPr lang="nl-NL" sz="1200" dirty="0"/>
              <a:t> Vergunning Kappen boom</a:t>
            </a:r>
          </a:p>
        </p:txBody>
      </p:sp>
      <p:sp>
        <p:nvSpPr>
          <p:cNvPr id="15" name="Rechthoek 14">
            <a:extLst>
              <a:ext uri="{FF2B5EF4-FFF2-40B4-BE49-F238E27FC236}">
                <a16:creationId xmlns:a16="http://schemas.microsoft.com/office/drawing/2014/main" id="{044F3A7E-A896-4580-BD89-496877150C42}"/>
              </a:ext>
            </a:extLst>
          </p:cNvPr>
          <p:cNvSpPr/>
          <p:nvPr/>
        </p:nvSpPr>
        <p:spPr>
          <a:xfrm>
            <a:off x="1691679" y="1772816"/>
            <a:ext cx="2304256" cy="50405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a:t>
            </a:r>
          </a:p>
          <a:p>
            <a:pPr algn="ctr"/>
            <a:r>
              <a:rPr lang="nl-NL" sz="1200" dirty="0"/>
              <a:t>Kappen boom</a:t>
            </a:r>
          </a:p>
        </p:txBody>
      </p:sp>
      <p:sp>
        <p:nvSpPr>
          <p:cNvPr id="17" name="Tekstvak 16">
            <a:extLst>
              <a:ext uri="{FF2B5EF4-FFF2-40B4-BE49-F238E27FC236}">
                <a16:creationId xmlns:a16="http://schemas.microsoft.com/office/drawing/2014/main" id="{05A199B6-2DE5-4586-90F6-B6AD8BE74A44}"/>
              </a:ext>
            </a:extLst>
          </p:cNvPr>
          <p:cNvSpPr txBox="1"/>
          <p:nvPr/>
        </p:nvSpPr>
        <p:spPr>
          <a:xfrm>
            <a:off x="6152379" y="1393403"/>
            <a:ext cx="1184438" cy="461665"/>
          </a:xfrm>
          <a:prstGeom prst="rect">
            <a:avLst/>
          </a:prstGeom>
          <a:noFill/>
        </p:spPr>
        <p:txBody>
          <a:bodyPr wrap="square" rtlCol="0">
            <a:spAutoFit/>
          </a:bodyPr>
          <a:lstStyle/>
          <a:p>
            <a:pPr algn="r"/>
            <a:r>
              <a:rPr lang="nl-NL" sz="1200" dirty="0"/>
              <a:t>Functionele structuur</a:t>
            </a:r>
          </a:p>
        </p:txBody>
      </p:sp>
      <p:cxnSp>
        <p:nvCxnSpPr>
          <p:cNvPr id="18" name="Rechte verbindingslijn 17">
            <a:extLst>
              <a:ext uri="{FF2B5EF4-FFF2-40B4-BE49-F238E27FC236}">
                <a16:creationId xmlns:a16="http://schemas.microsoft.com/office/drawing/2014/main" id="{D1E19361-625E-4E12-A817-D75BD0B19E47}"/>
              </a:ext>
            </a:extLst>
          </p:cNvPr>
          <p:cNvCxnSpPr/>
          <p:nvPr/>
        </p:nvCxnSpPr>
        <p:spPr>
          <a:xfrm>
            <a:off x="107504" y="2348880"/>
            <a:ext cx="8856984" cy="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21" name="Titel 1">
            <a:extLst>
              <a:ext uri="{FF2B5EF4-FFF2-40B4-BE49-F238E27FC236}">
                <a16:creationId xmlns:a16="http://schemas.microsoft.com/office/drawing/2014/main" id="{E2E95D62-ACBD-40D5-9805-42392AC7E230}"/>
              </a:ext>
            </a:extLst>
          </p:cNvPr>
          <p:cNvSpPr txBox="1">
            <a:spLocks/>
          </p:cNvSpPr>
          <p:nvPr/>
        </p:nvSpPr>
        <p:spPr bwMode="auto">
          <a:xfrm>
            <a:off x="381000" y="2569468"/>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7500"/>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Regelbeheerobjecten</a:t>
            </a:r>
          </a:p>
        </p:txBody>
      </p:sp>
      <p:sp>
        <p:nvSpPr>
          <p:cNvPr id="20" name="Tekstvak 19">
            <a:extLst>
              <a:ext uri="{FF2B5EF4-FFF2-40B4-BE49-F238E27FC236}">
                <a16:creationId xmlns:a16="http://schemas.microsoft.com/office/drawing/2014/main" id="{2DA01126-D296-4D3C-A361-EE3D20BA16EC}"/>
              </a:ext>
            </a:extLst>
          </p:cNvPr>
          <p:cNvSpPr txBox="1"/>
          <p:nvPr/>
        </p:nvSpPr>
        <p:spPr>
          <a:xfrm>
            <a:off x="7567824" y="590200"/>
            <a:ext cx="756938" cy="276999"/>
          </a:xfrm>
          <a:prstGeom prst="rect">
            <a:avLst/>
          </a:prstGeom>
          <a:noFill/>
        </p:spPr>
        <p:txBody>
          <a:bodyPr wrap="none" rtlCol="0">
            <a:spAutoFit/>
          </a:bodyPr>
          <a:lstStyle/>
          <a:p>
            <a:r>
              <a:rPr lang="nl-NL" sz="1200" dirty="0"/>
              <a:t>Activiteit</a:t>
            </a:r>
          </a:p>
        </p:txBody>
      </p:sp>
      <p:cxnSp>
        <p:nvCxnSpPr>
          <p:cNvPr id="23" name="Rechte verbindingslijn 22">
            <a:extLst>
              <a:ext uri="{FF2B5EF4-FFF2-40B4-BE49-F238E27FC236}">
                <a16:creationId xmlns:a16="http://schemas.microsoft.com/office/drawing/2014/main" id="{5D33E46C-0394-40D9-BEC7-72CC81B8FE39}"/>
              </a:ext>
            </a:extLst>
          </p:cNvPr>
          <p:cNvCxnSpPr>
            <a:cxnSpLocks/>
            <a:stCxn id="25" idx="3"/>
            <a:endCxn id="26" idx="0"/>
          </p:cNvCxnSpPr>
          <p:nvPr/>
        </p:nvCxnSpPr>
        <p:spPr>
          <a:xfrm>
            <a:off x="2845072" y="980728"/>
            <a:ext cx="0" cy="720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Rechte verbindingslijn 23">
            <a:extLst>
              <a:ext uri="{FF2B5EF4-FFF2-40B4-BE49-F238E27FC236}">
                <a16:creationId xmlns:a16="http://schemas.microsoft.com/office/drawing/2014/main" id="{515D972C-E893-4B32-9FA2-4AF29E35851D}"/>
              </a:ext>
            </a:extLst>
          </p:cNvPr>
          <p:cNvCxnSpPr>
            <a:cxnSpLocks/>
            <a:stCxn id="26" idx="3"/>
            <a:endCxn id="15" idx="0"/>
          </p:cNvCxnSpPr>
          <p:nvPr/>
        </p:nvCxnSpPr>
        <p:spPr>
          <a:xfrm flipH="1">
            <a:off x="2843807" y="1624236"/>
            <a:ext cx="1265" cy="1485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Gelijkbenige driehoek 24">
            <a:extLst>
              <a:ext uri="{FF2B5EF4-FFF2-40B4-BE49-F238E27FC236}">
                <a16:creationId xmlns:a16="http://schemas.microsoft.com/office/drawing/2014/main" id="{E10C94B6-633C-439A-8C33-ED1FCDEC31CE}"/>
              </a:ext>
            </a:extLst>
          </p:cNvPr>
          <p:cNvSpPr/>
          <p:nvPr/>
        </p:nvSpPr>
        <p:spPr>
          <a:xfrm>
            <a:off x="1701824" y="409228"/>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Aanpassen leefomgeving</a:t>
            </a:r>
          </a:p>
          <a:p>
            <a:pPr algn="ctr"/>
            <a:endParaRPr lang="nl-NL" sz="1100" dirty="0"/>
          </a:p>
        </p:txBody>
      </p:sp>
      <p:sp>
        <p:nvSpPr>
          <p:cNvPr id="26" name="Gelijkbenige driehoek 25">
            <a:extLst>
              <a:ext uri="{FF2B5EF4-FFF2-40B4-BE49-F238E27FC236}">
                <a16:creationId xmlns:a16="http://schemas.microsoft.com/office/drawing/2014/main" id="{FD005BE3-2434-4A03-B8C5-9318297E8E21}"/>
              </a:ext>
            </a:extLst>
          </p:cNvPr>
          <p:cNvSpPr/>
          <p:nvPr/>
        </p:nvSpPr>
        <p:spPr>
          <a:xfrm>
            <a:off x="1701824" y="1052736"/>
            <a:ext cx="2304239" cy="571500"/>
          </a:xfrm>
          <a:prstGeom prst="triangle">
            <a:avLst>
              <a:gd name="adj" fmla="val 496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dirty="0"/>
              <a:t>Kappen boom</a:t>
            </a:r>
          </a:p>
          <a:p>
            <a:pPr algn="ctr"/>
            <a:endParaRPr lang="nl-NL" sz="1100" dirty="0"/>
          </a:p>
        </p:txBody>
      </p:sp>
    </p:spTree>
    <p:extLst>
      <p:ext uri="{BB962C8B-B14F-4D97-AF65-F5344CB8AC3E}">
        <p14:creationId xmlns:p14="http://schemas.microsoft.com/office/powerpoint/2010/main" val="112718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hthoek 60">
            <a:extLst>
              <a:ext uri="{FF2B5EF4-FFF2-40B4-BE49-F238E27FC236}">
                <a16:creationId xmlns:a16="http://schemas.microsoft.com/office/drawing/2014/main" id="{F03CB2C0-7B85-4809-BC34-3C9F5591C17F}"/>
              </a:ext>
            </a:extLst>
          </p:cNvPr>
          <p:cNvSpPr/>
          <p:nvPr/>
        </p:nvSpPr>
        <p:spPr>
          <a:xfrm>
            <a:off x="1251208" y="2883420"/>
            <a:ext cx="16561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vergunningplichtig</a:t>
            </a:r>
            <a:endParaRPr lang="nl-NL" sz="1200" dirty="0"/>
          </a:p>
        </p:txBody>
      </p:sp>
      <p:sp>
        <p:nvSpPr>
          <p:cNvPr id="62" name="Rechthoek 61">
            <a:extLst>
              <a:ext uri="{FF2B5EF4-FFF2-40B4-BE49-F238E27FC236}">
                <a16:creationId xmlns:a16="http://schemas.microsoft.com/office/drawing/2014/main" id="{A8B98DB5-26B9-49B8-BE92-1AF7160084B7}"/>
              </a:ext>
            </a:extLst>
          </p:cNvPr>
          <p:cNvSpPr/>
          <p:nvPr/>
        </p:nvSpPr>
        <p:spPr>
          <a:xfrm>
            <a:off x="2977330" y="2880233"/>
            <a:ext cx="163870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err="1"/>
              <a:t>vergunningvrij</a:t>
            </a:r>
            <a:endParaRPr lang="nl-NL" sz="1200" dirty="0"/>
          </a:p>
        </p:txBody>
      </p:sp>
      <p:sp>
        <p:nvSpPr>
          <p:cNvPr id="10" name="Ovaal 9">
            <a:extLst>
              <a:ext uri="{FF2B5EF4-FFF2-40B4-BE49-F238E27FC236}">
                <a16:creationId xmlns:a16="http://schemas.microsoft.com/office/drawing/2014/main" id="{83B15EF6-F782-4A9A-A322-3A296C6F2471}"/>
              </a:ext>
            </a:extLst>
          </p:cNvPr>
          <p:cNvSpPr/>
          <p:nvPr/>
        </p:nvSpPr>
        <p:spPr>
          <a:xfrm>
            <a:off x="1699473" y="4755628"/>
            <a:ext cx="2295301" cy="689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Is de te kappen boom hoger dan 5 meter?</a:t>
            </a:r>
          </a:p>
        </p:txBody>
      </p:sp>
      <p:cxnSp>
        <p:nvCxnSpPr>
          <p:cNvPr id="18" name="Rechte verbindingslijn met pijl 17">
            <a:extLst>
              <a:ext uri="{FF2B5EF4-FFF2-40B4-BE49-F238E27FC236}">
                <a16:creationId xmlns:a16="http://schemas.microsoft.com/office/drawing/2014/main" id="{E92027FB-0297-40A7-9F16-F35CB3825D90}"/>
              </a:ext>
            </a:extLst>
          </p:cNvPr>
          <p:cNvCxnSpPr>
            <a:cxnSpLocks/>
            <a:stCxn id="10" idx="0"/>
            <a:endCxn id="62" idx="2"/>
          </p:cNvCxnSpPr>
          <p:nvPr/>
        </p:nvCxnSpPr>
        <p:spPr>
          <a:xfrm flipV="1">
            <a:off x="2847124" y="3384289"/>
            <a:ext cx="949557" cy="13713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Rechte verbindingslijn met pijl 20">
            <a:extLst>
              <a:ext uri="{FF2B5EF4-FFF2-40B4-BE49-F238E27FC236}">
                <a16:creationId xmlns:a16="http://schemas.microsoft.com/office/drawing/2014/main" id="{80EBA176-D444-407F-8F99-A738DE21B668}"/>
              </a:ext>
            </a:extLst>
          </p:cNvPr>
          <p:cNvCxnSpPr>
            <a:cxnSpLocks/>
            <a:stCxn id="10" idx="0"/>
            <a:endCxn id="61" idx="2"/>
          </p:cNvCxnSpPr>
          <p:nvPr/>
        </p:nvCxnSpPr>
        <p:spPr>
          <a:xfrm flipH="1" flipV="1">
            <a:off x="2079300" y="3387476"/>
            <a:ext cx="767824"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kstvak 64">
            <a:extLst>
              <a:ext uri="{FF2B5EF4-FFF2-40B4-BE49-F238E27FC236}">
                <a16:creationId xmlns:a16="http://schemas.microsoft.com/office/drawing/2014/main" id="{150D7AF7-68D5-46B0-89F8-4383AEFAFB81}"/>
              </a:ext>
            </a:extLst>
          </p:cNvPr>
          <p:cNvSpPr txBox="1"/>
          <p:nvPr/>
        </p:nvSpPr>
        <p:spPr>
          <a:xfrm>
            <a:off x="7548462" y="2719953"/>
            <a:ext cx="1035861" cy="276999"/>
          </a:xfrm>
          <a:prstGeom prst="rect">
            <a:avLst/>
          </a:prstGeom>
          <a:noFill/>
        </p:spPr>
        <p:txBody>
          <a:bodyPr wrap="none" rtlCol="0">
            <a:spAutoFit/>
          </a:bodyPr>
          <a:lstStyle/>
          <a:p>
            <a:r>
              <a:rPr lang="nl-NL" sz="1200" dirty="0"/>
              <a:t>Bedrijfsregel</a:t>
            </a:r>
          </a:p>
        </p:txBody>
      </p:sp>
      <p:cxnSp>
        <p:nvCxnSpPr>
          <p:cNvPr id="4" name="Rechte verbindingslijn 3">
            <a:extLst>
              <a:ext uri="{FF2B5EF4-FFF2-40B4-BE49-F238E27FC236}">
                <a16:creationId xmlns:a16="http://schemas.microsoft.com/office/drawing/2014/main" id="{6B539729-FACE-4C80-ADFF-274105CFD0AD}"/>
              </a:ext>
            </a:extLst>
          </p:cNvPr>
          <p:cNvCxnSpPr>
            <a:cxnSpLocks/>
          </p:cNvCxnSpPr>
          <p:nvPr/>
        </p:nvCxnSpPr>
        <p:spPr>
          <a:xfrm>
            <a:off x="7452320" y="2426244"/>
            <a:ext cx="0" cy="3739060"/>
          </a:xfrm>
          <a:prstGeom prst="line">
            <a:avLst/>
          </a:prstGeom>
          <a:ln w="25400" cap="sq">
            <a:prstDash val="sysDash"/>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0B39BD02-797C-44E0-9D0B-B704278A7671}"/>
              </a:ext>
            </a:extLst>
          </p:cNvPr>
          <p:cNvCxnSpPr>
            <a:cxnSpLocks/>
            <a:stCxn id="45" idx="2"/>
            <a:endCxn id="61" idx="0"/>
          </p:cNvCxnSpPr>
          <p:nvPr/>
        </p:nvCxnSpPr>
        <p:spPr>
          <a:xfrm flipH="1" flipV="1">
            <a:off x="2079300" y="2883420"/>
            <a:ext cx="784744" cy="468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Rechte verbindingslijn 11">
            <a:extLst>
              <a:ext uri="{FF2B5EF4-FFF2-40B4-BE49-F238E27FC236}">
                <a16:creationId xmlns:a16="http://schemas.microsoft.com/office/drawing/2014/main" id="{80779AC4-FD0D-4243-8F7C-86415E2DDDF2}"/>
              </a:ext>
            </a:extLst>
          </p:cNvPr>
          <p:cNvCxnSpPr>
            <a:cxnSpLocks/>
            <a:stCxn id="45" idx="2"/>
            <a:endCxn id="62" idx="0"/>
          </p:cNvCxnSpPr>
          <p:nvPr/>
        </p:nvCxnSpPr>
        <p:spPr>
          <a:xfrm flipV="1">
            <a:off x="2864044" y="2880233"/>
            <a:ext cx="932637" cy="5006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kstvak 40">
            <a:extLst>
              <a:ext uri="{FF2B5EF4-FFF2-40B4-BE49-F238E27FC236}">
                <a16:creationId xmlns:a16="http://schemas.microsoft.com/office/drawing/2014/main" id="{CB3B877B-D445-445E-AD56-BF437A533568}"/>
              </a:ext>
            </a:extLst>
          </p:cNvPr>
          <p:cNvSpPr txBox="1"/>
          <p:nvPr/>
        </p:nvSpPr>
        <p:spPr>
          <a:xfrm>
            <a:off x="4071641" y="4859014"/>
            <a:ext cx="1466171" cy="461665"/>
          </a:xfrm>
          <a:prstGeom prst="rect">
            <a:avLst/>
          </a:prstGeom>
          <a:noFill/>
        </p:spPr>
        <p:txBody>
          <a:bodyPr wrap="none" rtlCol="0">
            <a:spAutoFit/>
          </a:bodyPr>
          <a:lstStyle/>
          <a:p>
            <a:r>
              <a:rPr lang="nl-NL" sz="1200" dirty="0"/>
              <a:t>Vraag gesteld aan </a:t>
            </a:r>
          </a:p>
          <a:p>
            <a:r>
              <a:rPr lang="nl-NL" sz="1200" dirty="0"/>
              <a:t>aanvrager, in loket</a:t>
            </a:r>
          </a:p>
        </p:txBody>
      </p:sp>
      <p:sp>
        <p:nvSpPr>
          <p:cNvPr id="45" name="Rechthoek 44">
            <a:extLst>
              <a:ext uri="{FF2B5EF4-FFF2-40B4-BE49-F238E27FC236}">
                <a16:creationId xmlns:a16="http://schemas.microsoft.com/office/drawing/2014/main" id="{0EE1E715-2F0A-4FAA-A45C-42707DD741FD}"/>
              </a:ext>
            </a:extLst>
          </p:cNvPr>
          <p:cNvSpPr/>
          <p:nvPr/>
        </p:nvSpPr>
        <p:spPr>
          <a:xfrm>
            <a:off x="1711916" y="2426244"/>
            <a:ext cx="23042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Conclusie Kappen boom</a:t>
            </a:r>
          </a:p>
        </p:txBody>
      </p:sp>
      <p:sp>
        <p:nvSpPr>
          <p:cNvPr id="38" name="Tekstvak 37">
            <a:extLst>
              <a:ext uri="{FF2B5EF4-FFF2-40B4-BE49-F238E27FC236}">
                <a16:creationId xmlns:a16="http://schemas.microsoft.com/office/drawing/2014/main" id="{4E05F3E9-175A-46FC-AC09-F951F3C4C0D0}"/>
              </a:ext>
            </a:extLst>
          </p:cNvPr>
          <p:cNvSpPr txBox="1"/>
          <p:nvPr/>
        </p:nvSpPr>
        <p:spPr>
          <a:xfrm>
            <a:off x="7548462" y="4952201"/>
            <a:ext cx="1290738" cy="276999"/>
          </a:xfrm>
          <a:prstGeom prst="rect">
            <a:avLst/>
          </a:prstGeom>
          <a:noFill/>
        </p:spPr>
        <p:txBody>
          <a:bodyPr wrap="none" rtlCol="0">
            <a:spAutoFit/>
          </a:bodyPr>
          <a:lstStyle/>
          <a:p>
            <a:r>
              <a:rPr lang="nl-NL" sz="1200" dirty="0"/>
              <a:t>Uitvoeringsregel</a:t>
            </a:r>
          </a:p>
        </p:txBody>
      </p:sp>
      <p:sp>
        <p:nvSpPr>
          <p:cNvPr id="39" name="Tekstvak 38">
            <a:extLst>
              <a:ext uri="{FF2B5EF4-FFF2-40B4-BE49-F238E27FC236}">
                <a16:creationId xmlns:a16="http://schemas.microsoft.com/office/drawing/2014/main" id="{D0495F0F-F5A0-4CE5-968B-13F926898D51}"/>
              </a:ext>
            </a:extLst>
          </p:cNvPr>
          <p:cNvSpPr txBox="1"/>
          <p:nvPr/>
        </p:nvSpPr>
        <p:spPr>
          <a:xfrm>
            <a:off x="3700408" y="3501009"/>
            <a:ext cx="439544" cy="276999"/>
          </a:xfrm>
          <a:prstGeom prst="rect">
            <a:avLst/>
          </a:prstGeom>
          <a:noFill/>
        </p:spPr>
        <p:txBody>
          <a:bodyPr wrap="none" rtlCol="0">
            <a:spAutoFit/>
          </a:bodyPr>
          <a:lstStyle/>
          <a:p>
            <a:r>
              <a:rPr lang="nl-NL" sz="1200" dirty="0"/>
              <a:t>nee</a:t>
            </a:r>
          </a:p>
        </p:txBody>
      </p:sp>
      <p:sp>
        <p:nvSpPr>
          <p:cNvPr id="40" name="Tekstvak 39">
            <a:extLst>
              <a:ext uri="{FF2B5EF4-FFF2-40B4-BE49-F238E27FC236}">
                <a16:creationId xmlns:a16="http://schemas.microsoft.com/office/drawing/2014/main" id="{3B022330-F291-4C83-97A4-07158421BBDF}"/>
              </a:ext>
            </a:extLst>
          </p:cNvPr>
          <p:cNvSpPr txBox="1"/>
          <p:nvPr/>
        </p:nvSpPr>
        <p:spPr>
          <a:xfrm>
            <a:off x="1865632" y="3501008"/>
            <a:ext cx="303288" cy="276999"/>
          </a:xfrm>
          <a:prstGeom prst="rect">
            <a:avLst/>
          </a:prstGeom>
          <a:noFill/>
        </p:spPr>
        <p:txBody>
          <a:bodyPr wrap="none" rtlCol="0">
            <a:spAutoFit/>
          </a:bodyPr>
          <a:lstStyle/>
          <a:p>
            <a:r>
              <a:rPr lang="nl-NL" sz="1200" dirty="0"/>
              <a:t>ja</a:t>
            </a:r>
          </a:p>
        </p:txBody>
      </p:sp>
      <p:sp>
        <p:nvSpPr>
          <p:cNvPr id="37" name="Titel 6">
            <a:extLst>
              <a:ext uri="{FF2B5EF4-FFF2-40B4-BE49-F238E27FC236}">
                <a16:creationId xmlns:a16="http://schemas.microsoft.com/office/drawing/2014/main" id="{EB9C4133-3162-49C5-9011-390D53E00859}"/>
              </a:ext>
            </a:extLst>
          </p:cNvPr>
          <p:cNvSpPr>
            <a:spLocks noGrp="1"/>
          </p:cNvSpPr>
          <p:nvPr>
            <p:ph type="title"/>
          </p:nvPr>
        </p:nvSpPr>
        <p:spPr>
          <a:xfrm>
            <a:off x="5171948" y="2924945"/>
            <a:ext cx="2184231" cy="931726"/>
          </a:xfrm>
        </p:spPr>
        <p:txBody>
          <a:bodyPr/>
          <a:lstStyle/>
          <a:p>
            <a:pPr algn="r"/>
            <a:r>
              <a:rPr lang="nl-NL" dirty="0"/>
              <a:t>Lagenmodel </a:t>
            </a:r>
            <a:br>
              <a:rPr lang="nl-NL" dirty="0"/>
            </a:br>
            <a:r>
              <a:rPr lang="nl-NL" dirty="0"/>
              <a:t>IMTR</a:t>
            </a:r>
            <a:br>
              <a:rPr lang="nl-NL" dirty="0"/>
            </a:br>
            <a:endParaRPr lang="nl-NL" sz="800" dirty="0"/>
          </a:p>
        </p:txBody>
      </p:sp>
      <p:sp>
        <p:nvSpPr>
          <p:cNvPr id="19" name="Titel 1">
            <a:extLst>
              <a:ext uri="{FF2B5EF4-FFF2-40B4-BE49-F238E27FC236}">
                <a16:creationId xmlns:a16="http://schemas.microsoft.com/office/drawing/2014/main" id="{59558A89-4C3C-41B4-AC1A-42498C241FC9}"/>
              </a:ext>
            </a:extLst>
          </p:cNvPr>
          <p:cNvSpPr txBox="1">
            <a:spLocks/>
          </p:cNvSpPr>
          <p:nvPr/>
        </p:nvSpPr>
        <p:spPr bwMode="auto">
          <a:xfrm>
            <a:off x="381000" y="1263650"/>
            <a:ext cx="8201025"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nl-NL" kern="0" dirty="0"/>
              <a:t>Minimale vereisten voor een toepasbare regel</a:t>
            </a:r>
          </a:p>
        </p:txBody>
      </p:sp>
    </p:spTree>
    <p:extLst>
      <p:ext uri="{BB962C8B-B14F-4D97-AF65-F5344CB8AC3E}">
        <p14:creationId xmlns:p14="http://schemas.microsoft.com/office/powerpoint/2010/main" val="2709776443"/>
      </p:ext>
    </p:extLst>
  </p:cSld>
  <p:clrMapOvr>
    <a:masterClrMapping/>
  </p:clrMapOvr>
</p:sld>
</file>

<file path=ppt/theme/theme1.xml><?xml version="1.0" encoding="utf-8"?>
<a:theme xmlns:a="http://schemas.openxmlformats.org/drawingml/2006/main" name="Aan de slag met de Omgevingswet_template">
  <a:themeElements>
    <a:clrScheme name="Kleurenschema Groen">
      <a:dk1>
        <a:sysClr val="windowText" lastClr="000000"/>
      </a:dk1>
      <a:lt1>
        <a:sysClr val="window" lastClr="FFFFFF"/>
      </a:lt1>
      <a:dk2>
        <a:srgbClr val="F4BBD6"/>
      </a:dk2>
      <a:lt2>
        <a:srgbClr val="EEECE1"/>
      </a:lt2>
      <a:accent1>
        <a:srgbClr val="4E9625"/>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elpagina zonder foto">
  <a:themeElements>
    <a:clrScheme name="Aangepast 2">
      <a:dk1>
        <a:sysClr val="windowText" lastClr="000000"/>
      </a:dk1>
      <a:lt1>
        <a:sysClr val="window" lastClr="FFFFFF"/>
      </a:lt1>
      <a:dk2>
        <a:srgbClr val="F4BBD6"/>
      </a:dk2>
      <a:lt2>
        <a:srgbClr val="EEECE1"/>
      </a:lt2>
      <a:accent1>
        <a:srgbClr val="8FB73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Aan de slag met de Omgevingswet_template</Template>
  <TotalTime>0</TotalTime>
  <Words>2086</Words>
  <Application>Microsoft Office PowerPoint</Application>
  <PresentationFormat>Diavoorstelling (4:3)</PresentationFormat>
  <Paragraphs>335</Paragraphs>
  <Slides>19</Slides>
  <Notes>19</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19</vt:i4>
      </vt:variant>
    </vt:vector>
  </HeadingPairs>
  <TitlesOfParts>
    <vt:vector size="25" baseType="lpstr">
      <vt:lpstr>Arial</vt:lpstr>
      <vt:lpstr>Calibri</vt:lpstr>
      <vt:lpstr>Verdana</vt:lpstr>
      <vt:lpstr>Aan de slag met de Omgevingswet_template</vt:lpstr>
      <vt:lpstr>Titelpagina zonder foto</vt:lpstr>
      <vt:lpstr>Volgdia</vt:lpstr>
      <vt:lpstr>Standaard Toepasbare Regels Introductie     </vt:lpstr>
      <vt:lpstr>Over deze presentatie</vt:lpstr>
      <vt:lpstr>Opbouw</vt:lpstr>
      <vt:lpstr>Juridische regels en toepasbare regels</vt:lpstr>
      <vt:lpstr>“Van wet tot loket”</vt:lpstr>
      <vt:lpstr>Informatie Model Toepasbare Regels (IMTR)  bedrijfsregel  conversieregel  uitvoeringsregel  interactieregel  </vt:lpstr>
      <vt:lpstr>PowerPoint-presentatie</vt:lpstr>
      <vt:lpstr>PowerPoint-presentatie</vt:lpstr>
      <vt:lpstr>Lagenmodel  IMTR </vt:lpstr>
      <vt:lpstr>Lagenmodel  IMTR </vt:lpstr>
      <vt:lpstr>Lagenmodel  IMTR </vt:lpstr>
      <vt:lpstr>Lagenmodel  IMTR </vt:lpstr>
      <vt:lpstr>Lagenmodel  IMTR </vt:lpstr>
      <vt:lpstr>Lagenmodel  IMTR </vt:lpstr>
      <vt:lpstr>Lagenmodel  IMTR </vt:lpstr>
      <vt:lpstr>Wat lever ik aan?</vt:lpstr>
      <vt:lpstr>Wat gebeurt er als ik een bestand aanlever?</vt:lpstr>
      <vt:lpstr>Hoe kan ik mijn regels testen?</vt:lpstr>
      <vt:lpstr>Hoe kom ik aan meer informatie?</vt:lpstr>
    </vt:vector>
  </TitlesOfParts>
  <Company>Rijkswaterstaat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Bartman, Linda (WVL)</dc:creator>
  <cp:lastModifiedBy>Annemieke Vliegen</cp:lastModifiedBy>
  <cp:revision>528</cp:revision>
  <cp:lastPrinted>2015-11-23T09:49:42Z</cp:lastPrinted>
  <dcterms:created xsi:type="dcterms:W3CDTF">2015-11-23T09:48:32Z</dcterms:created>
  <dcterms:modified xsi:type="dcterms:W3CDTF">2019-01-18T13:14:36Z</dcterms:modified>
</cp:coreProperties>
</file>