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2.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6"/>
    <p:sldMasterId id="2147483708" r:id="rId7"/>
    <p:sldMasterId id="2147483730" r:id="rId8"/>
    <p:sldMasterId id="2147483739" r:id="rId9"/>
    <p:sldMasterId id="2147483755" r:id="rId10"/>
    <p:sldMasterId id="2147483775" r:id="rId11"/>
    <p:sldMasterId id="2147483795" r:id="rId12"/>
    <p:sldMasterId id="2147483803" r:id="rId13"/>
    <p:sldMasterId id="2147483822" r:id="rId14"/>
    <p:sldMasterId id="2147483854" r:id="rId15"/>
    <p:sldMasterId id="2147483860" r:id="rId16"/>
    <p:sldMasterId id="2147483869" r:id="rId17"/>
    <p:sldMasterId id="2147483874" r:id="rId18"/>
    <p:sldMasterId id="2147483892" r:id="rId19"/>
    <p:sldMasterId id="2147483912" r:id="rId20"/>
    <p:sldMasterId id="2147483930" r:id="rId21"/>
    <p:sldMasterId id="2147483949" r:id="rId22"/>
    <p:sldMasterId id="2147483951" r:id="rId23"/>
    <p:sldMasterId id="2147483959" r:id="rId24"/>
    <p:sldMasterId id="2147483965" r:id="rId25"/>
    <p:sldMasterId id="2147483985" r:id="rId26"/>
    <p:sldMasterId id="2147484005" r:id="rId27"/>
    <p:sldMasterId id="2147484025" r:id="rId28"/>
  </p:sldMasterIdLst>
  <p:notesMasterIdLst>
    <p:notesMasterId r:id="rId34"/>
  </p:notesMasterIdLst>
  <p:handoutMasterIdLst>
    <p:handoutMasterId r:id="rId35"/>
  </p:handoutMasterIdLst>
  <p:sldIdLst>
    <p:sldId id="1004" r:id="rId29"/>
    <p:sldId id="290" r:id="rId30"/>
    <p:sldId id="926" r:id="rId31"/>
    <p:sldId id="1005" r:id="rId32"/>
    <p:sldId id="1006" r:id="rId33"/>
  </p:sldIdLst>
  <p:sldSz cx="9144000" cy="6858000" type="screen4x3"/>
  <p:notesSz cx="6805613" cy="99441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orient="horz" pos="1141">
          <p15:clr>
            <a:srgbClr val="A4A3A4"/>
          </p15:clr>
        </p15:guide>
        <p15:guide id="3" orient="horz" pos="2286">
          <p15:clr>
            <a:srgbClr val="A4A3A4"/>
          </p15:clr>
        </p15:guide>
        <p15:guide id="4" pos="2892">
          <p15:clr>
            <a:srgbClr val="A4A3A4"/>
          </p15:clr>
        </p15:guide>
        <p15:guide id="5" pos="279">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cent van Dijk" initials="VvD [3]" lastIdx="1" clrIdx="0"/>
  <p:cmAuthor id="1" name="Vincent van Dijk" initials="VvD [4]" lastIdx="1" clrIdx="1"/>
  <p:cmAuthor id="2" name="Vincent van Dijk" initials="VvD [5]" lastIdx="1" clrIdx="2"/>
  <p:cmAuthor id="3" name="Vincent van Dijk" initials="VvD [6]" lastIdx="1" clrIdx="3"/>
  <p:cmAuthor id="4" name="Vincent van Dijk" initials="VvD [9]" lastIdx="1" clrIdx="4"/>
  <p:cmAuthor id="5" name="Vincent van Dijk" initials="VvD [13]" lastIdx="1" clrIdx="5"/>
  <p:cmAuthor id="6" name="Vincent van Dijk" initials="VvD [7]" lastIdx="1" clrIdx="6"/>
  <p:cmAuthor id="7" name="Vincent van Dijk" initials="VvD [8]" lastIdx="1" clrIdx="7"/>
  <p:cmAuthor id="8" name="Vincent van Dijk" initials="VvD [10]" lastIdx="1" clrIdx="8"/>
  <p:cmAuthor id="9" name="Vincent van Dijk" initials="VvD [11]" lastIdx="1" clrIdx="9"/>
  <p:cmAuthor id="10" name="Vincent van Dijk" initials="VvD [12]" lastIdx="1" clrIdx="10"/>
  <p:cmAuthor id="11" name="Vincent van Dijk" initials="VvD [14]" lastIdx="1" clrIdx="11"/>
  <p:cmAuthor id="12" name="Weerd, Lourens van der" initials="WLvd" lastIdx="12" clrIdx="12"/>
  <p:cmAuthor id="13" name="Meijer, Pieter (WVL)" initials="PGM" lastIdx="3" clrIdx="13"/>
  <p:cmAuthor id="14" name="Weerd, Lourens van der" initials="LvdW" lastIdx="12" clrIdx="14"/>
  <p:cmAuthor id="15" name="Vries, Rimmert de (WVL)" initials="VRd(" lastIdx="3" clrIdx="15">
    <p:extLst>
      <p:ext uri="{19B8F6BF-5375-455C-9EA6-DF929625EA0E}">
        <p15:presenceInfo xmlns:p15="http://schemas.microsoft.com/office/powerpoint/2012/main" userId="S-1-5-21-1046319769-833967741-3563887046-680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E17000"/>
    <a:srgbClr val="275937"/>
    <a:srgbClr val="4FBF11"/>
    <a:srgbClr val="FFFF66"/>
    <a:srgbClr val="CED9CC"/>
    <a:srgbClr val="E8EDE7"/>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1" autoAdjust="0"/>
    <p:restoredTop sz="70757" autoAdjust="0"/>
  </p:normalViewPr>
  <p:slideViewPr>
    <p:cSldViewPr snapToGrid="0" snapToObjects="1" showGuides="1">
      <p:cViewPr varScale="1">
        <p:scale>
          <a:sx n="60" d="100"/>
          <a:sy n="60" d="100"/>
        </p:scale>
        <p:origin x="1190" y="48"/>
      </p:cViewPr>
      <p:guideLst>
        <p:guide orient="horz" pos="3861"/>
        <p:guide orient="horz" pos="1141"/>
        <p:guide orient="horz" pos="2286"/>
        <p:guide pos="2892"/>
        <p:guide pos="27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4098" y="-108"/>
      </p:cViewPr>
      <p:guideLst>
        <p:guide orient="horz" pos="3133"/>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Master" Target="slideMasters/slideMaster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Master" Target="slideMasters/slideMaster16.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Master" Target="slideMasters/slideMaster20.xml"/><Relationship Id="rId33" Type="http://schemas.openxmlformats.org/officeDocument/2006/relationships/slide" Target="slides/slide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Master" Target="slideMasters/slideMaster15.xml"/><Relationship Id="rId29" Type="http://schemas.openxmlformats.org/officeDocument/2006/relationships/slide" Target="slides/slid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Master" Target="slideMasters/slideMaster19.xml"/><Relationship Id="rId32" Type="http://schemas.openxmlformats.org/officeDocument/2006/relationships/slide" Target="slides/slide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Master" Target="slideMasters/slideMaster18.xml"/><Relationship Id="rId28" Type="http://schemas.openxmlformats.org/officeDocument/2006/relationships/slideMaster" Target="slideMasters/slideMaster23.xml"/><Relationship Id="rId36" Type="http://schemas.openxmlformats.org/officeDocument/2006/relationships/commentAuthors" Target="commentAuthors.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Master" Target="slideMasters/slideMaster22.xml"/><Relationship Id="rId30" Type="http://schemas.openxmlformats.org/officeDocument/2006/relationships/slide" Target="slides/slide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nl-NL"/>
          </a:p>
        </p:txBody>
      </p:sp>
      <p:sp>
        <p:nvSpPr>
          <p:cNvPr id="3" name="Tijdelijke aanduiding voor datum 2"/>
          <p:cNvSpPr>
            <a:spLocks noGrp="1"/>
          </p:cNvSpPr>
          <p:nvPr>
            <p:ph type="dt" sz="quarter" idx="1"/>
          </p:nvPr>
        </p:nvSpPr>
        <p:spPr>
          <a:xfrm>
            <a:off x="3854940" y="0"/>
            <a:ext cx="2949099" cy="497205"/>
          </a:xfrm>
          <a:prstGeom prst="rect">
            <a:avLst/>
          </a:prstGeom>
        </p:spPr>
        <p:txBody>
          <a:bodyPr vert="horz" lIns="91430" tIns="45715" rIns="91430" bIns="45715" rtlCol="0"/>
          <a:lstStyle>
            <a:lvl1pPr algn="r">
              <a:defRPr sz="1200"/>
            </a:lvl1pPr>
          </a:lstStyle>
          <a:p>
            <a:fld id="{FDC8DB60-9960-7E4E-BA4A-B29DFB46F3EE}" type="datetime1">
              <a:rPr lang="nl-NL" smtClean="0"/>
              <a:t>17-7-2023</a:t>
            </a:fld>
            <a:endParaRPr lang="nl-NL"/>
          </a:p>
        </p:txBody>
      </p:sp>
      <p:sp>
        <p:nvSpPr>
          <p:cNvPr id="4" name="Tijdelijke aanduiding voor voettekst 3"/>
          <p:cNvSpPr>
            <a:spLocks noGrp="1"/>
          </p:cNvSpPr>
          <p:nvPr>
            <p:ph type="ftr" sz="quarter" idx="2"/>
          </p:nvPr>
        </p:nvSpPr>
        <p:spPr>
          <a:xfrm>
            <a:off x="1" y="9445170"/>
            <a:ext cx="2949099" cy="497205"/>
          </a:xfrm>
          <a:prstGeom prst="rect">
            <a:avLst/>
          </a:prstGeom>
        </p:spPr>
        <p:txBody>
          <a:bodyPr vert="horz" lIns="91430" tIns="45715" rIns="91430" bIns="4571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40" y="9445170"/>
            <a:ext cx="2949099" cy="497205"/>
          </a:xfrm>
          <a:prstGeom prst="rect">
            <a:avLst/>
          </a:prstGeom>
        </p:spPr>
        <p:txBody>
          <a:bodyPr vert="horz" lIns="91430" tIns="45715" rIns="91430" bIns="45715"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nl-NL"/>
          </a:p>
        </p:txBody>
      </p:sp>
      <p:sp>
        <p:nvSpPr>
          <p:cNvPr id="3" name="Tijdelijke aanduiding voor datum 2"/>
          <p:cNvSpPr>
            <a:spLocks noGrp="1"/>
          </p:cNvSpPr>
          <p:nvPr>
            <p:ph type="dt" idx="1"/>
          </p:nvPr>
        </p:nvSpPr>
        <p:spPr>
          <a:xfrm>
            <a:off x="3854940" y="0"/>
            <a:ext cx="2949099" cy="497205"/>
          </a:xfrm>
          <a:prstGeom prst="rect">
            <a:avLst/>
          </a:prstGeom>
        </p:spPr>
        <p:txBody>
          <a:bodyPr vert="horz" lIns="91430" tIns="45715" rIns="91430" bIns="45715" rtlCol="0"/>
          <a:lstStyle>
            <a:lvl1pPr algn="r">
              <a:defRPr sz="1200"/>
            </a:lvl1pPr>
          </a:lstStyle>
          <a:p>
            <a:fld id="{D7443F22-96A7-2946-9F02-228CB8E4306F}" type="datetime1">
              <a:rPr lang="nl-NL" smtClean="0"/>
              <a:t>17-7-2023</a:t>
            </a:fld>
            <a:endParaRPr lang="nl-NL"/>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30" tIns="45715" rIns="91430" bIns="45715" rtlCol="0" anchor="ctr"/>
          <a:lstStyle/>
          <a:p>
            <a:endParaRPr lang="nl-NL"/>
          </a:p>
        </p:txBody>
      </p:sp>
      <p:sp>
        <p:nvSpPr>
          <p:cNvPr id="5" name="Tijdelijke aanduiding voor notities 4"/>
          <p:cNvSpPr>
            <a:spLocks noGrp="1"/>
          </p:cNvSpPr>
          <p:nvPr>
            <p:ph type="body" sz="quarter" idx="3"/>
          </p:nvPr>
        </p:nvSpPr>
        <p:spPr>
          <a:xfrm>
            <a:off x="680562" y="4723449"/>
            <a:ext cx="5444490" cy="4474845"/>
          </a:xfrm>
          <a:prstGeom prst="rect">
            <a:avLst/>
          </a:prstGeom>
        </p:spPr>
        <p:txBody>
          <a:bodyPr vert="horz" lIns="91430" tIns="45715" rIns="91430" bIns="45715"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45170"/>
            <a:ext cx="2949099" cy="497205"/>
          </a:xfrm>
          <a:prstGeom prst="rect">
            <a:avLst/>
          </a:prstGeom>
        </p:spPr>
        <p:txBody>
          <a:bodyPr vert="horz" lIns="91430" tIns="45715" rIns="91430" bIns="45715"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40" y="9445170"/>
            <a:ext cx="2949099" cy="497205"/>
          </a:xfrm>
          <a:prstGeom prst="rect">
            <a:avLst/>
          </a:prstGeom>
        </p:spPr>
        <p:txBody>
          <a:bodyPr vert="horz" lIns="91430" tIns="45715" rIns="91430" bIns="45715"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Het Omgevingsloket is de </a:t>
            </a:r>
            <a:r>
              <a:rPr lang="nl-NL" sz="1200" b="1" i="0" kern="1200" dirty="0" smtClean="0">
                <a:solidFill>
                  <a:schemeClr val="tx1"/>
                </a:solidFill>
                <a:effectLst/>
                <a:latin typeface="+mn-lt"/>
                <a:ea typeface="+mn-ea"/>
                <a:cs typeface="+mn-cs"/>
              </a:rPr>
              <a:t>centrale plek </a:t>
            </a:r>
            <a:r>
              <a:rPr lang="nl-NL" sz="1200" b="0" i="0" kern="1200" dirty="0" smtClean="0">
                <a:solidFill>
                  <a:schemeClr val="tx1"/>
                </a:solidFill>
                <a:effectLst/>
                <a:latin typeface="+mn-lt"/>
                <a:ea typeface="+mn-ea"/>
                <a:cs typeface="+mn-cs"/>
              </a:rPr>
              <a:t>waar digitale informatie over de leefomgeving onder de Omgevingswet samenkomt. Zo kan iedereen deze informatie straks op </a:t>
            </a:r>
            <a:r>
              <a:rPr lang="nl-NL" sz="1200" b="1" i="0" kern="1200" dirty="0" smtClean="0">
                <a:solidFill>
                  <a:schemeClr val="tx1"/>
                </a:solidFill>
                <a:effectLst/>
                <a:latin typeface="+mn-lt"/>
                <a:ea typeface="+mn-ea"/>
                <a:cs typeface="+mn-cs"/>
              </a:rPr>
              <a:t>1 plek </a:t>
            </a:r>
            <a:r>
              <a:rPr lang="nl-NL" sz="1200" b="0" i="0" kern="1200" dirty="0" smtClean="0">
                <a:solidFill>
                  <a:schemeClr val="tx1"/>
                </a:solidFill>
                <a:effectLst/>
                <a:latin typeface="+mn-lt"/>
                <a:ea typeface="+mn-ea"/>
                <a:cs typeface="+mn-cs"/>
              </a:rPr>
              <a:t>bekijken en direct gebruiken. Het Omgevingsloket is onderdeel van het Digitaal Stelsel Omgevingswet (DSO).</a:t>
            </a: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Het Omgevingsloket bestaat uit </a:t>
            </a:r>
            <a:r>
              <a:rPr lang="nl-NL" sz="1200" b="1" i="0" kern="1200" dirty="0" smtClean="0">
                <a:solidFill>
                  <a:schemeClr val="tx1"/>
                </a:solidFill>
                <a:effectLst/>
                <a:latin typeface="+mn-lt"/>
                <a:ea typeface="+mn-ea"/>
                <a:cs typeface="+mn-cs"/>
              </a:rPr>
              <a:t>5 onderdelen</a:t>
            </a:r>
            <a:r>
              <a:rPr lang="nl-NL" sz="1200" b="0" i="0" kern="1200" dirty="0" smtClean="0">
                <a:solidFill>
                  <a:schemeClr val="tx1"/>
                </a:solidFill>
                <a:effectLst/>
                <a:latin typeface="+mn-lt"/>
                <a:ea typeface="+mn-ea"/>
                <a:cs typeface="+mn-cs"/>
              </a:rPr>
              <a:t>. </a:t>
            </a:r>
          </a:p>
          <a:p>
            <a:pPr marL="228600" indent="-228600">
              <a:buAutoNum type="arabicPeriod"/>
            </a:pPr>
            <a:r>
              <a:rPr lang="nl-NL" sz="1200" b="0" i="0" kern="1200" dirty="0" smtClean="0">
                <a:solidFill>
                  <a:schemeClr val="tx1"/>
                </a:solidFill>
                <a:effectLst/>
                <a:latin typeface="+mn-lt"/>
                <a:ea typeface="+mn-ea"/>
                <a:cs typeface="+mn-cs"/>
              </a:rPr>
              <a:t>Vergunningcheck: hierin kunnen initiatiefnemers </a:t>
            </a:r>
            <a:r>
              <a:rPr lang="nl-NL" sz="1200" b="1" i="0" kern="1200" dirty="0" smtClean="0">
                <a:solidFill>
                  <a:schemeClr val="tx1"/>
                </a:solidFill>
                <a:effectLst/>
                <a:latin typeface="+mn-lt"/>
                <a:ea typeface="+mn-ea"/>
                <a:cs typeface="+mn-cs"/>
              </a:rPr>
              <a:t>controleren</a:t>
            </a:r>
            <a:r>
              <a:rPr lang="nl-NL" sz="1200" b="0" i="0" kern="1200" dirty="0" smtClean="0">
                <a:solidFill>
                  <a:schemeClr val="tx1"/>
                </a:solidFill>
                <a:effectLst/>
                <a:latin typeface="+mn-lt"/>
                <a:ea typeface="+mn-ea"/>
                <a:cs typeface="+mn-cs"/>
              </a:rPr>
              <a:t> of ze hun plannen mogen uitvoeren of dat ze daarvoor toestemming nodig hebben. Dit</a:t>
            </a:r>
            <a:r>
              <a:rPr lang="nl-NL" sz="1200" b="0" i="0" kern="1200" baseline="0" dirty="0" smtClean="0">
                <a:solidFill>
                  <a:schemeClr val="tx1"/>
                </a:solidFill>
                <a:effectLst/>
                <a:latin typeface="+mn-lt"/>
                <a:ea typeface="+mn-ea"/>
                <a:cs typeface="+mn-cs"/>
              </a:rPr>
              <a:t> gebeurt via vragenbomen. </a:t>
            </a:r>
            <a:endParaRPr lang="nl-NL" sz="1200" b="0" i="0" kern="1200" dirty="0" smtClean="0">
              <a:solidFill>
                <a:schemeClr val="tx1"/>
              </a:solidFill>
              <a:effectLst/>
              <a:latin typeface="+mn-lt"/>
              <a:ea typeface="+mn-ea"/>
              <a:cs typeface="+mn-cs"/>
            </a:endParaRPr>
          </a:p>
          <a:p>
            <a:pPr marL="228600" indent="-228600">
              <a:buAutoNum type="arabicPeriod"/>
            </a:pPr>
            <a:r>
              <a:rPr lang="nl-NL" sz="1200" b="0" i="0" kern="1200" dirty="0" smtClean="0">
                <a:solidFill>
                  <a:schemeClr val="tx1"/>
                </a:solidFill>
                <a:effectLst/>
                <a:latin typeface="+mn-lt"/>
                <a:ea typeface="+mn-ea"/>
                <a:cs typeface="+mn-cs"/>
              </a:rPr>
              <a:t>Aanvragen: via dit onderdeel kunnen initiatiefnemers</a:t>
            </a:r>
            <a:r>
              <a:rPr lang="nl-NL" sz="1200" b="0" i="0" kern="1200" baseline="0" dirty="0" smtClean="0">
                <a:solidFill>
                  <a:schemeClr val="tx1"/>
                </a:solidFill>
                <a:effectLst/>
                <a:latin typeface="+mn-lt"/>
                <a:ea typeface="+mn-ea"/>
                <a:cs typeface="+mn-cs"/>
              </a:rPr>
              <a:t> digitaal een aanvraag of melding maken en </a:t>
            </a:r>
            <a:r>
              <a:rPr lang="nl-NL" sz="1200" b="1" i="0" kern="1200" baseline="0" dirty="0" smtClean="0">
                <a:solidFill>
                  <a:schemeClr val="tx1"/>
                </a:solidFill>
                <a:effectLst/>
                <a:latin typeface="+mn-lt"/>
                <a:ea typeface="+mn-ea"/>
                <a:cs typeface="+mn-cs"/>
              </a:rPr>
              <a:t>indienen</a:t>
            </a:r>
            <a:r>
              <a:rPr lang="nl-NL" sz="1200" b="0" i="0" kern="1200" baseline="0" dirty="0" smtClean="0">
                <a:solidFill>
                  <a:schemeClr val="tx1"/>
                </a:solidFill>
                <a:effectLst/>
                <a:latin typeface="+mn-lt"/>
                <a:ea typeface="+mn-ea"/>
                <a:cs typeface="+mn-cs"/>
              </a:rPr>
              <a:t>. Ook dit gebeurt met vragenbomen.</a:t>
            </a:r>
            <a:endParaRPr lang="nl-NL" sz="1200" b="0" i="0" kern="1200" dirty="0" smtClean="0">
              <a:solidFill>
                <a:schemeClr val="tx1"/>
              </a:solidFill>
              <a:effectLst/>
              <a:latin typeface="+mn-lt"/>
              <a:ea typeface="+mn-ea"/>
              <a:cs typeface="+mn-cs"/>
            </a:endParaRPr>
          </a:p>
          <a:p>
            <a:pPr marL="228600" indent="-228600">
              <a:buAutoNum type="arabicPeriod"/>
            </a:pPr>
            <a:r>
              <a:rPr lang="nl-NL" sz="1200" b="0" i="0" kern="1200" dirty="0" smtClean="0">
                <a:solidFill>
                  <a:schemeClr val="tx1"/>
                </a:solidFill>
                <a:effectLst/>
                <a:latin typeface="+mn-lt"/>
                <a:ea typeface="+mn-ea"/>
                <a:cs typeface="+mn-cs"/>
              </a:rPr>
              <a:t>Regels op de kaart: via dit onderdeel kan iedereen de regels van overheden </a:t>
            </a:r>
            <a:r>
              <a:rPr lang="nl-NL" sz="1200" b="1" i="0" kern="1200" dirty="0" smtClean="0">
                <a:solidFill>
                  <a:schemeClr val="tx1"/>
                </a:solidFill>
                <a:effectLst/>
                <a:latin typeface="+mn-lt"/>
                <a:ea typeface="+mn-ea"/>
                <a:cs typeface="+mn-cs"/>
              </a:rPr>
              <a:t>zien</a:t>
            </a:r>
            <a:r>
              <a:rPr lang="nl-NL" sz="1200" b="0" i="0" kern="1200" dirty="0" smtClean="0">
                <a:solidFill>
                  <a:schemeClr val="tx1"/>
                </a:solidFill>
                <a:effectLst/>
                <a:latin typeface="+mn-lt"/>
                <a:ea typeface="+mn-ea"/>
                <a:cs typeface="+mn-cs"/>
              </a:rPr>
              <a:t> over de fysieke leefomgeving.</a:t>
            </a:r>
          </a:p>
          <a:p>
            <a:pPr marL="228600" indent="-228600">
              <a:buAutoNum type="arabicPeriod"/>
            </a:pPr>
            <a:r>
              <a:rPr lang="nl-NL" sz="1200" b="0" i="0" kern="1200" dirty="0" smtClean="0">
                <a:solidFill>
                  <a:schemeClr val="tx1"/>
                </a:solidFill>
                <a:effectLst/>
                <a:latin typeface="+mn-lt"/>
                <a:ea typeface="+mn-ea"/>
                <a:cs typeface="+mn-cs"/>
              </a:rPr>
              <a:t>Maatregelen op maat: dit deel helpt initiatiefnemers om zich te </a:t>
            </a:r>
            <a:r>
              <a:rPr lang="nl-NL" sz="1200" b="1" i="0" kern="1200" dirty="0" smtClean="0">
                <a:solidFill>
                  <a:schemeClr val="tx1"/>
                </a:solidFill>
                <a:effectLst/>
                <a:latin typeface="+mn-lt"/>
                <a:ea typeface="+mn-ea"/>
                <a:cs typeface="+mn-cs"/>
              </a:rPr>
              <a:t>houden aan regels </a:t>
            </a:r>
            <a:r>
              <a:rPr lang="nl-NL" sz="1200" b="0" i="0" kern="1200" dirty="0" smtClean="0">
                <a:solidFill>
                  <a:schemeClr val="tx1"/>
                </a:solidFill>
                <a:effectLst/>
                <a:latin typeface="+mn-lt"/>
                <a:ea typeface="+mn-ea"/>
                <a:cs typeface="+mn-cs"/>
              </a:rPr>
              <a:t>die gelden voor een activiteit. </a:t>
            </a:r>
          </a:p>
          <a:p>
            <a:pPr marL="228600" indent="-228600">
              <a:buAutoNum type="arabicPeriod"/>
            </a:pPr>
            <a:r>
              <a:rPr lang="nl-NL" sz="1200" b="0" i="0" kern="1200" dirty="0" smtClean="0">
                <a:solidFill>
                  <a:schemeClr val="tx1"/>
                </a:solidFill>
                <a:effectLst/>
                <a:latin typeface="+mn-lt"/>
                <a:ea typeface="+mn-ea"/>
                <a:cs typeface="+mn-cs"/>
              </a:rPr>
              <a:t>Mijn Omgevingsloket: dit</a:t>
            </a:r>
            <a:r>
              <a:rPr lang="nl-NL" sz="1200" b="0" i="0" kern="1200" baseline="0" dirty="0" smtClean="0">
                <a:solidFill>
                  <a:schemeClr val="tx1"/>
                </a:solidFill>
                <a:effectLst/>
                <a:latin typeface="+mn-lt"/>
                <a:ea typeface="+mn-ea"/>
                <a:cs typeface="+mn-cs"/>
              </a:rPr>
              <a:t> is een </a:t>
            </a:r>
            <a:r>
              <a:rPr lang="nl-NL" sz="1200" b="1" i="0" kern="1200" baseline="0" dirty="0" smtClean="0">
                <a:solidFill>
                  <a:schemeClr val="tx1"/>
                </a:solidFill>
                <a:effectLst/>
                <a:latin typeface="+mn-lt"/>
                <a:ea typeface="+mn-ea"/>
                <a:cs typeface="+mn-cs"/>
              </a:rPr>
              <a:t>overzicht van projecten </a:t>
            </a:r>
            <a:r>
              <a:rPr lang="nl-NL" sz="1200" b="0" i="0" kern="1200" baseline="0" dirty="0" smtClean="0">
                <a:solidFill>
                  <a:schemeClr val="tx1"/>
                </a:solidFill>
                <a:effectLst/>
                <a:latin typeface="+mn-lt"/>
                <a:ea typeface="+mn-ea"/>
                <a:cs typeface="+mn-cs"/>
              </a:rPr>
              <a:t>van de initiatiefnemer.</a:t>
            </a:r>
            <a:endParaRPr lang="nl-NL" b="1" dirty="0" smtClean="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a:t>
            </a:fld>
            <a:endParaRPr lang="nl-NL"/>
          </a:p>
        </p:txBody>
      </p:sp>
    </p:spTree>
    <p:extLst>
      <p:ext uri="{BB962C8B-B14F-4D97-AF65-F5344CB8AC3E}">
        <p14:creationId xmlns:p14="http://schemas.microsoft.com/office/powerpoint/2010/main" val="294694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Vanaf het moment dat de Omgevingswet in werking treedt, gelden </a:t>
            </a:r>
            <a:r>
              <a:rPr lang="nl-NL" sz="1200" b="1" kern="1200" dirty="0" smtClean="0">
                <a:solidFill>
                  <a:schemeClr val="tx1"/>
                </a:solidFill>
                <a:effectLst/>
                <a:latin typeface="+mn-lt"/>
                <a:ea typeface="+mn-ea"/>
                <a:cs typeface="+mn-cs"/>
              </a:rPr>
              <a:t>nieuwe regels</a:t>
            </a:r>
            <a:r>
              <a:rPr lang="nl-NL" sz="1200" kern="1200" dirty="0" smtClean="0">
                <a:solidFill>
                  <a:schemeClr val="tx1"/>
                </a:solidFill>
                <a:effectLst/>
                <a:latin typeface="+mn-lt"/>
                <a:ea typeface="+mn-ea"/>
                <a:cs typeface="+mn-cs"/>
              </a:rPr>
              <a:t> in de </a:t>
            </a:r>
            <a:r>
              <a:rPr lang="nl-NL" sz="1200" b="1" kern="1200" dirty="0" smtClean="0">
                <a:solidFill>
                  <a:schemeClr val="tx1"/>
                </a:solidFill>
                <a:effectLst/>
                <a:latin typeface="+mn-lt"/>
                <a:ea typeface="+mn-ea"/>
                <a:cs typeface="+mn-cs"/>
              </a:rPr>
              <a:t>fysieke leefomgeving</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De Omgevingswet biedt veel ruimte aan lokale en regionale overheden om beleid op maat voor hun locatie te maken</a:t>
            </a:r>
          </a:p>
          <a:p>
            <a:pPr lvl="0"/>
            <a:r>
              <a:rPr lang="nl-NL" sz="1200" kern="1200" dirty="0" smtClean="0">
                <a:solidFill>
                  <a:schemeClr val="tx1"/>
                </a:solidFill>
                <a:effectLst/>
                <a:latin typeface="+mn-lt"/>
                <a:ea typeface="+mn-ea"/>
                <a:cs typeface="+mn-cs"/>
              </a:rPr>
              <a:t>Naast de grotere beleidsvrijheid voor uitvoerende overheden stelt de Omgevingswet meer dan nu de </a:t>
            </a:r>
            <a:r>
              <a:rPr lang="nl-NL" sz="1200" b="1" kern="1200" dirty="0" smtClean="0">
                <a:solidFill>
                  <a:schemeClr val="tx1"/>
                </a:solidFill>
                <a:effectLst/>
                <a:latin typeface="+mn-lt"/>
                <a:ea typeface="+mn-ea"/>
                <a:cs typeface="+mn-cs"/>
              </a:rPr>
              <a:t>gebruiker centraal </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Dat vraagt om een </a:t>
            </a:r>
            <a:r>
              <a:rPr lang="nl-NL" sz="1200" b="1" kern="1200" dirty="0" smtClean="0">
                <a:solidFill>
                  <a:schemeClr val="tx1"/>
                </a:solidFill>
                <a:effectLst/>
                <a:latin typeface="+mn-lt"/>
                <a:ea typeface="+mn-ea"/>
                <a:cs typeface="+mn-cs"/>
              </a:rPr>
              <a:t>andere werkwijze door overheden</a:t>
            </a:r>
            <a:endParaRPr lang="nl-NL" sz="1200" kern="120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Regels</a:t>
            </a:r>
            <a:r>
              <a:rPr lang="nl-NL" sz="1200" kern="1200" dirty="0" smtClean="0">
                <a:solidFill>
                  <a:schemeClr val="tx1"/>
                </a:solidFill>
                <a:effectLst/>
                <a:latin typeface="+mn-lt"/>
                <a:ea typeface="+mn-ea"/>
                <a:cs typeface="+mn-cs"/>
              </a:rPr>
              <a:t> moeten </a:t>
            </a:r>
            <a:r>
              <a:rPr lang="nl-NL" sz="1200" b="1" kern="1200" dirty="0" smtClean="0">
                <a:solidFill>
                  <a:schemeClr val="tx1"/>
                </a:solidFill>
                <a:effectLst/>
                <a:latin typeface="+mn-lt"/>
                <a:ea typeface="+mn-ea"/>
                <a:cs typeface="+mn-cs"/>
              </a:rPr>
              <a:t>eenvoudiger zijn te begrijpen</a:t>
            </a:r>
            <a:r>
              <a:rPr lang="nl-NL" sz="1200" kern="1200" dirty="0" smtClean="0">
                <a:solidFill>
                  <a:schemeClr val="tx1"/>
                </a:solidFill>
                <a:effectLst/>
                <a:latin typeface="+mn-lt"/>
                <a:ea typeface="+mn-ea"/>
                <a:cs typeface="+mn-cs"/>
              </a:rPr>
              <a:t> en </a:t>
            </a:r>
            <a:r>
              <a:rPr lang="nl-NL" sz="1200" b="1" kern="1200" dirty="0" smtClean="0">
                <a:solidFill>
                  <a:schemeClr val="tx1"/>
                </a:solidFill>
                <a:effectLst/>
                <a:latin typeface="+mn-lt"/>
                <a:ea typeface="+mn-ea"/>
                <a:cs typeface="+mn-cs"/>
              </a:rPr>
              <a:t>toe te passen</a:t>
            </a:r>
            <a:r>
              <a:rPr lang="nl-NL" sz="1200" kern="1200" dirty="0" smtClean="0">
                <a:solidFill>
                  <a:schemeClr val="tx1"/>
                </a:solidFill>
                <a:effectLst/>
                <a:latin typeface="+mn-lt"/>
                <a:ea typeface="+mn-ea"/>
                <a:cs typeface="+mn-cs"/>
              </a:rPr>
              <a:t> door initiatiefnemers en belanghebbende</a:t>
            </a:r>
          </a:p>
          <a:p>
            <a:pPr lvl="0"/>
            <a:r>
              <a:rPr lang="nl-NL" sz="1200" kern="1200" dirty="0" smtClean="0">
                <a:solidFill>
                  <a:schemeClr val="tx1"/>
                </a:solidFill>
                <a:effectLst/>
                <a:latin typeface="+mn-lt"/>
                <a:ea typeface="+mn-ea"/>
                <a:cs typeface="+mn-cs"/>
              </a:rPr>
              <a:t>En deze gebruikers moeten ook </a:t>
            </a:r>
            <a:r>
              <a:rPr lang="nl-NL" sz="1200" b="1" kern="1200" dirty="0" smtClean="0">
                <a:solidFill>
                  <a:schemeClr val="tx1"/>
                </a:solidFill>
                <a:effectLst/>
                <a:latin typeface="+mn-lt"/>
                <a:ea typeface="+mn-ea"/>
                <a:cs typeface="+mn-cs"/>
              </a:rPr>
              <a:t>eenvoudiger toegang hebben </a:t>
            </a:r>
            <a:r>
              <a:rPr lang="nl-NL" sz="1200" kern="1200" dirty="0" smtClean="0">
                <a:solidFill>
                  <a:schemeClr val="tx1"/>
                </a:solidFill>
                <a:effectLst/>
                <a:latin typeface="+mn-lt"/>
                <a:ea typeface="+mn-ea"/>
                <a:cs typeface="+mn-cs"/>
              </a:rPr>
              <a:t>tot regels en informatie die nodig is voor een vergunningaanvraag</a:t>
            </a:r>
          </a:p>
          <a:p>
            <a:pPr lvl="0"/>
            <a:r>
              <a:rPr lang="nl-NL" sz="1200" kern="1200" dirty="0" smtClean="0">
                <a:solidFill>
                  <a:schemeClr val="tx1"/>
                </a:solidFill>
                <a:effectLst/>
                <a:latin typeface="+mn-lt"/>
                <a:ea typeface="+mn-ea"/>
                <a:cs typeface="+mn-cs"/>
              </a:rPr>
              <a:t>In dat laatste ondersteunt het </a:t>
            </a:r>
            <a:r>
              <a:rPr lang="nl-NL" sz="1200" b="1" kern="1200" dirty="0" smtClean="0">
                <a:solidFill>
                  <a:schemeClr val="tx1"/>
                </a:solidFill>
                <a:effectLst/>
                <a:latin typeface="+mn-lt"/>
                <a:ea typeface="+mn-ea"/>
                <a:cs typeface="+mn-cs"/>
              </a:rPr>
              <a:t>Digitaal Stelsel Omgevingswet </a:t>
            </a:r>
            <a:r>
              <a:rPr lang="nl-NL" sz="1200" kern="1200" dirty="0" smtClean="0">
                <a:solidFill>
                  <a:schemeClr val="tx1"/>
                </a:solidFill>
                <a:effectLst/>
                <a:latin typeface="+mn-lt"/>
                <a:ea typeface="+mn-ea"/>
                <a:cs typeface="+mn-cs"/>
              </a:rPr>
              <a:t>– het DSO</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a:t>
            </a:fld>
            <a:endParaRPr lang="nl-NL"/>
          </a:p>
        </p:txBody>
      </p:sp>
    </p:spTree>
    <p:extLst>
      <p:ext uri="{BB962C8B-B14F-4D97-AF65-F5344CB8AC3E}">
        <p14:creationId xmlns:p14="http://schemas.microsoft.com/office/powerpoint/2010/main" val="195105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Het Omgevingsloket vervangt daarmee </a:t>
            </a:r>
            <a:r>
              <a:rPr lang="nl-NL" sz="1200" b="1" kern="1200" dirty="0" smtClean="0">
                <a:solidFill>
                  <a:schemeClr val="tx1"/>
                </a:solidFill>
                <a:effectLst/>
                <a:latin typeface="+mn-lt"/>
                <a:ea typeface="+mn-ea"/>
                <a:cs typeface="+mn-cs"/>
              </a:rPr>
              <a:t>drie bestaande voorzieningen </a:t>
            </a:r>
            <a:r>
              <a:rPr lang="nl-NL" sz="1200" kern="1200" dirty="0" smtClean="0">
                <a:solidFill>
                  <a:schemeClr val="tx1"/>
                </a:solidFill>
                <a:effectLst/>
                <a:latin typeface="+mn-lt"/>
                <a:ea typeface="+mn-ea"/>
                <a:cs typeface="+mn-cs"/>
              </a:rPr>
              <a:t>het Omgevingsloket online (ook wel OLO genoemd), de Activiteiten Internet Module (AIM) en Ruimtelijke plannen</a:t>
            </a:r>
          </a:p>
          <a:p>
            <a:pPr lvl="0"/>
            <a:r>
              <a:rPr lang="nl-NL" sz="1200" kern="1200" dirty="0" smtClean="0">
                <a:solidFill>
                  <a:schemeClr val="tx1"/>
                </a:solidFill>
                <a:effectLst/>
                <a:latin typeface="+mn-lt"/>
                <a:ea typeface="+mn-ea"/>
                <a:cs typeface="+mn-cs"/>
              </a:rPr>
              <a:t>Het Omgevingsloket maakt deel uit van het Digitaal Stelsel Omgevingswet (DSO)</a:t>
            </a:r>
          </a:p>
          <a:p>
            <a:pPr lvl="0"/>
            <a:r>
              <a:rPr lang="nl-NL" sz="1200" kern="1200" dirty="0" smtClean="0">
                <a:solidFill>
                  <a:schemeClr val="tx1"/>
                </a:solidFill>
                <a:effectLst/>
                <a:latin typeface="+mn-lt"/>
                <a:ea typeface="+mn-ea"/>
                <a:cs typeface="+mn-cs"/>
              </a:rPr>
              <a:t>Door uw systemen aan te sluiten op het centrale digitaal stelsel, kunt u uw omgevingswetbesluiten publiceren, uw eigen vragenbomen in het loket toevoegen en vergunning aanvragen en meldingen ontvangen</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Let op:</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Bij de inwerkingtreding van de Omgevingswet worden nieuwe regels van kracht. Dat betekent dat via de huidige voorzieningen, het huidige Omgevingsloket Online (OLO) en AIM vanaf de inwerkingtreding van de Omgevingswet</a:t>
            </a:r>
            <a:r>
              <a:rPr lang="nl-NL" sz="1200" kern="1200" baseline="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geen aanvragen of meldingen meer kunnen worden ingediend</a:t>
            </a:r>
            <a:r>
              <a:rPr lang="nl-NL" sz="1200" kern="1200" dirty="0" smtClean="0">
                <a:solidFill>
                  <a:schemeClr val="tx1"/>
                </a:solidFill>
                <a:effectLst/>
                <a:latin typeface="+mn-lt"/>
                <a:ea typeface="+mn-ea"/>
                <a:cs typeface="+mn-cs"/>
              </a:rPr>
              <a:t> – overheden moeten voor inwerkingtreding</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aansluiten. Tot een half jaar na inwerkingtreding kunnen initiatiefnemers aanvullingen op ingediende aanvragen nog wel indienen via Omgevingsloket online.</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Vanaf de inwerkingtreding van de Omgevingswet is de complete planvoorraad van ruimtelijkeplannen.nl beschikbaar via het Omgevingsloket. In het onderdeel Regels op de kaart ziet iedereen dan de regels uit nog geldende bestemmingsplannen in combinatie met de nieuwe Omgevingswetbesluiten. Het bestaande ruimtelijkeplannen.nl wordt volgens de wettelijk vastgestelde overgangsperiode uit gefaseerd –  alle informatie blijft te raadplegen tot 2029. Nieuwe omgevingsdocumenten moeten vanaf de inwerkingtreding met nieuwe standaarden worden gemaakt en bekend gemaakt.</a:t>
            </a:r>
          </a:p>
          <a:p>
            <a:endParaRPr lang="nl-NL" u="none"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a:t>
            </a:fld>
            <a:endParaRPr lang="nl-NL"/>
          </a:p>
        </p:txBody>
      </p:sp>
    </p:spTree>
    <p:extLst>
      <p:ext uri="{BB962C8B-B14F-4D97-AF65-F5344CB8AC3E}">
        <p14:creationId xmlns:p14="http://schemas.microsoft.com/office/powerpoint/2010/main" val="67419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U heeft mij een aantal termen horen gebruiken – het Digitaal Stelsel Omgevingswet (DSO) en het Omgevingsloket. Maar u heeft ook uw eigen systemen van waaruit u werkt. Uw plansysteem, uw zaaksysteem waarin vergunningen en meldingen worden behandeld etc. Wat is </a:t>
            </a:r>
            <a:r>
              <a:rPr lang="nl-NL" sz="1200" b="1" kern="1200" dirty="0" smtClean="0">
                <a:solidFill>
                  <a:schemeClr val="tx1"/>
                </a:solidFill>
                <a:effectLst/>
                <a:latin typeface="+mn-lt"/>
                <a:ea typeface="+mn-ea"/>
                <a:cs typeface="+mn-cs"/>
              </a:rPr>
              <a:t>de verhouding</a:t>
            </a:r>
            <a:r>
              <a:rPr lang="nl-NL" sz="1200" kern="1200" dirty="0" smtClean="0">
                <a:solidFill>
                  <a:schemeClr val="tx1"/>
                </a:solidFill>
                <a:effectLst/>
                <a:latin typeface="+mn-lt"/>
                <a:ea typeface="+mn-ea"/>
                <a:cs typeface="+mn-cs"/>
              </a:rPr>
              <a:t> tussen het Omgevingsloket, het Digitaal Stelsel Omgevingswet (LV) en uw lokale systemen?</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Het Omgevingsloket – dit is </a:t>
            </a:r>
            <a:r>
              <a:rPr lang="nl-NL" sz="1200" b="1" kern="1200" dirty="0" smtClean="0">
                <a:solidFill>
                  <a:schemeClr val="tx1"/>
                </a:solidFill>
                <a:effectLst/>
                <a:latin typeface="+mn-lt"/>
                <a:ea typeface="+mn-ea"/>
                <a:cs typeface="+mn-cs"/>
              </a:rPr>
              <a:t>de ingang</a:t>
            </a:r>
            <a:r>
              <a:rPr lang="nl-NL" sz="1200" kern="1200" dirty="0" smtClean="0">
                <a:solidFill>
                  <a:schemeClr val="tx1"/>
                </a:solidFill>
                <a:effectLst/>
                <a:latin typeface="+mn-lt"/>
                <a:ea typeface="+mn-ea"/>
                <a:cs typeface="+mn-cs"/>
              </a:rPr>
              <a:t> waar iedereen die regels wil bekijken, een check wil doen of een aanvraag of melding terecht komt – het is de voorkant waar alle gebruikers starten.</a:t>
            </a:r>
          </a:p>
          <a:p>
            <a:pPr lvl="0"/>
            <a:r>
              <a:rPr lang="nl-NL" sz="1200" kern="1200" dirty="0" smtClean="0">
                <a:solidFill>
                  <a:schemeClr val="tx1"/>
                </a:solidFill>
                <a:effectLst/>
                <a:latin typeface="+mn-lt"/>
                <a:ea typeface="+mn-ea"/>
                <a:cs typeface="+mn-cs"/>
              </a:rPr>
              <a:t>Achter het Omgevingsloket zitten verschillende bouwstenen die met het loket een digitale keten vormen. De voorzieningen regelen bijvoorbeeld de mogelijkheid om lokale systemen aan te sluiten, de authenticatie en ook de koppeling met registers waarin omgevingsdocumenten of toepasbare regels zitten.</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Waarschijnlijk houdt u zich niet zelf bezig met het koppelen van de lokale systemen aan de landelijke systemen – maar uw ICT beheerder en de leverancier van uw lokale systemen moeten daar wel mee aan de slag</a:t>
            </a:r>
          </a:p>
          <a:p>
            <a:pPr lvl="0"/>
            <a:r>
              <a:rPr lang="nl-NL" sz="1200" kern="1200" dirty="0" smtClean="0">
                <a:solidFill>
                  <a:schemeClr val="tx1"/>
                </a:solidFill>
                <a:effectLst/>
                <a:latin typeface="+mn-lt"/>
                <a:ea typeface="+mn-ea"/>
                <a:cs typeface="+mn-cs"/>
              </a:rPr>
              <a:t>Naast het Omgevingsloket is er ook een ontwikkelaarsportaal – hierop kunnen leveranciers en ontwikkelaars de informatie vinden die nodig is om de systemen geschikt maken en te laten aansluiten op het digitale stelsel.</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Dit geheel van loket en systemen noemen we de </a:t>
            </a:r>
            <a:r>
              <a:rPr lang="nl-NL" sz="1200" b="1" kern="1200" dirty="0" smtClean="0">
                <a:solidFill>
                  <a:schemeClr val="tx1"/>
                </a:solidFill>
                <a:effectLst/>
                <a:latin typeface="+mn-lt"/>
                <a:ea typeface="+mn-ea"/>
                <a:cs typeface="+mn-cs"/>
              </a:rPr>
              <a:t>landelijke voorziening</a:t>
            </a:r>
            <a:r>
              <a:rPr lang="nl-NL" sz="1200" kern="1200" dirty="0" smtClean="0">
                <a:solidFill>
                  <a:schemeClr val="tx1"/>
                </a:solidFill>
                <a:effectLst/>
                <a:latin typeface="+mn-lt"/>
                <a:ea typeface="+mn-ea"/>
                <a:cs typeface="+mn-cs"/>
              </a:rPr>
              <a:t> van het Digitaal Stelsel Omgevingswet (DSO-LV). </a:t>
            </a:r>
          </a:p>
          <a:p>
            <a:pPr lvl="0"/>
            <a:r>
              <a:rPr lang="nl-NL" sz="1200" kern="1200" dirty="0" smtClean="0">
                <a:solidFill>
                  <a:schemeClr val="tx1"/>
                </a:solidFill>
                <a:effectLst/>
                <a:latin typeface="+mn-lt"/>
                <a:ea typeface="+mn-ea"/>
                <a:cs typeface="+mn-cs"/>
              </a:rPr>
              <a:t>Samen met uw lokale systemen vormt dit het Digitaal Stelsel Omgevingswet (DSO).</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Binnen de digitale keten wordt gebruik gemaakt van voorzieningen die al gerealiseerd zijn binnen de overheid. Zoals het publiceren van officiële overheidspublicaties via de Landelijke voorziening bekendmaken en beschikbaar stellen (LVBB), het inloggen via </a:t>
            </a:r>
            <a:r>
              <a:rPr lang="nl-NL" sz="1200" kern="1200" dirty="0" err="1" smtClean="0">
                <a:solidFill>
                  <a:schemeClr val="tx1"/>
                </a:solidFill>
                <a:effectLst/>
                <a:latin typeface="+mn-lt"/>
                <a:ea typeface="+mn-ea"/>
                <a:cs typeface="+mn-cs"/>
              </a:rPr>
              <a:t>DigiD</a:t>
            </a:r>
            <a:r>
              <a:rPr lang="nl-NL" sz="1200" kern="1200" dirty="0" smtClean="0">
                <a:solidFill>
                  <a:schemeClr val="tx1"/>
                </a:solidFill>
                <a:effectLst/>
                <a:latin typeface="+mn-lt"/>
                <a:ea typeface="+mn-ea"/>
                <a:cs typeface="+mn-cs"/>
              </a:rPr>
              <a:t> of eHerkenning, de communicatie via de </a:t>
            </a:r>
            <a:r>
              <a:rPr lang="nl-NL" sz="1200" kern="1200" dirty="0" err="1" smtClean="0">
                <a:solidFill>
                  <a:schemeClr val="tx1"/>
                </a:solidFill>
                <a:effectLst/>
                <a:latin typeface="+mn-lt"/>
                <a:ea typeface="+mn-ea"/>
                <a:cs typeface="+mn-cs"/>
              </a:rPr>
              <a:t>Berichtenbox</a:t>
            </a:r>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B5A1BC9B-33DD-4885-98EC-061636AC3894}" type="slidenum">
              <a:rPr lang="nl-NL" smtClean="0"/>
              <a:t>4</a:t>
            </a:fld>
            <a:endParaRPr lang="nl-NL"/>
          </a:p>
        </p:txBody>
      </p:sp>
    </p:spTree>
    <p:extLst>
      <p:ext uri="{BB962C8B-B14F-4D97-AF65-F5344CB8AC3E}">
        <p14:creationId xmlns:p14="http://schemas.microsoft.com/office/powerpoint/2010/main" val="320998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U heeft mij een aantal termen horen gebruiken – het Digitaal Stelsel Omgevingswet (DSO) en het Omgevingsloket. Maar u heeft ook uw eigen systemen van waaruit u werkt. Uw plansysteem, uw zaaksysteem waarin vergunningen en meldingen worden behandeld etc. Wat is </a:t>
            </a:r>
            <a:r>
              <a:rPr lang="nl-NL" sz="1200" b="1" kern="1200" dirty="0" smtClean="0">
                <a:solidFill>
                  <a:schemeClr val="tx1"/>
                </a:solidFill>
                <a:effectLst/>
                <a:latin typeface="+mn-lt"/>
                <a:ea typeface="+mn-ea"/>
                <a:cs typeface="+mn-cs"/>
              </a:rPr>
              <a:t>de verhouding</a:t>
            </a:r>
            <a:r>
              <a:rPr lang="nl-NL" sz="1200" kern="1200" dirty="0" smtClean="0">
                <a:solidFill>
                  <a:schemeClr val="tx1"/>
                </a:solidFill>
                <a:effectLst/>
                <a:latin typeface="+mn-lt"/>
                <a:ea typeface="+mn-ea"/>
                <a:cs typeface="+mn-cs"/>
              </a:rPr>
              <a:t> tussen het Omgevingsloket, het Digitaal Stelsel Omgevingswet (LV) en uw lokale systemen?</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Het Omgevingsloket – dit is </a:t>
            </a:r>
            <a:r>
              <a:rPr lang="nl-NL" sz="1200" b="1" kern="1200" dirty="0" smtClean="0">
                <a:solidFill>
                  <a:schemeClr val="tx1"/>
                </a:solidFill>
                <a:effectLst/>
                <a:latin typeface="+mn-lt"/>
                <a:ea typeface="+mn-ea"/>
                <a:cs typeface="+mn-cs"/>
              </a:rPr>
              <a:t>de ingang</a:t>
            </a:r>
            <a:r>
              <a:rPr lang="nl-NL" sz="1200" kern="1200" dirty="0" smtClean="0">
                <a:solidFill>
                  <a:schemeClr val="tx1"/>
                </a:solidFill>
                <a:effectLst/>
                <a:latin typeface="+mn-lt"/>
                <a:ea typeface="+mn-ea"/>
                <a:cs typeface="+mn-cs"/>
              </a:rPr>
              <a:t> waar iedereen die regels wil bekijken, een check wil doen of een aanvraag of melding terecht komt – het is de voorkant waar alle gebruikers starten.</a:t>
            </a:r>
          </a:p>
          <a:p>
            <a:pPr lvl="0"/>
            <a:r>
              <a:rPr lang="nl-NL" sz="1200" kern="1200" dirty="0" smtClean="0">
                <a:solidFill>
                  <a:schemeClr val="tx1"/>
                </a:solidFill>
                <a:effectLst/>
                <a:latin typeface="+mn-lt"/>
                <a:ea typeface="+mn-ea"/>
                <a:cs typeface="+mn-cs"/>
              </a:rPr>
              <a:t>Achter het Omgevingsloket zitten verschillende bouwstenen die met het loket een digitale keten vormen. De voorzieningen regelen bijvoorbeeld de mogelijkheid om lokale systemen aan te sluiten, de authenticatie en ook de koppeling met registers waarin omgevingsdocumenten of toepasbare regels zitten.</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Waarschijnlijk houdt u zich niet zelf bezig met het koppelen van de lokale systemen aan de landelijke systemen – maar uw ICT beheerder en de leverancier van uw lokale systemen moeten daar wel mee aan de slag</a:t>
            </a:r>
          </a:p>
          <a:p>
            <a:pPr lvl="0"/>
            <a:r>
              <a:rPr lang="nl-NL" sz="1200" kern="1200" dirty="0" smtClean="0">
                <a:solidFill>
                  <a:schemeClr val="tx1"/>
                </a:solidFill>
                <a:effectLst/>
                <a:latin typeface="+mn-lt"/>
                <a:ea typeface="+mn-ea"/>
                <a:cs typeface="+mn-cs"/>
              </a:rPr>
              <a:t>Naast het Omgevingsloket is er ook een ontwikkelaarsportaal – hierop kunnen leveranciers en ontwikkelaars de informatie vinden die nodig is om de systemen geschikt maken en te laten aansluiten op het digitale stelsel.</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Dit geheel van loket en systemen noemen we de </a:t>
            </a:r>
            <a:r>
              <a:rPr lang="nl-NL" sz="1200" b="1" kern="1200" dirty="0" smtClean="0">
                <a:solidFill>
                  <a:schemeClr val="tx1"/>
                </a:solidFill>
                <a:effectLst/>
                <a:latin typeface="+mn-lt"/>
                <a:ea typeface="+mn-ea"/>
                <a:cs typeface="+mn-cs"/>
              </a:rPr>
              <a:t>landelijke voorziening</a:t>
            </a:r>
            <a:r>
              <a:rPr lang="nl-NL" sz="1200" kern="1200" dirty="0" smtClean="0">
                <a:solidFill>
                  <a:schemeClr val="tx1"/>
                </a:solidFill>
                <a:effectLst/>
                <a:latin typeface="+mn-lt"/>
                <a:ea typeface="+mn-ea"/>
                <a:cs typeface="+mn-cs"/>
              </a:rPr>
              <a:t> van het Digitaal Stelsel Omgevingswet (DSO-LV). </a:t>
            </a:r>
          </a:p>
          <a:p>
            <a:pPr lvl="0"/>
            <a:r>
              <a:rPr lang="nl-NL" sz="1200" kern="1200" dirty="0" smtClean="0">
                <a:solidFill>
                  <a:schemeClr val="tx1"/>
                </a:solidFill>
                <a:effectLst/>
                <a:latin typeface="+mn-lt"/>
                <a:ea typeface="+mn-ea"/>
                <a:cs typeface="+mn-cs"/>
              </a:rPr>
              <a:t>Samen met uw lokale systemen vormt dit het Digitaal Stelsel Omgevingswet (DSO).</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Binnen de digitale keten wordt gebruik gemaakt van voorzieningen die al gerealiseerd zijn binnen de overheid. Zoals het publiceren van officiële overheidspublicaties via de Landelijke voorziening bekendmaken en beschikbaar stellen (LVBB), het inloggen via DigiD of eHerkenning, de communicatie via de Berichtenbox. </a:t>
            </a:r>
          </a:p>
          <a:p>
            <a:endParaRPr lang="nl-NL" dirty="0"/>
          </a:p>
        </p:txBody>
      </p:sp>
      <p:sp>
        <p:nvSpPr>
          <p:cNvPr id="4" name="Tijdelijke aanduiding voor dianummer 3"/>
          <p:cNvSpPr>
            <a:spLocks noGrp="1"/>
          </p:cNvSpPr>
          <p:nvPr>
            <p:ph type="sldNum" sz="quarter" idx="10"/>
          </p:nvPr>
        </p:nvSpPr>
        <p:spPr/>
        <p:txBody>
          <a:bodyPr/>
          <a:lstStyle/>
          <a:p>
            <a:fld id="{B5A1BC9B-33DD-4885-98EC-061636AC3894}" type="slidenum">
              <a:rPr lang="nl-NL" smtClean="0"/>
              <a:t>5</a:t>
            </a:fld>
            <a:endParaRPr lang="nl-NL"/>
          </a:p>
        </p:txBody>
      </p:sp>
    </p:spTree>
    <p:extLst>
      <p:ext uri="{BB962C8B-B14F-4D97-AF65-F5344CB8AC3E}">
        <p14:creationId xmlns:p14="http://schemas.microsoft.com/office/powerpoint/2010/main" val="143362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3032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1811877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577944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595166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1837209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4347064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411306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9632755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6791987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623222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046863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2138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251688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4156245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8084527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6455419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266553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21169457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42191976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6405564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387077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7949651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0108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046778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5934391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38263990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0105848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693108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5758829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7883181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282823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dirty="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Tree>
    <p:extLst>
      <p:ext uri="{BB962C8B-B14F-4D97-AF65-F5344CB8AC3E}">
        <p14:creationId xmlns:p14="http://schemas.microsoft.com/office/powerpoint/2010/main" val="35091014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381001" y="1245758"/>
            <a:ext cx="8367464" cy="4946303"/>
          </a:xfrm>
        </p:spPr>
        <p:txBody>
          <a:bodyPr/>
          <a:lstStyle>
            <a:lvl1pPr marL="285750" indent="-285750">
              <a:buFont typeface="Arial" charset="0"/>
              <a:buChar char="•"/>
              <a:defRPr sz="2000"/>
            </a:lvl1pPr>
            <a:lvl2pPr marL="454025" indent="-268288">
              <a:buFont typeface="Wingdings" charset="2"/>
              <a:buChar char="§"/>
              <a:defRPr sz="1600"/>
            </a:lvl2pPr>
            <a:lvl3pPr>
              <a:defRPr sz="1400"/>
            </a:lvl3pPr>
            <a:lvl4pPr>
              <a:defRPr sz="1200"/>
            </a:lvl4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7304006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5" name="Tijdelijke aanduiding voor tekst 14"/>
          <p:cNvSpPr>
            <a:spLocks noGrp="1"/>
          </p:cNvSpPr>
          <p:nvPr>
            <p:ph type="body" sz="quarter" idx="12"/>
          </p:nvPr>
        </p:nvSpPr>
        <p:spPr>
          <a:xfrm>
            <a:off x="1" y="0"/>
            <a:ext cx="5688632" cy="1061242"/>
          </a:xfrm>
        </p:spPr>
        <p:txBody>
          <a:bodyPr anchor="b"/>
          <a:lstStyle>
            <a:lvl1pPr marL="0" indent="0">
              <a:defRPr>
                <a:solidFill>
                  <a:schemeClr val="bg1"/>
                </a:solidFill>
              </a:defRPr>
            </a:lvl1pPr>
          </a:lstStyle>
          <a:p>
            <a:pPr lvl="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1" y="2204864"/>
            <a:ext cx="8406464"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334342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4129200"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75155" y="2204864"/>
            <a:ext cx="4129200"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
        <p:nvSpPr>
          <p:cNvPr id="9" name="Titel 1"/>
          <p:cNvSpPr txBox="1">
            <a:spLocks/>
          </p:cNvSpPr>
          <p:nvPr userDrawn="1"/>
        </p:nvSpPr>
        <p:spPr bwMode="auto">
          <a:xfrm>
            <a:off x="1" y="0"/>
            <a:ext cx="5688632" cy="1061242"/>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914400"/>
            <a:r>
              <a:rPr lang="nl-NL" sz="1350" kern="0" dirty="0">
                <a:solidFill>
                  <a:prstClr val="white"/>
                </a:solidFill>
              </a:rPr>
              <a:t>Klik om de stijl te bewerken</a:t>
            </a:r>
          </a:p>
        </p:txBody>
      </p:sp>
    </p:spTree>
    <p:extLst>
      <p:ext uri="{BB962C8B-B14F-4D97-AF65-F5344CB8AC3E}">
        <p14:creationId xmlns:p14="http://schemas.microsoft.com/office/powerpoint/2010/main" val="34027232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Inhoud van twee">
    <p:spTree>
      <p:nvGrpSpPr>
        <p:cNvPr id="1" name=""/>
        <p:cNvGrpSpPr/>
        <p:nvPr/>
      </p:nvGrpSpPr>
      <p:grpSpPr>
        <a:xfrm>
          <a:off x="0" y="0"/>
          <a:ext cx="0" cy="0"/>
          <a:chOff x="0" y="0"/>
          <a:chExt cx="0" cy="0"/>
        </a:xfrm>
      </p:grpSpPr>
      <p:sp>
        <p:nvSpPr>
          <p:cNvPr id="15" name="Tijdelijke aanduiding voor tekst 14"/>
          <p:cNvSpPr>
            <a:spLocks noGrp="1"/>
          </p:cNvSpPr>
          <p:nvPr>
            <p:ph type="body" sz="quarter" idx="12"/>
          </p:nvPr>
        </p:nvSpPr>
        <p:spPr>
          <a:xfrm>
            <a:off x="1" y="0"/>
            <a:ext cx="5688632" cy="1061242"/>
          </a:xfrm>
        </p:spPr>
        <p:txBody>
          <a:bodyPr anchor="b"/>
          <a:lstStyle>
            <a:lvl1pPr marL="0" indent="0">
              <a:defRPr>
                <a:solidFill>
                  <a:schemeClr val="bg1"/>
                </a:solidFill>
              </a:defRPr>
            </a:lvl1pPr>
          </a:lstStyle>
          <a:p>
            <a:pPr lvl="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1" y="2204864"/>
            <a:ext cx="8406464"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866376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8" name="Tijdelijke aanduiding voor inhoud 7"/>
          <p:cNvSpPr>
            <a:spLocks noGrp="1"/>
          </p:cNvSpPr>
          <p:nvPr>
            <p:ph sz="quarter" idx="12"/>
          </p:nvPr>
        </p:nvSpPr>
        <p:spPr>
          <a:xfrm>
            <a:off x="1" y="0"/>
            <a:ext cx="5688632" cy="10612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nl-NL" dirty="0" smtClean="0">
                <a:solidFill>
                  <a:schemeClr val="bg1"/>
                </a:solidFill>
              </a:defRPr>
            </a:lvl1pPr>
          </a:lstStyle>
          <a:p>
            <a:pPr marL="0" lvl="0" indent="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41292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75155" y="2204864"/>
            <a:ext cx="41292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905108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27000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101407" y="2204864"/>
            <a:ext cx="27000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
        <p:nvSpPr>
          <p:cNvPr id="9" name="Titel 1"/>
          <p:cNvSpPr txBox="1">
            <a:spLocks/>
          </p:cNvSpPr>
          <p:nvPr userDrawn="1"/>
        </p:nvSpPr>
        <p:spPr bwMode="auto">
          <a:xfrm>
            <a:off x="1" y="0"/>
            <a:ext cx="5688632" cy="1061242"/>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914400"/>
            <a:r>
              <a:rPr lang="nl-NL" sz="1350" kern="0" dirty="0">
                <a:solidFill>
                  <a:prstClr val="white"/>
                </a:solidFill>
              </a:rPr>
              <a:t>Klik om de stijl te bewerken</a:t>
            </a:r>
          </a:p>
        </p:txBody>
      </p:sp>
      <p:sp>
        <p:nvSpPr>
          <p:cNvPr id="8" name="Tijdelijke aanduiding voor inhoud 7"/>
          <p:cNvSpPr>
            <a:spLocks noGrp="1"/>
          </p:cNvSpPr>
          <p:nvPr>
            <p:ph sz="quarter" idx="12"/>
          </p:nvPr>
        </p:nvSpPr>
        <p:spPr>
          <a:xfrm>
            <a:off x="3221703" y="2204864"/>
            <a:ext cx="2700000" cy="38683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sz="1050" smtClean="0"/>
            </a:lvl1pPr>
            <a:lvl2pPr>
              <a:defRPr lang="nl-NL" sz="1050" smtClean="0"/>
            </a:lvl2pPr>
            <a:lvl3pPr>
              <a:defRPr lang="nl-NL" sz="1050" smtClean="0"/>
            </a:lvl3pPr>
            <a:lvl4pPr>
              <a:defRPr lang="nl-NL" sz="1050" smtClean="0"/>
            </a:lvl4pPr>
            <a:lvl5pPr>
              <a:defRPr lang="nl-NL" sz="135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447883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21109371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4133984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0901565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6920932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746300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86242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1127327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7960503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5813313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6413217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2490765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0156794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443964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7969623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0622114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80222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C1BCF565-E116-0249-97A2-BDF505AB21A5}"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39551822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802225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el dia">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14" y="3424054"/>
            <a:ext cx="3878753" cy="1550153"/>
          </a:xfrm>
        </p:spPr>
        <p:txBody>
          <a:bodyPr>
            <a:normAutofit/>
          </a:bodyPr>
          <a:lstStyle>
            <a:lvl1pPr marL="0" indent="0" algn="l">
              <a:buNone/>
              <a:defRPr sz="384">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17" name="Tijdelijke aanduiding voor tekst 16"/>
          <p:cNvSpPr>
            <a:spLocks noGrp="1"/>
          </p:cNvSpPr>
          <p:nvPr>
            <p:ph type="body" sz="quarter" idx="11" hasCustomPrompt="1"/>
          </p:nvPr>
        </p:nvSpPr>
        <p:spPr>
          <a:xfrm>
            <a:off x="4767263" y="5402703"/>
            <a:ext cx="3878262" cy="931863"/>
          </a:xfrm>
        </p:spPr>
        <p:txBody>
          <a:bodyPr anchor="b">
            <a:noAutofit/>
          </a:bodyPr>
          <a:lstStyle>
            <a:lvl1pPr marL="0" indent="0" algn="l">
              <a:buFontTx/>
              <a:buNone/>
              <a:defRPr sz="192">
                <a:solidFill>
                  <a:schemeClr val="bg1"/>
                </a:solidFill>
              </a:defRPr>
            </a:lvl1pPr>
            <a:lvl2pPr marL="97446" indent="0" algn="l">
              <a:buFontTx/>
              <a:buNone/>
              <a:defRPr sz="192">
                <a:solidFill>
                  <a:schemeClr val="bg1"/>
                </a:solidFill>
              </a:defRPr>
            </a:lvl2pPr>
            <a:lvl3pPr marL="194895" indent="0" algn="l">
              <a:buFontTx/>
              <a:buNone/>
              <a:defRPr sz="192">
                <a:solidFill>
                  <a:schemeClr val="bg1"/>
                </a:solidFill>
              </a:defRPr>
            </a:lvl3pPr>
            <a:lvl4pPr marL="292341" indent="0" algn="l">
              <a:buFontTx/>
              <a:buNone/>
              <a:defRPr sz="192">
                <a:solidFill>
                  <a:schemeClr val="bg1"/>
                </a:solidFill>
              </a:defRPr>
            </a:lvl4pPr>
            <a:lvl5pPr marL="389790" indent="0" algn="l">
              <a:buFontTx/>
              <a:buNone/>
              <a:defRPr sz="192">
                <a:solidFill>
                  <a:schemeClr val="bg1"/>
                </a:solidFill>
              </a:defRPr>
            </a:lvl5pPr>
          </a:lstStyle>
          <a:p>
            <a:pPr lvl="0"/>
            <a:r>
              <a:rPr lang="nl-NL" dirty="0"/>
              <a:t>&lt;versie&gt;</a:t>
            </a:r>
          </a:p>
        </p:txBody>
      </p:sp>
      <p:sp>
        <p:nvSpPr>
          <p:cNvPr id="23" name="Rechthoek 22"/>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264569569"/>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Hoofdstuk + afb ">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4" y="2413597"/>
            <a:ext cx="3878753" cy="1550153"/>
          </a:xfrm>
        </p:spPr>
        <p:txBody>
          <a:bodyPr>
            <a:normAutofit/>
          </a:bodyPr>
          <a:lstStyle>
            <a:lvl1pPr marL="60905" indent="-60905" algn="l">
              <a:buFont typeface="Arial"/>
              <a:buChar char="•"/>
              <a:defRPr sz="384" baseline="0">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9" name="Rechthoek 8"/>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3462657861"/>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_Hoofdstuk + afb">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4" y="2413597"/>
            <a:ext cx="3878753" cy="1550153"/>
          </a:xfrm>
        </p:spPr>
        <p:txBody>
          <a:bodyPr>
            <a:normAutofit/>
          </a:bodyPr>
          <a:lstStyle>
            <a:lvl1pPr marL="60905" indent="-60905" algn="l">
              <a:buFont typeface="Arial"/>
              <a:buChar char="•"/>
              <a:defRPr sz="384" baseline="0">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9" name="Rechthoek 8"/>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2687435838"/>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_Hoofdstuk + afb">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4" y="2413597"/>
            <a:ext cx="3878753" cy="1550153"/>
          </a:xfrm>
        </p:spPr>
        <p:txBody>
          <a:bodyPr>
            <a:normAutofit/>
          </a:bodyPr>
          <a:lstStyle>
            <a:lvl1pPr marL="60905" indent="-60905" algn="l">
              <a:buFont typeface="Arial"/>
              <a:buChar char="•"/>
              <a:defRPr sz="384" baseline="0">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9" name="Rechthoek 8"/>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3031054027"/>
      </p:ext>
    </p:extLst>
  </p:cSld>
  <p:clrMapOvr>
    <a:masterClrMapping/>
  </p:clrMapOvr>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14" y="2413597"/>
            <a:ext cx="3878753" cy="1550153"/>
          </a:xfrm>
        </p:spPr>
        <p:txBody>
          <a:bodyPr>
            <a:normAutofit/>
          </a:bodyPr>
          <a:lstStyle>
            <a:lvl1pPr marL="60905" indent="-60905" algn="l">
              <a:buFont typeface="Arial"/>
              <a:buChar char="•"/>
              <a:defRPr sz="384" baseline="0">
                <a:solidFill>
                  <a:srgbClr val="275937"/>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9" name="Rechthoek 8"/>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2235721610"/>
      </p:ext>
    </p:extLst>
  </p:cSld>
  <p:clrMapOvr>
    <a:masterClrMapping/>
  </p:clrMapOvr>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8"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7"/>
            <a:ext cx="8216178" cy="1550153"/>
          </a:xfrm>
        </p:spPr>
        <p:txBody>
          <a:bodyPr>
            <a:normAutofit/>
          </a:bodyPr>
          <a:lstStyle>
            <a:lvl1pPr marL="60905" indent="-60905" algn="l">
              <a:buFont typeface="Arial"/>
              <a:buChar char="•"/>
              <a:defRPr sz="384" baseline="0">
                <a:solidFill>
                  <a:srgbClr val="275937"/>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0" name="Rechthoek 9"/>
          <p:cNvSpPr/>
          <p:nvPr/>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8" name="Rechthoek 7"/>
          <p:cNvSpPr/>
          <p:nvPr/>
        </p:nvSpPr>
        <p:spPr>
          <a:xfrm>
            <a:off x="0" y="6513091"/>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
        <p:nvSpPr>
          <p:cNvPr id="9" name="Tijdelijke aanduiding voor datum 8"/>
          <p:cNvSpPr>
            <a:spLocks noGrp="1"/>
          </p:cNvSpPr>
          <p:nvPr>
            <p:ph type="dt" sz="half" idx="2"/>
          </p:nvPr>
        </p:nvSpPr>
        <p:spPr>
          <a:xfrm>
            <a:off x="6668655" y="6506115"/>
            <a:ext cx="2133600" cy="365125"/>
          </a:xfrm>
          <a:prstGeom prst="rect">
            <a:avLst/>
          </a:prstGeom>
        </p:spPr>
        <p:txBody>
          <a:bodyPr vert="horz" lIns="91329" tIns="45664" rIns="91329" bIns="45664" rtlCol="0" anchor="ctr"/>
          <a:lstStyle>
            <a:lvl1pPr algn="r">
              <a:defRPr sz="192" b="0" i="0">
                <a:solidFill>
                  <a:srgbClr val="FFFFFF"/>
                </a:solidFill>
                <a:latin typeface="Verdana"/>
                <a:cs typeface="Verdana"/>
              </a:defRPr>
            </a:lvl1pPr>
          </a:lstStyle>
          <a:p>
            <a:pPr>
              <a:defRPr/>
            </a:pPr>
            <a:endParaRPr lang="nl-NL"/>
          </a:p>
        </p:txBody>
      </p:sp>
      <p:sp>
        <p:nvSpPr>
          <p:cNvPr id="11" name="Tijdelijke aanduiding voor voettekst 10"/>
          <p:cNvSpPr>
            <a:spLocks noGrp="1"/>
          </p:cNvSpPr>
          <p:nvPr>
            <p:ph type="ftr" sz="quarter" idx="3"/>
          </p:nvPr>
        </p:nvSpPr>
        <p:spPr>
          <a:xfrm>
            <a:off x="457200" y="6513091"/>
            <a:ext cx="2895600" cy="365125"/>
          </a:xfrm>
          <a:prstGeom prst="rect">
            <a:avLst/>
          </a:prstGeom>
        </p:spPr>
        <p:txBody>
          <a:bodyPr vert="horz" lIns="91329" tIns="45664" rIns="91329" bIns="45664" rtlCol="0" anchor="ctr"/>
          <a:lstStyle>
            <a:lvl1pPr algn="l">
              <a:defRPr sz="192" b="0" i="0">
                <a:solidFill>
                  <a:srgbClr val="FFFFFF"/>
                </a:solidFill>
                <a:latin typeface="Verdana"/>
                <a:cs typeface="Verdana"/>
              </a:defRPr>
            </a:lvl1pPr>
          </a:lstStyle>
          <a:p>
            <a:pPr>
              <a:defRPr/>
            </a:pPr>
            <a:endParaRPr lang="nl-NL"/>
          </a:p>
        </p:txBody>
      </p:sp>
    </p:spTree>
    <p:extLst>
      <p:ext uri="{BB962C8B-B14F-4D97-AF65-F5344CB8AC3E}">
        <p14:creationId xmlns:p14="http://schemas.microsoft.com/office/powerpoint/2010/main" val="4206694926"/>
      </p:ext>
    </p:extLst>
  </p:cSld>
  <p:clrMapOvr>
    <a:masterClrMapping/>
  </p:clrMapOvr>
  <p:hf hdr="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__Hoofdstuk alleen tekst">
    <p:spTree>
      <p:nvGrpSpPr>
        <p:cNvPr id="1" name=""/>
        <p:cNvGrpSpPr/>
        <p:nvPr/>
      </p:nvGrpSpPr>
      <p:grpSpPr>
        <a:xfrm>
          <a:off x="0" y="0"/>
          <a:ext cx="0" cy="0"/>
          <a:chOff x="0" y="0"/>
          <a:chExt cx="0" cy="0"/>
        </a:xfrm>
      </p:grpSpPr>
      <p:sp>
        <p:nvSpPr>
          <p:cNvPr id="10" name="Rechthoek 9"/>
          <p:cNvSpPr/>
          <p:nvPr/>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dirty="0">
              <a:solidFill>
                <a:prstClr val="white"/>
              </a:solidFill>
            </a:endParaRPr>
          </a:p>
        </p:txBody>
      </p:sp>
      <p:sp>
        <p:nvSpPr>
          <p:cNvPr id="2" name="Titel 1"/>
          <p:cNvSpPr>
            <a:spLocks noGrp="1"/>
          </p:cNvSpPr>
          <p:nvPr>
            <p:ph type="ctrTitle" hasCustomPrompt="1"/>
          </p:nvPr>
        </p:nvSpPr>
        <p:spPr>
          <a:xfrm>
            <a:off x="442918"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7"/>
            <a:ext cx="8216178" cy="1550153"/>
          </a:xfrm>
        </p:spPr>
        <p:txBody>
          <a:bodyPr>
            <a:normAutofit/>
          </a:bodyPr>
          <a:lstStyle>
            <a:lvl1pPr marL="60905" indent="-60905" algn="l">
              <a:buFont typeface="Arial"/>
              <a:buChar char="•"/>
              <a:defRPr sz="384" baseline="0">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Rechthoek 12"/>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3716140862"/>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tekst 5"/>
          <p:cNvSpPr>
            <a:spLocks noGrp="1"/>
          </p:cNvSpPr>
          <p:nvPr>
            <p:ph type="body" sz="quarter" idx="12"/>
          </p:nvPr>
        </p:nvSpPr>
        <p:spPr>
          <a:xfrm>
            <a:off x="450851" y="1811339"/>
            <a:ext cx="8223250" cy="4305685"/>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877653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33B407B4-DD70-D045-8D0A-4EFC055441BF}"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tekst 5"/>
          <p:cNvSpPr>
            <a:spLocks noGrp="1"/>
          </p:cNvSpPr>
          <p:nvPr>
            <p:ph type="body" sz="quarter" idx="12"/>
          </p:nvPr>
        </p:nvSpPr>
        <p:spPr>
          <a:xfrm>
            <a:off x="450851" y="1811339"/>
            <a:ext cx="8223250" cy="4305685"/>
          </a:xfrm>
        </p:spPr>
        <p:txBody>
          <a:bodyPr>
            <a:normAutofit/>
          </a:bodyPr>
          <a:lstStyle>
            <a:lvl1pPr marL="60905" indent="-60905">
              <a:lnSpc>
                <a:spcPts val="512"/>
              </a:lnSpc>
              <a:buFont typeface="Arial"/>
              <a:buChar char="•"/>
              <a:defRPr sz="384">
                <a:solidFill>
                  <a:schemeClr val="tx1"/>
                </a:solidFill>
              </a:defRPr>
            </a:lvl1pPr>
            <a:lvl2pPr marL="97446" indent="0">
              <a:lnSpc>
                <a:spcPts val="512"/>
              </a:lnSpc>
              <a:buFontTx/>
              <a:buNone/>
              <a:defRPr sz="384"/>
            </a:lvl2pPr>
            <a:lvl3pPr marL="194895" indent="0">
              <a:lnSpc>
                <a:spcPts val="512"/>
              </a:lnSpc>
              <a:buFontTx/>
              <a:buNone/>
              <a:defRPr sz="384"/>
            </a:lvl3pPr>
            <a:lvl4pPr marL="292341" indent="0">
              <a:lnSpc>
                <a:spcPts val="512"/>
              </a:lnSpc>
              <a:buFontTx/>
              <a:buNone/>
              <a:defRPr sz="384"/>
            </a:lvl4pPr>
            <a:lvl5pPr marL="389790" indent="0">
              <a:lnSpc>
                <a:spcPts val="512"/>
              </a:lnSpc>
              <a:buFontTx/>
              <a:buNone/>
              <a:defRPr sz="384"/>
            </a:lvl5pPr>
          </a:lstStyle>
          <a:p>
            <a:pPr lvl="0"/>
            <a:r>
              <a:rPr lang="nl-NL" dirty="0"/>
              <a:t>Klik om de tekststijl van het model te bewerken</a:t>
            </a:r>
          </a:p>
        </p:txBody>
      </p:sp>
    </p:spTree>
    <p:extLst>
      <p:ext uri="{BB962C8B-B14F-4D97-AF65-F5344CB8AC3E}">
        <p14:creationId xmlns:p14="http://schemas.microsoft.com/office/powerpoint/2010/main" val="2026837045"/>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tekst 5"/>
          <p:cNvSpPr>
            <a:spLocks noGrp="1"/>
          </p:cNvSpPr>
          <p:nvPr>
            <p:ph type="body" sz="quarter" idx="12"/>
          </p:nvPr>
        </p:nvSpPr>
        <p:spPr>
          <a:xfrm>
            <a:off x="442916" y="1811339"/>
            <a:ext cx="4453799" cy="4305685"/>
          </a:xfrm>
        </p:spPr>
        <p:txBody>
          <a:bodyPr>
            <a:normAutofit/>
          </a:bodyPr>
          <a:lstStyle>
            <a:lvl1pPr marL="60905" indent="-60905">
              <a:lnSpc>
                <a:spcPts val="512"/>
              </a:lnSpc>
              <a:buFont typeface="Arial"/>
              <a:buChar char="•"/>
              <a:defRPr sz="384">
                <a:solidFill>
                  <a:schemeClr val="tx1"/>
                </a:solidFill>
              </a:defRPr>
            </a:lvl1pPr>
            <a:lvl2pPr marL="97446" indent="0">
              <a:lnSpc>
                <a:spcPts val="512"/>
              </a:lnSpc>
              <a:buFontTx/>
              <a:buNone/>
              <a:defRPr sz="384"/>
            </a:lvl2pPr>
            <a:lvl3pPr marL="194895" indent="0">
              <a:lnSpc>
                <a:spcPts val="512"/>
              </a:lnSpc>
              <a:buFontTx/>
              <a:buNone/>
              <a:defRPr sz="384"/>
            </a:lvl3pPr>
            <a:lvl4pPr marL="292341" indent="0">
              <a:lnSpc>
                <a:spcPts val="512"/>
              </a:lnSpc>
              <a:buFontTx/>
              <a:buNone/>
              <a:defRPr sz="384"/>
            </a:lvl4pPr>
            <a:lvl5pPr marL="389790" indent="0">
              <a:lnSpc>
                <a:spcPts val="512"/>
              </a:lnSpc>
              <a:buFontTx/>
              <a:buNone/>
              <a:defRPr sz="384"/>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6" y="1811338"/>
            <a:ext cx="3494087" cy="4300538"/>
          </a:xfrm>
        </p:spPr>
        <p:txBody>
          <a:bodyPr/>
          <a:lstStyle/>
          <a:p>
            <a:endParaRPr lang="nl-NL"/>
          </a:p>
        </p:txBody>
      </p:sp>
    </p:spTree>
    <p:extLst>
      <p:ext uri="{BB962C8B-B14F-4D97-AF65-F5344CB8AC3E}">
        <p14:creationId xmlns:p14="http://schemas.microsoft.com/office/powerpoint/2010/main" val="4121708685"/>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7" name="Tijdelijke aanduiding voor tekst 6"/>
          <p:cNvSpPr>
            <a:spLocks noGrp="1"/>
          </p:cNvSpPr>
          <p:nvPr>
            <p:ph type="body" sz="quarter" idx="12"/>
          </p:nvPr>
        </p:nvSpPr>
        <p:spPr>
          <a:xfrm>
            <a:off x="450850" y="1811338"/>
            <a:ext cx="8229600" cy="4256088"/>
          </a:xfrm>
        </p:spPr>
        <p:txBody>
          <a:bodyPr numCol="2" spcCol="359561"/>
          <a:lstStyle>
            <a:lvl1pPr marL="60905" indent="-60905" algn="l">
              <a:buFont typeface="Arial"/>
              <a:buChar char="•"/>
              <a:defRPr>
                <a:solidFill>
                  <a:schemeClr val="tx1"/>
                </a:solidFill>
              </a:defRPr>
            </a:lvl1pPr>
            <a:lvl2pPr marL="158351" indent="-60905" algn="l">
              <a:buFont typeface="Arial"/>
              <a:buChar char="•"/>
              <a:defRPr/>
            </a:lvl2pPr>
            <a:lvl3pPr marL="255800" indent="-60905" algn="l">
              <a:buFont typeface="Arial"/>
              <a:buChar char="•"/>
              <a:defRPr/>
            </a:lvl3pPr>
            <a:lvl4pPr marL="353246" indent="-60905" algn="l">
              <a:buFont typeface="Arial"/>
              <a:buChar char="•"/>
              <a:defRPr/>
            </a:lvl4pPr>
            <a:lvl5pPr marL="450695" indent="-60905"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4158379613"/>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299"/>
            </a:lvl1pPr>
          </a:lstStyle>
          <a:p>
            <a:endParaRPr lang="nl-NL" dirty="0"/>
          </a:p>
        </p:txBody>
      </p:sp>
      <p:sp>
        <p:nvSpPr>
          <p:cNvPr id="7" name="Titel 1"/>
          <p:cNvSpPr>
            <a:spLocks noGrp="1"/>
          </p:cNvSpPr>
          <p:nvPr>
            <p:ph type="title"/>
          </p:nvPr>
        </p:nvSpPr>
        <p:spPr>
          <a:xfrm>
            <a:off x="450850" y="1169397"/>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91182723"/>
      </p:ext>
    </p:extLst>
  </p:cSld>
  <p:clrMapOvr>
    <a:masterClrMapping/>
  </p:clrMapOvr>
  <p:hf hdr="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afbeelding 5"/>
          <p:cNvSpPr>
            <a:spLocks noGrp="1"/>
          </p:cNvSpPr>
          <p:nvPr>
            <p:ph type="pic" sz="quarter" idx="12"/>
          </p:nvPr>
        </p:nvSpPr>
        <p:spPr>
          <a:xfrm>
            <a:off x="450850" y="4078836"/>
            <a:ext cx="3890754" cy="2053685"/>
          </a:xfrm>
        </p:spPr>
        <p:txBody>
          <a:bodyPr>
            <a:normAutofit/>
          </a:bodyPr>
          <a:lstStyle>
            <a:lvl1pPr>
              <a:defRPr sz="299"/>
            </a:lvl1pPr>
          </a:lstStyle>
          <a:p>
            <a:endParaRPr lang="nl-NL" dirty="0"/>
          </a:p>
        </p:txBody>
      </p:sp>
      <p:sp>
        <p:nvSpPr>
          <p:cNvPr id="7" name="Titel 1"/>
          <p:cNvSpPr>
            <a:spLocks noGrp="1"/>
          </p:cNvSpPr>
          <p:nvPr>
            <p:ph type="title"/>
          </p:nvPr>
        </p:nvSpPr>
        <p:spPr>
          <a:xfrm>
            <a:off x="450850" y="1169397"/>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5"/>
            <a:ext cx="8229600" cy="2073559"/>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6"/>
            <a:ext cx="3890754" cy="2053685"/>
          </a:xfrm>
        </p:spPr>
        <p:txBody>
          <a:bodyPr>
            <a:normAutofit/>
          </a:bodyPr>
          <a:lstStyle>
            <a:lvl1pPr>
              <a:defRPr sz="299"/>
            </a:lvl1pPr>
          </a:lstStyle>
          <a:p>
            <a:endParaRPr lang="nl-NL" dirty="0"/>
          </a:p>
        </p:txBody>
      </p:sp>
    </p:spTree>
    <p:extLst>
      <p:ext uri="{BB962C8B-B14F-4D97-AF65-F5344CB8AC3E}">
        <p14:creationId xmlns:p14="http://schemas.microsoft.com/office/powerpoint/2010/main" val="1690604185"/>
      </p:ext>
    </p:extLst>
  </p:cSld>
  <p:clrMapOvr>
    <a:masterClrMapping/>
  </p:clrMapOvr>
  <p:hf hdr="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afbeelding 5"/>
          <p:cNvSpPr>
            <a:spLocks noGrp="1"/>
          </p:cNvSpPr>
          <p:nvPr>
            <p:ph type="pic" sz="quarter" idx="12"/>
          </p:nvPr>
        </p:nvSpPr>
        <p:spPr>
          <a:xfrm>
            <a:off x="4792644" y="1805089"/>
            <a:ext cx="3890754" cy="2053685"/>
          </a:xfrm>
        </p:spPr>
        <p:txBody>
          <a:bodyPr>
            <a:normAutofit/>
          </a:bodyPr>
          <a:lstStyle>
            <a:lvl1pPr>
              <a:defRPr sz="299"/>
            </a:lvl1pPr>
          </a:lstStyle>
          <a:p>
            <a:endParaRPr lang="nl-NL" dirty="0"/>
          </a:p>
        </p:txBody>
      </p:sp>
      <p:sp>
        <p:nvSpPr>
          <p:cNvPr id="7" name="Titel 1"/>
          <p:cNvSpPr>
            <a:spLocks noGrp="1"/>
          </p:cNvSpPr>
          <p:nvPr>
            <p:ph type="title"/>
          </p:nvPr>
        </p:nvSpPr>
        <p:spPr>
          <a:xfrm>
            <a:off x="450850" y="1169397"/>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5"/>
            <a:ext cx="3947060" cy="4321175"/>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6"/>
            <a:ext cx="3890754" cy="2053685"/>
          </a:xfrm>
        </p:spPr>
        <p:txBody>
          <a:bodyPr>
            <a:normAutofit/>
          </a:bodyPr>
          <a:lstStyle>
            <a:lvl1pPr>
              <a:defRPr sz="299"/>
            </a:lvl1pPr>
          </a:lstStyle>
          <a:p>
            <a:endParaRPr lang="nl-NL" dirty="0"/>
          </a:p>
        </p:txBody>
      </p:sp>
    </p:spTree>
    <p:extLst>
      <p:ext uri="{BB962C8B-B14F-4D97-AF65-F5344CB8AC3E}">
        <p14:creationId xmlns:p14="http://schemas.microsoft.com/office/powerpoint/2010/main" val="3412295670"/>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7"/>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44" y="1160469"/>
            <a:ext cx="4235017" cy="4972051"/>
          </a:xfrm>
        </p:spPr>
        <p:txBody>
          <a:bodyPr>
            <a:normAutofit/>
          </a:bodyPr>
          <a:lstStyle>
            <a:lvl1pPr>
              <a:defRPr sz="299"/>
            </a:lvl1pPr>
          </a:lstStyle>
          <a:p>
            <a:endParaRPr lang="nl-NL" dirty="0"/>
          </a:p>
        </p:txBody>
      </p:sp>
    </p:spTree>
    <p:extLst>
      <p:ext uri="{BB962C8B-B14F-4D97-AF65-F5344CB8AC3E}">
        <p14:creationId xmlns:p14="http://schemas.microsoft.com/office/powerpoint/2010/main" val="249100447"/>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299"/>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384"/>
            </a:lvl1p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7" name="Tijdelijke aanduiding voor tekst 6"/>
          <p:cNvSpPr>
            <a:spLocks noGrp="1"/>
          </p:cNvSpPr>
          <p:nvPr>
            <p:ph type="body" sz="quarter" idx="12"/>
          </p:nvPr>
        </p:nvSpPr>
        <p:spPr>
          <a:xfrm>
            <a:off x="1444631" y="5765374"/>
            <a:ext cx="6245225" cy="407987"/>
          </a:xfrm>
        </p:spPr>
        <p:txBody>
          <a:bodyPr>
            <a:noAutofit/>
          </a:bodyPr>
          <a:lstStyle>
            <a:lvl1pPr algn="l">
              <a:defRPr sz="299">
                <a:solidFill>
                  <a:srgbClr val="000000"/>
                </a:solidFill>
              </a:defRPr>
            </a:lvl1pPr>
            <a:lvl2pPr algn="l">
              <a:defRPr sz="299"/>
            </a:lvl2pPr>
            <a:lvl3pPr algn="l">
              <a:defRPr sz="299"/>
            </a:lvl3pPr>
            <a:lvl4pPr algn="l">
              <a:defRPr sz="299"/>
            </a:lvl4pPr>
            <a:lvl5pPr algn="l">
              <a:defRPr sz="299"/>
            </a:lvl5pPr>
          </a:lstStyle>
          <a:p>
            <a:pPr lvl="0"/>
            <a:r>
              <a:rPr lang="nl-NL" dirty="0"/>
              <a:t>Klik om de tekststijl van het model te bewerken</a:t>
            </a:r>
          </a:p>
        </p:txBody>
      </p:sp>
    </p:spTree>
    <p:extLst>
      <p:ext uri="{BB962C8B-B14F-4D97-AF65-F5344CB8AC3E}">
        <p14:creationId xmlns:p14="http://schemas.microsoft.com/office/powerpoint/2010/main" val="1424672475"/>
      </p:ext>
    </p:extLst>
  </p:cSld>
  <p:clrMapOvr>
    <a:masterClrMapping/>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30" y="1168400"/>
            <a:ext cx="2919557" cy="4159250"/>
          </a:xfrm>
        </p:spPr>
        <p:txBody>
          <a:bodyPr>
            <a:normAutofit/>
          </a:bodyPr>
          <a:lstStyle>
            <a:lvl1pPr>
              <a:defRPr sz="299"/>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384"/>
            </a:lvl1p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7" name="Tijdelijke aanduiding voor tekst 6"/>
          <p:cNvSpPr>
            <a:spLocks noGrp="1"/>
          </p:cNvSpPr>
          <p:nvPr>
            <p:ph type="body" sz="quarter" idx="12"/>
          </p:nvPr>
        </p:nvSpPr>
        <p:spPr>
          <a:xfrm>
            <a:off x="1444631" y="5765374"/>
            <a:ext cx="6245225" cy="407987"/>
          </a:xfrm>
        </p:spPr>
        <p:txBody>
          <a:bodyPr>
            <a:noAutofit/>
          </a:bodyPr>
          <a:lstStyle>
            <a:lvl1pPr algn="l">
              <a:defRPr sz="299">
                <a:solidFill>
                  <a:srgbClr val="000000"/>
                </a:solidFill>
              </a:defRPr>
            </a:lvl1pPr>
            <a:lvl2pPr algn="l">
              <a:defRPr sz="299"/>
            </a:lvl2pPr>
            <a:lvl3pPr algn="l">
              <a:defRPr sz="299"/>
            </a:lvl3pPr>
            <a:lvl4pPr algn="l">
              <a:defRPr sz="299"/>
            </a:lvl4pPr>
            <a:lvl5pPr algn="l">
              <a:defRPr sz="299"/>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299"/>
            </a:lvl1pPr>
          </a:lstStyle>
          <a:p>
            <a:endParaRPr lang="nl-NL" dirty="0"/>
          </a:p>
        </p:txBody>
      </p:sp>
    </p:spTree>
    <p:extLst>
      <p:ext uri="{BB962C8B-B14F-4D97-AF65-F5344CB8AC3E}">
        <p14:creationId xmlns:p14="http://schemas.microsoft.com/office/powerpoint/2010/main" val="2151705665"/>
      </p:ext>
    </p:extLst>
  </p:cSld>
  <p:clrMapOvr>
    <a:masterClrMapping/>
  </p:clrMapOvr>
  <p:hf hdr="0"/>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384"/>
            </a:lvl1pPr>
            <a:lvl2pPr>
              <a:defRPr sz="384"/>
            </a:lvl2pPr>
            <a:lvl3pPr>
              <a:defRPr sz="384"/>
            </a:lvl3pPr>
            <a:lvl4pPr>
              <a:defRPr sz="384"/>
            </a:lvl4pPr>
            <a:lvl5pPr>
              <a:defRPr sz="384"/>
            </a:lvl5pPr>
            <a:lvl6pPr>
              <a:defRPr sz="384"/>
            </a:lvl6pPr>
            <a:lvl7pPr>
              <a:defRPr sz="384"/>
            </a:lvl7pPr>
            <a:lvl8pPr>
              <a:defRPr sz="384"/>
            </a:lvl8pPr>
            <a:lvl9pPr>
              <a:defRPr sz="384"/>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384"/>
            </a:lvl1pPr>
            <a:lvl2pPr>
              <a:defRPr sz="384"/>
            </a:lvl2pPr>
            <a:lvl3pPr>
              <a:defRPr sz="384"/>
            </a:lvl3pPr>
            <a:lvl4pPr>
              <a:defRPr sz="384"/>
            </a:lvl4pPr>
            <a:lvl5pPr>
              <a:defRPr sz="384"/>
            </a:lvl5pPr>
            <a:lvl6pPr>
              <a:defRPr sz="384"/>
            </a:lvl6pPr>
            <a:lvl7pPr>
              <a:defRPr sz="384"/>
            </a:lvl7pPr>
            <a:lvl8pPr>
              <a:defRPr sz="384"/>
            </a:lvl8pPr>
            <a:lvl9pPr>
              <a:defRPr sz="384"/>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728041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33B407B4-DD70-D045-8D0A-4EFC055441BF}"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70414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644221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1823174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5423373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551450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5192985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1118747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Picture 6"/>
          <p:cNvPicPr>
            <a:picLocks noChangeAspect="1"/>
          </p:cNvPicPr>
          <p:nvPr userDrawn="1"/>
        </p:nvPicPr>
        <p:blipFill>
          <a:blip r:embed="rId2"/>
          <a:stretch>
            <a:fillRect/>
          </a:stretch>
        </p:blipFill>
        <p:spPr>
          <a:xfrm>
            <a:off x="337707" y="152437"/>
            <a:ext cx="652231" cy="759391"/>
          </a:xfrm>
          <a:prstGeom prst="rect">
            <a:avLst/>
          </a:prstGeom>
        </p:spPr>
      </p:pic>
    </p:spTree>
    <p:extLst>
      <p:ext uri="{BB962C8B-B14F-4D97-AF65-F5344CB8AC3E}">
        <p14:creationId xmlns:p14="http://schemas.microsoft.com/office/powerpoint/2010/main" val="38778434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618723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47194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a:xfrm>
            <a:off x="6668655" y="6506108"/>
            <a:ext cx="2133600" cy="365125"/>
          </a:xfrm>
          <a:prstGeom prst="rect">
            <a:avLst/>
          </a:prstGeom>
        </p:spPr>
        <p:txBody>
          <a:bodyPr/>
          <a:lstStyle/>
          <a:p>
            <a:fld id="{EBBE4B90-5F3D-4E50-A2ED-FAC59CAA5D3F}" type="datetimeFigureOut">
              <a:rPr lang="nl-NL" smtClean="0"/>
              <a:t>17-7-2023</a:t>
            </a:fld>
            <a:endParaRPr lang="nl-NL"/>
          </a:p>
        </p:txBody>
      </p:sp>
      <p:sp>
        <p:nvSpPr>
          <p:cNvPr id="5" name="Tijdelijke aanduiding voor voettekst 4"/>
          <p:cNvSpPr>
            <a:spLocks noGrp="1"/>
          </p:cNvSpPr>
          <p:nvPr>
            <p:ph type="ftr" sz="quarter" idx="11"/>
          </p:nvPr>
        </p:nvSpPr>
        <p:spPr>
          <a:xfrm>
            <a:off x="457200" y="6513084"/>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6343971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3267436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775820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7942053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7537450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554401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2533583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6808938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750">
                <a:solidFill>
                  <a:schemeClr val="bg1"/>
                </a:solidFill>
              </a:defRPr>
            </a:lvl1pPr>
            <a:lvl2pPr marL="342900" indent="0" algn="l">
              <a:buFontTx/>
              <a:buNone/>
              <a:defRPr sz="750">
                <a:solidFill>
                  <a:schemeClr val="bg1"/>
                </a:solidFill>
              </a:defRPr>
            </a:lvl2pPr>
            <a:lvl3pPr marL="685800" indent="0" algn="l">
              <a:buFontTx/>
              <a:buNone/>
              <a:defRPr sz="750">
                <a:solidFill>
                  <a:schemeClr val="bg1"/>
                </a:solidFill>
              </a:defRPr>
            </a:lvl3pPr>
            <a:lvl4pPr marL="1028700" indent="0" algn="l">
              <a:buFontTx/>
              <a:buNone/>
              <a:defRPr sz="750">
                <a:solidFill>
                  <a:schemeClr val="bg1"/>
                </a:solidFill>
              </a:defRPr>
            </a:lvl4pPr>
            <a:lvl5pPr marL="1371600" indent="0" algn="l">
              <a:buFontTx/>
              <a:buNone/>
              <a:defRPr sz="75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39587100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14313" indent="-214313" algn="l">
              <a:buFont typeface="Arial"/>
              <a:buChar char="•"/>
              <a:defRPr sz="135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6108594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14313" indent="-214313" algn="l">
              <a:buFont typeface="Arial"/>
              <a:buChar char="•"/>
              <a:defRPr sz="135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1289190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338006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14313" indent="-214313" algn="l">
              <a:buFont typeface="Arial"/>
              <a:buChar char="•"/>
              <a:defRPr sz="135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16458883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14313" indent="-214313" algn="l">
              <a:buFont typeface="Arial"/>
              <a:buChar char="•"/>
              <a:defRPr sz="1350" baseline="0">
                <a:solidFill>
                  <a:srgbClr val="275937"/>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7743093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14313" indent="-214313" algn="l">
              <a:buFont typeface="Arial"/>
              <a:buChar char="•"/>
              <a:defRPr sz="1350" baseline="0">
                <a:solidFill>
                  <a:srgbClr val="275937"/>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75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75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0331007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14313" indent="-214313" algn="l">
              <a:buFont typeface="Arial"/>
              <a:buChar char="•"/>
              <a:defRPr sz="135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21791486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451544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14313" indent="-214313">
              <a:lnSpc>
                <a:spcPts val="1800"/>
              </a:lnSpc>
              <a:buFont typeface="Arial"/>
              <a:buChar char="•"/>
              <a:defRPr sz="1200">
                <a:solidFill>
                  <a:schemeClr val="tx1"/>
                </a:solidFill>
              </a:defRPr>
            </a:lvl1pPr>
            <a:lvl2pPr marL="342900" indent="0">
              <a:lnSpc>
                <a:spcPts val="1800"/>
              </a:lnSpc>
              <a:buFontTx/>
              <a:buNone/>
              <a:defRPr sz="1350"/>
            </a:lvl2pPr>
            <a:lvl3pPr marL="685800" indent="0">
              <a:lnSpc>
                <a:spcPts val="1800"/>
              </a:lnSpc>
              <a:buFontTx/>
              <a:buNone/>
              <a:defRPr sz="1350"/>
            </a:lvl3pPr>
            <a:lvl4pPr marL="1028700" indent="0">
              <a:lnSpc>
                <a:spcPts val="1800"/>
              </a:lnSpc>
              <a:buFontTx/>
              <a:buNone/>
              <a:defRPr sz="1350"/>
            </a:lvl4pPr>
            <a:lvl5pPr marL="1371600" indent="0">
              <a:lnSpc>
                <a:spcPts val="1800"/>
              </a:lnSpc>
              <a:buFontTx/>
              <a:buNone/>
              <a:defRPr sz="1350"/>
            </a:lvl5pPr>
          </a:lstStyle>
          <a:p>
            <a:pPr lvl="0"/>
            <a:r>
              <a:rPr lang="nl-NL" dirty="0"/>
              <a:t>Klik om de tekststijl van het model te bewerken</a:t>
            </a:r>
          </a:p>
        </p:txBody>
      </p:sp>
    </p:spTree>
    <p:extLst>
      <p:ext uri="{BB962C8B-B14F-4D97-AF65-F5344CB8AC3E}">
        <p14:creationId xmlns:p14="http://schemas.microsoft.com/office/powerpoint/2010/main" val="3025018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14313" indent="-214313">
              <a:lnSpc>
                <a:spcPts val="1800"/>
              </a:lnSpc>
              <a:buFont typeface="Arial"/>
              <a:buChar char="•"/>
              <a:defRPr sz="1200">
                <a:solidFill>
                  <a:schemeClr val="tx1"/>
                </a:solidFill>
              </a:defRPr>
            </a:lvl1pPr>
            <a:lvl2pPr marL="342900" indent="0">
              <a:lnSpc>
                <a:spcPts val="1800"/>
              </a:lnSpc>
              <a:buFontTx/>
              <a:buNone/>
              <a:defRPr sz="1350"/>
            </a:lvl2pPr>
            <a:lvl3pPr marL="685800" indent="0">
              <a:lnSpc>
                <a:spcPts val="1800"/>
              </a:lnSpc>
              <a:buFontTx/>
              <a:buNone/>
              <a:defRPr sz="1350"/>
            </a:lvl3pPr>
            <a:lvl4pPr marL="1028700" indent="0">
              <a:lnSpc>
                <a:spcPts val="1800"/>
              </a:lnSpc>
              <a:buFontTx/>
              <a:buNone/>
              <a:defRPr sz="1350"/>
            </a:lvl4pPr>
            <a:lvl5pPr marL="1371600" indent="0">
              <a:lnSpc>
                <a:spcPts val="1800"/>
              </a:lnSpc>
              <a:buFontTx/>
              <a:buNone/>
              <a:defRPr sz="135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42350527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14313" indent="-214313" algn="l">
              <a:buFont typeface="Arial"/>
              <a:buChar char="•"/>
              <a:defRPr>
                <a:solidFill>
                  <a:schemeClr val="tx1"/>
                </a:solidFill>
              </a:defRPr>
            </a:lvl1pPr>
            <a:lvl2pPr marL="557213" indent="-214313" algn="l">
              <a:buFont typeface="Arial"/>
              <a:buChar char="•"/>
              <a:defRPr/>
            </a:lvl2pPr>
            <a:lvl3pPr marL="900113" indent="-214313" algn="l">
              <a:buFont typeface="Arial"/>
              <a:buChar char="•"/>
              <a:defRPr/>
            </a:lvl3pPr>
            <a:lvl4pPr marL="1243013" indent="-214313" algn="l">
              <a:buFont typeface="Arial"/>
              <a:buChar char="•"/>
              <a:defRPr/>
            </a:lvl4pPr>
            <a:lvl5pPr marL="1585913" indent="-214313"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662747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05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392507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05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050"/>
            </a:lvl1pPr>
          </a:lstStyle>
          <a:p>
            <a:endParaRPr lang="nl-NL" dirty="0"/>
          </a:p>
        </p:txBody>
      </p:sp>
    </p:spTree>
    <p:extLst>
      <p:ext uri="{BB962C8B-B14F-4D97-AF65-F5344CB8AC3E}">
        <p14:creationId xmlns:p14="http://schemas.microsoft.com/office/powerpoint/2010/main" val="253425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14724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1756464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05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050"/>
            </a:lvl1pPr>
          </a:lstStyle>
          <a:p>
            <a:endParaRPr lang="nl-NL" dirty="0"/>
          </a:p>
        </p:txBody>
      </p:sp>
    </p:spTree>
    <p:extLst>
      <p:ext uri="{BB962C8B-B14F-4D97-AF65-F5344CB8AC3E}">
        <p14:creationId xmlns:p14="http://schemas.microsoft.com/office/powerpoint/2010/main" val="20658637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050"/>
            </a:lvl1pPr>
          </a:lstStyle>
          <a:p>
            <a:endParaRPr lang="nl-NL" dirty="0"/>
          </a:p>
        </p:txBody>
      </p:sp>
    </p:spTree>
    <p:extLst>
      <p:ext uri="{BB962C8B-B14F-4D97-AF65-F5344CB8AC3E}">
        <p14:creationId xmlns:p14="http://schemas.microsoft.com/office/powerpoint/2010/main" val="111303565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05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15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050">
                <a:solidFill>
                  <a:srgbClr val="000000"/>
                </a:solidFill>
              </a:defRPr>
            </a:lvl1pPr>
            <a:lvl2pPr algn="l">
              <a:defRPr sz="1050"/>
            </a:lvl2pPr>
            <a:lvl3pPr algn="l">
              <a:defRPr sz="1050"/>
            </a:lvl3pPr>
            <a:lvl4pPr algn="l">
              <a:defRPr sz="1050"/>
            </a:lvl4pPr>
            <a:lvl5pPr algn="l">
              <a:defRPr sz="1050"/>
            </a:lvl5pPr>
          </a:lstStyle>
          <a:p>
            <a:pPr lvl="0"/>
            <a:r>
              <a:rPr lang="nl-NL" dirty="0"/>
              <a:t>Klik om de tekststijl van het model te bewerken</a:t>
            </a:r>
          </a:p>
        </p:txBody>
      </p:sp>
    </p:spTree>
    <p:extLst>
      <p:ext uri="{BB962C8B-B14F-4D97-AF65-F5344CB8AC3E}">
        <p14:creationId xmlns:p14="http://schemas.microsoft.com/office/powerpoint/2010/main" val="7196833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05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15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050">
                <a:solidFill>
                  <a:srgbClr val="000000"/>
                </a:solidFill>
              </a:defRPr>
            </a:lvl1pPr>
            <a:lvl2pPr algn="l">
              <a:defRPr sz="1050"/>
            </a:lvl2pPr>
            <a:lvl3pPr algn="l">
              <a:defRPr sz="1050"/>
            </a:lvl3pPr>
            <a:lvl4pPr algn="l">
              <a:defRPr sz="1050"/>
            </a:lvl4pPr>
            <a:lvl5pPr algn="l">
              <a:defRPr sz="105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050"/>
            </a:lvl1pPr>
          </a:lstStyle>
          <a:p>
            <a:endParaRPr lang="nl-NL" dirty="0"/>
          </a:p>
        </p:txBody>
      </p:sp>
    </p:spTree>
    <p:extLst>
      <p:ext uri="{BB962C8B-B14F-4D97-AF65-F5344CB8AC3E}">
        <p14:creationId xmlns:p14="http://schemas.microsoft.com/office/powerpoint/2010/main" val="4035069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3712925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0182860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94786252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9989049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4457817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a:defRPr/>
            </a:pPr>
            <a:r>
              <a:rPr lang="nl-NL" sz="2600" kern="0" spc="-60" dirty="0">
                <a:solidFill>
                  <a:srgbClr val="39870C"/>
                </a:solidFill>
                <a:latin typeface="Verdana" pitchFamily="34" charset="0"/>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Tree>
    <p:extLst>
      <p:ext uri="{BB962C8B-B14F-4D97-AF65-F5344CB8AC3E}">
        <p14:creationId xmlns:p14="http://schemas.microsoft.com/office/powerpoint/2010/main" val="3559139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5067377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8B750-38C9-422F-8CB8-E554F6539488}"/>
              </a:ext>
            </a:extLst>
          </p:cNvPr>
          <p:cNvSpPr>
            <a:spLocks noGrp="1"/>
          </p:cNvSpPr>
          <p:nvPr>
            <p:ph type="title"/>
          </p:nvPr>
        </p:nvSpPr>
        <p:spPr>
          <a:xfrm>
            <a:off x="193431" y="867508"/>
            <a:ext cx="8697058" cy="823180"/>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5831B1DD-A377-4C01-8576-AB77FC5C7DDD}"/>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99A0134D-70F7-44B4-9EFF-B7462114B0DA}"/>
              </a:ext>
            </a:extLst>
          </p:cNvPr>
          <p:cNvSpPr>
            <a:spLocks noGrp="1"/>
          </p:cNvSpPr>
          <p:nvPr>
            <p:ph type="sldNum" sz="quarter" idx="12"/>
          </p:nvPr>
        </p:nvSpPr>
        <p:spPr>
          <a:xfrm>
            <a:off x="6833089" y="6547254"/>
            <a:ext cx="2057400" cy="298824"/>
          </a:xfrm>
        </p:spPr>
        <p:txBody>
          <a:bodyPr/>
          <a:lstStyle/>
          <a:p>
            <a:fld id="{7193B957-553A-438D-8AE2-4BD0C0C7ACF9}" type="slidenum">
              <a:rPr lang="nl-NL" smtClean="0">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13132231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BA625-DF0D-415D-B342-859423E942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CF4391-711F-47D7-9C0A-AFE4C05A83F9}"/>
              </a:ext>
            </a:extLst>
          </p:cNvPr>
          <p:cNvSpPr>
            <a:spLocks noGrp="1"/>
          </p:cNvSpPr>
          <p:nvPr>
            <p:ph sz="half" idx="1"/>
          </p:nvPr>
        </p:nvSpPr>
        <p:spPr>
          <a:xfrm>
            <a:off x="193431" y="1825625"/>
            <a:ext cx="432142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89373D48-F395-4AC3-BD95-08B7BAC86D9D}"/>
              </a:ext>
            </a:extLst>
          </p:cNvPr>
          <p:cNvSpPr>
            <a:spLocks noGrp="1"/>
          </p:cNvSpPr>
          <p:nvPr>
            <p:ph sz="half" idx="2"/>
          </p:nvPr>
        </p:nvSpPr>
        <p:spPr>
          <a:xfrm>
            <a:off x="4629151" y="1825625"/>
            <a:ext cx="4261337"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ianummer 6">
            <a:extLst>
              <a:ext uri="{FF2B5EF4-FFF2-40B4-BE49-F238E27FC236}">
                <a16:creationId xmlns:a16="http://schemas.microsoft.com/office/drawing/2014/main" id="{9485C5C5-6F17-45C3-836F-2FB78E1EE461}"/>
              </a:ext>
            </a:extLst>
          </p:cNvPr>
          <p:cNvSpPr>
            <a:spLocks noGrp="1"/>
          </p:cNvSpPr>
          <p:nvPr>
            <p:ph type="sldNum" sz="quarter" idx="12"/>
          </p:nvPr>
        </p:nvSpPr>
        <p:spPr/>
        <p:txBody>
          <a:bodyPr/>
          <a:lstStyle/>
          <a:p>
            <a:fld id="{7193B957-553A-438D-8AE2-4BD0C0C7ACF9}" type="slidenum">
              <a:rPr lang="nl-NL" smtClean="0">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42579295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jdelijke aanduiding voor datum 8"/>
          <p:cNvSpPr>
            <a:spLocks noGrp="1"/>
          </p:cNvSpPr>
          <p:nvPr>
            <p:ph type="dt" sz="half" idx="10"/>
          </p:nvPr>
        </p:nvSpPr>
        <p:spPr/>
        <p:txBody>
          <a:bodyPr/>
          <a:lstStyle>
            <a:lvl1pPr>
              <a:defRPr/>
            </a:lvl1pPr>
          </a:lstStyle>
          <a:p>
            <a:pPr defTabSz="914400">
              <a:defRPr/>
            </a:pPr>
            <a:endParaRPr lang="nl-NL" dirty="0">
              <a:solidFill>
                <a:prstClr val="black"/>
              </a:solidFill>
            </a:endParaRPr>
          </a:p>
        </p:txBody>
      </p:sp>
    </p:spTree>
    <p:extLst>
      <p:ext uri="{BB962C8B-B14F-4D97-AF65-F5344CB8AC3E}">
        <p14:creationId xmlns:p14="http://schemas.microsoft.com/office/powerpoint/2010/main" val="354895692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Slide Number Placeholder 5"/>
          <p:cNvSpPr>
            <a:spLocks noGrp="1"/>
          </p:cNvSpPr>
          <p:nvPr>
            <p:ph type="sldNum" sz="quarter" idx="11"/>
          </p:nvPr>
        </p:nvSpPr>
        <p:spPr/>
        <p:txBody>
          <a:bodyPr/>
          <a:lstStyle>
            <a:lvl1pPr>
              <a:defRPr smtClean="0"/>
            </a:lvl1pPr>
          </a:lstStyle>
          <a:p>
            <a:pPr>
              <a:defRPr/>
            </a:pPr>
            <a:fld id="{D5059343-1169-486F-9ECC-B8659193C848}" type="slidenum">
              <a:rPr lang="nl-NL" altLang="nl-NL">
                <a:solidFill>
                  <a:prstClr val="white"/>
                </a:solidFill>
              </a:rPr>
              <a:pPr>
                <a:defRPr/>
              </a:pPr>
              <a:t>‹nr.›</a:t>
            </a:fld>
            <a:endParaRPr lang="nl-NL" altLang="nl-NL">
              <a:solidFill>
                <a:prstClr val="white"/>
              </a:solidFill>
            </a:endParaRPr>
          </a:p>
        </p:txBody>
      </p:sp>
    </p:spTree>
    <p:extLst>
      <p:ext uri="{BB962C8B-B14F-4D97-AF65-F5344CB8AC3E}">
        <p14:creationId xmlns:p14="http://schemas.microsoft.com/office/powerpoint/2010/main" val="14807133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0354733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520756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886993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4267534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6561947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82106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2843124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2394346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384609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2178797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42669843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36509060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4570492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637888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3991455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0916152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500503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925583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4235747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solidFill>
                  <a:prstClr val="black"/>
                </a:solidFill>
              </a:rPr>
              <a:pPr/>
              <a:t>‹nr.›</a:t>
            </a:fld>
            <a:endParaRPr lang="nl-NL">
              <a:solidFill>
                <a:prstClr val="black"/>
              </a:solidFill>
            </a:endParaRPr>
          </a:p>
        </p:txBody>
      </p:sp>
      <p:sp>
        <p:nvSpPr>
          <p:cNvPr id="6" name="Tijdelijke aanduiding voor datum 5"/>
          <p:cNvSpPr>
            <a:spLocks noGrp="1"/>
          </p:cNvSpPr>
          <p:nvPr>
            <p:ph type="dt" sz="half" idx="12"/>
          </p:nvPr>
        </p:nvSpPr>
        <p:spPr/>
        <p:txBody>
          <a:bodyPr/>
          <a:lstStyle>
            <a:lvl1pPr>
              <a:defRPr/>
            </a:lvl1pPr>
          </a:lstStyle>
          <a:p>
            <a:r>
              <a:rPr lang="nl-NL"/>
              <a:t>1 maart 2017</a:t>
            </a:r>
            <a:endParaRPr lang="nl-NL" dirty="0"/>
          </a:p>
        </p:txBody>
      </p:sp>
      <p:sp>
        <p:nvSpPr>
          <p:cNvPr id="12"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Ministerie van Infrastructuur en Milieu</a:t>
            </a:r>
            <a:endParaRPr lang="nl-NL" dirty="0"/>
          </a:p>
        </p:txBody>
      </p:sp>
    </p:spTree>
    <p:extLst>
      <p:ext uri="{BB962C8B-B14F-4D97-AF65-F5344CB8AC3E}">
        <p14:creationId xmlns:p14="http://schemas.microsoft.com/office/powerpoint/2010/main" val="2855848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5125591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9255366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6644998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880812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1805114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41718729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85612201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389920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198601637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42489626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159761959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3699612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23063487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96105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9720857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912534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30843295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36507174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solidFill>
                  <a:prstClr val="black"/>
                </a:solidFill>
              </a:rPr>
              <a:pPr/>
              <a:t>‹nr.›</a:t>
            </a:fld>
            <a:endParaRPr lang="nl-NL">
              <a:solidFill>
                <a:prstClr val="black"/>
              </a:solidFill>
            </a:endParaRPr>
          </a:p>
        </p:txBody>
      </p:sp>
      <p:sp>
        <p:nvSpPr>
          <p:cNvPr id="6" name="Tijdelijke aanduiding voor datum 5"/>
          <p:cNvSpPr>
            <a:spLocks noGrp="1"/>
          </p:cNvSpPr>
          <p:nvPr>
            <p:ph type="dt" sz="half" idx="12"/>
          </p:nvPr>
        </p:nvSpPr>
        <p:spPr/>
        <p:txBody>
          <a:bodyPr/>
          <a:lstStyle>
            <a:lvl1pPr>
              <a:defRPr/>
            </a:lvl1pPr>
          </a:lstStyle>
          <a:p>
            <a:r>
              <a:rPr lang="nl-NL"/>
              <a:t>1 maart 2017</a:t>
            </a:r>
            <a:endParaRPr lang="nl-NL" dirty="0"/>
          </a:p>
        </p:txBody>
      </p:sp>
      <p:sp>
        <p:nvSpPr>
          <p:cNvPr id="12"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Ministerie van Infrastructuur en Milieu</a:t>
            </a:r>
            <a:endParaRPr lang="nl-NL" dirty="0"/>
          </a:p>
        </p:txBody>
      </p:sp>
    </p:spTree>
    <p:extLst>
      <p:ext uri="{BB962C8B-B14F-4D97-AF65-F5344CB8AC3E}">
        <p14:creationId xmlns:p14="http://schemas.microsoft.com/office/powerpoint/2010/main" val="60724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0924061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51255915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92553662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6644998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8808121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18051143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41718729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85612201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3899203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424896264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1597619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2219923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3699612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23063487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96105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972085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9125349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308432959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3650717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solidFill>
                  <a:prstClr val="black"/>
                </a:solidFill>
              </a:rPr>
              <a:pPr/>
              <a:t>‹nr.›</a:t>
            </a:fld>
            <a:endParaRPr lang="nl-NL">
              <a:solidFill>
                <a:prstClr val="black"/>
              </a:solidFill>
            </a:endParaRPr>
          </a:p>
        </p:txBody>
      </p:sp>
      <p:sp>
        <p:nvSpPr>
          <p:cNvPr id="6" name="Tijdelijke aanduiding voor datum 5"/>
          <p:cNvSpPr>
            <a:spLocks noGrp="1"/>
          </p:cNvSpPr>
          <p:nvPr>
            <p:ph type="dt" sz="half" idx="12"/>
          </p:nvPr>
        </p:nvSpPr>
        <p:spPr/>
        <p:txBody>
          <a:bodyPr/>
          <a:lstStyle>
            <a:lvl1pPr>
              <a:defRPr/>
            </a:lvl1pPr>
          </a:lstStyle>
          <a:p>
            <a:r>
              <a:rPr lang="nl-NL"/>
              <a:t>1 maart 2017</a:t>
            </a:r>
            <a:endParaRPr lang="nl-NL" dirty="0"/>
          </a:p>
        </p:txBody>
      </p:sp>
      <p:sp>
        <p:nvSpPr>
          <p:cNvPr id="12"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Ministerie van Infrastructuur en Milieu</a:t>
            </a:r>
            <a:endParaRPr lang="nl-NL" dirty="0"/>
          </a:p>
        </p:txBody>
      </p:sp>
    </p:spTree>
    <p:extLst>
      <p:ext uri="{BB962C8B-B14F-4D97-AF65-F5344CB8AC3E}">
        <p14:creationId xmlns:p14="http://schemas.microsoft.com/office/powerpoint/2010/main" val="6072460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smtClean="0"/>
              <a:t>Titelstijl van model bewerken</a:t>
            </a:r>
            <a:endParaRPr lang="nl-NL" dirty="0"/>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&lt;naam&gt;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smtClean="0"/>
              <a:t>&lt;versie&gt;</a:t>
            </a:r>
            <a:endParaRPr lang="nl-NL" dirty="0"/>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87597442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492675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21648485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3855141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5277936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22180430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11713522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smtClean="0"/>
              <a:t>&lt;hoofdstuk titel&gt;</a:t>
            </a: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&lt;inhoud hoofdstuk&gt;</a:t>
            </a:r>
          </a:p>
          <a:p>
            <a:endParaRPr lang="nl-NL" dirty="0" smtClean="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9225883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33333195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Tree>
    <p:extLst>
      <p:ext uri="{BB962C8B-B14F-4D97-AF65-F5344CB8AC3E}">
        <p14:creationId xmlns:p14="http://schemas.microsoft.com/office/powerpoint/2010/main" val="413098374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smtClean="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151569277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smtClean="0"/>
              <a:t>Klik om de tekststijl van het model te bewerken</a:t>
            </a:r>
          </a:p>
        </p:txBody>
      </p:sp>
    </p:spTree>
    <p:extLst>
      <p:ext uri="{BB962C8B-B14F-4D97-AF65-F5344CB8AC3E}">
        <p14:creationId xmlns:p14="http://schemas.microsoft.com/office/powerpoint/2010/main" val="424967763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793767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24451977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464778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smtClean="0"/>
              <a:t>Titelstijl van model bewerken</a:t>
            </a:r>
            <a:endParaRPr lang="nl-NL" dirty="0"/>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92404271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4437042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Tree>
    <p:extLst>
      <p:ext uri="{BB962C8B-B14F-4D97-AF65-F5344CB8AC3E}">
        <p14:creationId xmlns:p14="http://schemas.microsoft.com/office/powerpoint/2010/main" val="307002150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smtClean="0"/>
              <a:t>Titelstijl van model bewerken</a:t>
            </a:r>
            <a:endParaRPr lang="nl-NL" dirty="0"/>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smtClean="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2633545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solidFill>
                  <a:prstClr val="black"/>
                </a:solidFill>
              </a:rPr>
              <a:pPr/>
              <a:t>‹nr.›</a:t>
            </a:fld>
            <a:endParaRPr lang="nl-NL">
              <a:solidFill>
                <a:prstClr val="black"/>
              </a:solidFill>
            </a:endParaRPr>
          </a:p>
        </p:txBody>
      </p:sp>
      <p:sp>
        <p:nvSpPr>
          <p:cNvPr id="6" name="Tijdelijke aanduiding voor datum 5"/>
          <p:cNvSpPr>
            <a:spLocks noGrp="1"/>
          </p:cNvSpPr>
          <p:nvPr>
            <p:ph type="dt" sz="half" idx="12"/>
          </p:nvPr>
        </p:nvSpPr>
        <p:spPr/>
        <p:txBody>
          <a:bodyPr/>
          <a:lstStyle>
            <a:lvl1pPr>
              <a:defRPr/>
            </a:lvl1pPr>
          </a:lstStyle>
          <a:p>
            <a:r>
              <a:rPr lang="nl-NL"/>
              <a:t>1 maart 2017</a:t>
            </a:r>
            <a:endParaRPr lang="nl-NL" dirty="0"/>
          </a:p>
        </p:txBody>
      </p:sp>
      <p:sp>
        <p:nvSpPr>
          <p:cNvPr id="12"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Ministerie van Infrastructuur en Milieu</a:t>
            </a:r>
            <a:endParaRPr lang="nl-NL" dirty="0"/>
          </a:p>
        </p:txBody>
      </p:sp>
    </p:spTree>
    <p:extLst>
      <p:ext uri="{BB962C8B-B14F-4D97-AF65-F5344CB8AC3E}">
        <p14:creationId xmlns:p14="http://schemas.microsoft.com/office/powerpoint/2010/main" val="2851623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77710777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652856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9271364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711321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0837656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22194004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8007055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389393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smtClean="0"/>
              <a:pPr/>
              <a:t>17 juli 2023</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41403381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46040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31737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37241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967412"/>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967412"/>
          </a:xfrm>
        </p:spPr>
        <p:txBody>
          <a:bodyPr>
            <a:normAutofit/>
          </a:bodyPr>
          <a:lstStyle>
            <a:lvl1pPr marL="0" indent="0">
              <a:buNone/>
              <a:defRPr sz="1400"/>
            </a:lvl1pPr>
          </a:lstStyle>
          <a:p>
            <a:endParaRPr lang="nl-NL" dirty="0"/>
          </a:p>
        </p:txBody>
      </p:sp>
    </p:spTree>
    <p:extLst>
      <p:ext uri="{BB962C8B-B14F-4D97-AF65-F5344CB8AC3E}">
        <p14:creationId xmlns:p14="http://schemas.microsoft.com/office/powerpoint/2010/main" val="1580194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11209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dirty="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Tree>
    <p:extLst>
      <p:ext uri="{BB962C8B-B14F-4D97-AF65-F5344CB8AC3E}">
        <p14:creationId xmlns:p14="http://schemas.microsoft.com/office/powerpoint/2010/main" val="263649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smtClean="0"/>
              <a:pPr/>
              <a:t>17 juli 2023</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2725795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4342DF49-3792-470F-8ED4-9445B0EB8A4B}" type="datetimeFigureOut">
              <a:rPr lang="nl-NL">
                <a:solidFill>
                  <a:prstClr val="black"/>
                </a:solidFill>
                <a:ea typeface="Geneva" charset="-128"/>
              </a:rPr>
              <a:pPr/>
              <a:t>17-7-2023</a:t>
            </a:fld>
            <a:endParaRPr lang="nl-NL">
              <a:solidFill>
                <a:prstClr val="black"/>
              </a:solidFill>
              <a:ea typeface="Geneva" charset="-128"/>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solidFill>
              <a:ea typeface="Geneva" charset="-128"/>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005A8F52-45F5-4CA3-BEDF-624690B034DC}" type="slidenum">
              <a:rPr lang="nl-NL" sz="2400">
                <a:solidFill>
                  <a:prstClr val="black"/>
                </a:solidFill>
                <a:latin typeface="Arial" charset="0"/>
                <a:ea typeface="Geneva" charset="-128"/>
              </a:rPr>
              <a:pPr defTabSz="914400" fontAlgn="base">
                <a:spcBef>
                  <a:spcPct val="0"/>
                </a:spcBef>
                <a:spcAft>
                  <a:spcPct val="0"/>
                </a:spcAft>
              </a:pPr>
              <a:t>‹nr.›</a:t>
            </a:fld>
            <a:endParaRPr lang="nl-NL" sz="2400">
              <a:solidFill>
                <a:prstClr val="black"/>
              </a:solidFill>
              <a:latin typeface="Arial" charset="0"/>
              <a:ea typeface="Geneva" charset="-128"/>
            </a:endParaRPr>
          </a:p>
        </p:txBody>
      </p:sp>
    </p:spTree>
    <p:extLst>
      <p:ext uri="{BB962C8B-B14F-4D97-AF65-F5344CB8AC3E}">
        <p14:creationId xmlns:p14="http://schemas.microsoft.com/office/powerpoint/2010/main" val="3724501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Rechthoekige driehoek 7"/>
          <p:cNvSpPr/>
          <p:nvPr userDrawn="1"/>
        </p:nvSpPr>
        <p:spPr>
          <a:xfrm flipH="1" flipV="1">
            <a:off x="4001522" y="3062"/>
            <a:ext cx="5143500" cy="6858000"/>
          </a:xfrm>
          <a:prstGeom prst="r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400"/>
            <a:endParaRPr lang="nl-NL" dirty="0">
              <a:solidFill>
                <a:prstClr val="white"/>
              </a:solidFill>
            </a:endParaRPr>
          </a:p>
        </p:txBody>
      </p:sp>
      <p:sp>
        <p:nvSpPr>
          <p:cNvPr id="6" name="Titel 1"/>
          <p:cNvSpPr>
            <a:spLocks noGrp="1"/>
          </p:cNvSpPr>
          <p:nvPr>
            <p:ph type="ctrTitle" hasCustomPrompt="1"/>
          </p:nvPr>
        </p:nvSpPr>
        <p:spPr>
          <a:xfrm>
            <a:off x="531495" y="2343150"/>
            <a:ext cx="5207794" cy="1085850"/>
          </a:xfrm>
          <a:prstGeom prst="rect">
            <a:avLst/>
          </a:prstGeom>
        </p:spPr>
        <p:txBody>
          <a:bodyPr anchor="b"/>
          <a:lstStyle>
            <a:lvl1pPr algn="l">
              <a:lnSpc>
                <a:spcPts val="10000"/>
              </a:lnSpc>
              <a:defRPr sz="6000" b="1"/>
            </a:lvl1pPr>
          </a:lstStyle>
          <a:p>
            <a:r>
              <a:rPr lang="nl-NL" dirty="0"/>
              <a:t>Titel aanpassen</a:t>
            </a:r>
          </a:p>
        </p:txBody>
      </p:sp>
      <p:sp>
        <p:nvSpPr>
          <p:cNvPr id="7" name="Ondertitel 2"/>
          <p:cNvSpPr>
            <a:spLocks noGrp="1"/>
          </p:cNvSpPr>
          <p:nvPr>
            <p:ph type="subTitle" idx="1" hasCustomPrompt="1"/>
          </p:nvPr>
        </p:nvSpPr>
        <p:spPr>
          <a:xfrm>
            <a:off x="531495" y="3570514"/>
            <a:ext cx="5207795" cy="2049236"/>
          </a:xfrm>
        </p:spPr>
        <p:txBody>
          <a:bodyPr>
            <a:normAutofit/>
          </a:bodyPr>
          <a:lstStyle>
            <a:lvl1pPr marL="0" indent="0" algn="l">
              <a:lnSpc>
                <a:spcPts val="4500"/>
              </a:lnSpc>
              <a:buNone/>
              <a:defRPr sz="35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aanpassen</a:t>
            </a:r>
          </a:p>
        </p:txBody>
      </p:sp>
      <p:sp>
        <p:nvSpPr>
          <p:cNvPr id="9" name="Tijdelijke aanduiding voor datum 3"/>
          <p:cNvSpPr>
            <a:spLocks noGrp="1"/>
          </p:cNvSpPr>
          <p:nvPr>
            <p:ph type="dt" sz="half" idx="10"/>
          </p:nvPr>
        </p:nvSpPr>
        <p:spPr>
          <a:xfrm>
            <a:off x="489379" y="6380481"/>
            <a:ext cx="1755323" cy="365125"/>
          </a:xfrm>
          <a:prstGeom prst="rect">
            <a:avLst/>
          </a:prstGeom>
        </p:spPr>
        <p:txBody>
          <a:bodyPr/>
          <a:lstStyle/>
          <a:p>
            <a:fld id="{7657F6EA-B96E-4D6E-9D2D-A82AC9ABB661}" type="datetime1">
              <a:rPr lang="nl-NL" smtClean="0">
                <a:solidFill>
                  <a:srgbClr val="072C47"/>
                </a:solidFill>
              </a:rPr>
              <a:pPr/>
              <a:t>17-7-2023</a:t>
            </a:fld>
            <a:endParaRPr lang="nl-NL" dirty="0">
              <a:solidFill>
                <a:srgbClr val="072C47"/>
              </a:solidFill>
            </a:endParaRPr>
          </a:p>
        </p:txBody>
      </p:sp>
    </p:spTree>
    <p:extLst>
      <p:ext uri="{BB962C8B-B14F-4D97-AF65-F5344CB8AC3E}">
        <p14:creationId xmlns:p14="http://schemas.microsoft.com/office/powerpoint/2010/main" val="1631453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3" name="Tijdelijke aanduiding voor tekst 2"/>
          <p:cNvSpPr>
            <a:spLocks noGrp="1"/>
          </p:cNvSpPr>
          <p:nvPr>
            <p:ph idx="1"/>
          </p:nvPr>
        </p:nvSpPr>
        <p:spPr>
          <a:xfrm>
            <a:off x="489380" y="1497331"/>
            <a:ext cx="8244411" cy="467963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p:txBody>
      </p:sp>
      <p:sp>
        <p:nvSpPr>
          <p:cNvPr id="9" name="Tijdelijke aanduiding voor titel 1"/>
          <p:cNvSpPr>
            <a:spLocks noGrp="1"/>
          </p:cNvSpPr>
          <p:nvPr>
            <p:ph type="title"/>
          </p:nvPr>
        </p:nvSpPr>
        <p:spPr>
          <a:xfrm>
            <a:off x="489380" y="255905"/>
            <a:ext cx="6885000" cy="990600"/>
          </a:xfrm>
          <a:prstGeom prst="rect">
            <a:avLst/>
          </a:prstGeom>
        </p:spPr>
        <p:txBody>
          <a:bodyPr vert="horz" lIns="91440" tIns="45720" rIns="91440" bIns="45720" rtlCol="0" anchor="b">
            <a:noAutofit/>
          </a:bodyPr>
          <a:lstStyle/>
          <a:p>
            <a:r>
              <a:rPr lang="nl-NL" dirty="0"/>
              <a:t>Titel aanpassen</a:t>
            </a:r>
          </a:p>
        </p:txBody>
      </p:sp>
      <p:sp>
        <p:nvSpPr>
          <p:cNvPr id="8"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D4653318-85E9-477A-987B-52812667D477}" type="datetime1">
              <a:rPr lang="nl-NL" smtClean="0">
                <a:solidFill>
                  <a:srgbClr val="072C47"/>
                </a:solidFill>
              </a:rPr>
              <a:pPr/>
              <a:t>17-7-2023</a:t>
            </a:fld>
            <a:endParaRPr lang="nl-NL" dirty="0">
              <a:solidFill>
                <a:srgbClr val="072C47"/>
              </a:solidFill>
            </a:endParaRPr>
          </a:p>
        </p:txBody>
      </p:sp>
      <p:sp>
        <p:nvSpPr>
          <p:cNvPr id="10"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nl-NL">
                <a:solidFill>
                  <a:srgbClr val="072C47"/>
                </a:solidFill>
              </a:rPr>
              <a:t>Taskforce Complexiteitsreductie - Conceptpresentatie OGB - Beknopt</a:t>
            </a:r>
            <a:endParaRPr lang="nl-NL" dirty="0">
              <a:solidFill>
                <a:srgbClr val="072C47"/>
              </a:solidFill>
            </a:endParaRPr>
          </a:p>
        </p:txBody>
      </p:sp>
      <p:sp>
        <p:nvSpPr>
          <p:cNvPr id="11"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B8AE3B1D-A957-48DD-AC4D-ECC3F8937A79}" type="slidenum">
              <a:rPr lang="nl-NL" smtClean="0">
                <a:solidFill>
                  <a:srgbClr val="072C47"/>
                </a:solidFill>
              </a:rPr>
              <a:pPr/>
              <a:t>‹nr.›</a:t>
            </a:fld>
            <a:endParaRPr lang="nl-NL">
              <a:solidFill>
                <a:srgbClr val="072C47"/>
              </a:solidFill>
            </a:endParaRP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353" y="1210027"/>
            <a:ext cx="2429904" cy="35603"/>
          </a:xfrm>
          <a:prstGeom prst="rect">
            <a:avLst/>
          </a:prstGeom>
        </p:spPr>
      </p:pic>
    </p:spTree>
    <p:extLst>
      <p:ext uri="{BB962C8B-B14F-4D97-AF65-F5344CB8AC3E}">
        <p14:creationId xmlns:p14="http://schemas.microsoft.com/office/powerpoint/2010/main" val="1971965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489379" y="3446814"/>
            <a:ext cx="3701177" cy="2577857"/>
          </a:xfrm>
          <a:prstGeom prst="rect">
            <a:avLst/>
          </a:prstGeom>
        </p:spPr>
      </p:pic>
      <p:sp>
        <p:nvSpPr>
          <p:cNvPr id="13"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97E1C6B8-2EF0-4C3E-AB5E-8C1C12C43F45}" type="datetime1">
              <a:rPr lang="nl-NL" smtClean="0">
                <a:solidFill>
                  <a:srgbClr val="072C47"/>
                </a:solidFill>
              </a:rPr>
              <a:pPr/>
              <a:t>17-7-2023</a:t>
            </a:fld>
            <a:endParaRPr lang="nl-NL" dirty="0">
              <a:solidFill>
                <a:srgbClr val="072C47"/>
              </a:solidFill>
            </a:endParaRPr>
          </a:p>
        </p:txBody>
      </p:sp>
      <p:sp>
        <p:nvSpPr>
          <p:cNvPr id="15"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nl-NL">
                <a:solidFill>
                  <a:srgbClr val="072C47"/>
                </a:solidFill>
              </a:rPr>
              <a:t>Taskforce Complexiteitsreductie - Conceptpresentatie OGB - Beknopt</a:t>
            </a:r>
            <a:endParaRPr lang="nl-NL" dirty="0">
              <a:solidFill>
                <a:srgbClr val="072C47"/>
              </a:solidFill>
            </a:endParaRPr>
          </a:p>
        </p:txBody>
      </p:sp>
      <p:sp>
        <p:nvSpPr>
          <p:cNvPr id="16"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B8AE3B1D-A957-48DD-AC4D-ECC3F8937A79}" type="slidenum">
              <a:rPr lang="nl-NL" smtClean="0">
                <a:solidFill>
                  <a:srgbClr val="072C47"/>
                </a:solidFill>
              </a:rPr>
              <a:pPr/>
              <a:t>‹nr.›</a:t>
            </a:fld>
            <a:endParaRPr lang="nl-NL">
              <a:solidFill>
                <a:srgbClr val="072C47"/>
              </a:solidFill>
            </a:endParaRPr>
          </a:p>
        </p:txBody>
      </p:sp>
      <p:pic>
        <p:nvPicPr>
          <p:cNvPr id="17" name="Afbeelding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353" y="1210027"/>
            <a:ext cx="2429904" cy="35603"/>
          </a:xfrm>
          <a:prstGeom prst="rect">
            <a:avLst/>
          </a:prstGeom>
        </p:spPr>
      </p:pic>
      <p:sp>
        <p:nvSpPr>
          <p:cNvPr id="18" name="Tijdelijke aanduiding voor titel 1"/>
          <p:cNvSpPr>
            <a:spLocks noGrp="1"/>
          </p:cNvSpPr>
          <p:nvPr>
            <p:ph type="title" hasCustomPrompt="1"/>
          </p:nvPr>
        </p:nvSpPr>
        <p:spPr>
          <a:xfrm>
            <a:off x="2222982" y="2230276"/>
            <a:ext cx="3788899" cy="531268"/>
          </a:xfrm>
          <a:prstGeom prst="rect">
            <a:avLst/>
          </a:prstGeom>
        </p:spPr>
        <p:txBody>
          <a:bodyPr vert="horz" lIns="91440" tIns="45720" rIns="91440" bIns="45720" rtlCol="0" anchor="b">
            <a:noAutofit/>
          </a:bodyPr>
          <a:lstStyle>
            <a:lvl1pPr marL="0" indent="0">
              <a:lnSpc>
                <a:spcPct val="100000"/>
              </a:lnSpc>
              <a:defRPr/>
            </a:lvl1pPr>
          </a:lstStyle>
          <a:p>
            <a:r>
              <a:rPr lang="nl-NL" dirty="0"/>
              <a:t>&lt;Naam&gt;</a:t>
            </a:r>
          </a:p>
        </p:txBody>
      </p:sp>
      <p:sp>
        <p:nvSpPr>
          <p:cNvPr id="19" name="Tijdelijke aanduiding voor afbeelding 9"/>
          <p:cNvSpPr>
            <a:spLocks noGrp="1"/>
          </p:cNvSpPr>
          <p:nvPr>
            <p:ph type="pic" sz="quarter" idx="13" hasCustomPrompt="1"/>
          </p:nvPr>
        </p:nvSpPr>
        <p:spPr>
          <a:xfrm>
            <a:off x="489380" y="1394459"/>
            <a:ext cx="1428300" cy="1904400"/>
          </a:xfrm>
        </p:spPr>
        <p:txBody>
          <a:bodyPr/>
          <a:lstStyle>
            <a:lvl1pPr marL="0" indent="0" algn="ctr">
              <a:buNone/>
              <a:defRPr baseline="0"/>
            </a:lvl1pPr>
          </a:lstStyle>
          <a:p>
            <a:r>
              <a:rPr lang="nl-NL" dirty="0"/>
              <a:t>Plaats hier je eigen pasfoto</a:t>
            </a:r>
          </a:p>
        </p:txBody>
      </p:sp>
      <p:sp>
        <p:nvSpPr>
          <p:cNvPr id="20" name="Tekstvak 19"/>
          <p:cNvSpPr txBox="1"/>
          <p:nvPr userDrawn="1"/>
        </p:nvSpPr>
        <p:spPr>
          <a:xfrm>
            <a:off x="489380" y="226256"/>
            <a:ext cx="5161111" cy="990015"/>
          </a:xfrm>
          <a:prstGeom prst="rect">
            <a:avLst/>
          </a:prstGeom>
          <a:noFill/>
        </p:spPr>
        <p:txBody>
          <a:bodyPr wrap="square" rtlCol="0">
            <a:spAutoFit/>
          </a:bodyPr>
          <a:lstStyle/>
          <a:p>
            <a:pPr defTabSz="914400">
              <a:lnSpc>
                <a:spcPts val="7000"/>
              </a:lnSpc>
            </a:pPr>
            <a:r>
              <a:rPr lang="nl-NL" sz="3000" b="1" dirty="0">
                <a:solidFill>
                  <a:srgbClr val="072C47"/>
                </a:solidFill>
              </a:rPr>
              <a:t>Contactgegevens</a:t>
            </a:r>
          </a:p>
        </p:txBody>
      </p:sp>
    </p:spTree>
    <p:extLst>
      <p:ext uri="{BB962C8B-B14F-4D97-AF65-F5344CB8AC3E}">
        <p14:creationId xmlns:p14="http://schemas.microsoft.com/office/powerpoint/2010/main" val="1842470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544840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192967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22855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38273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733793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38851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194632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273797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39217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891992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8975533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3484079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66237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85599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259134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34749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16042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027227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9124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voettekst 10"/>
          <p:cNvSpPr>
            <a:spLocks noGrp="1"/>
          </p:cNvSpPr>
          <p:nvPr>
            <p:ph type="ftr" sz="quarter" idx="10"/>
          </p:nvPr>
        </p:nvSpPr>
        <p:spPr>
          <a:xfrm>
            <a:off x="381000" y="6513515"/>
            <a:ext cx="4853940" cy="332564"/>
          </a:xfrm>
        </p:spPr>
        <p:txBody>
          <a:bodyPr/>
          <a:lstStyle>
            <a:lvl1pPr algn="l">
              <a:defRPr sz="750" b="0" i="0">
                <a:solidFill>
                  <a:srgbClr val="FFFFFF"/>
                </a:solidFill>
                <a:latin typeface="Verdana"/>
                <a:cs typeface="Verdana"/>
              </a:defRPr>
            </a:lvl1pPr>
          </a:lstStyle>
          <a:p>
            <a:pPr>
              <a:defRPr/>
            </a:pPr>
            <a:endParaRPr lang="nl-NL"/>
          </a:p>
        </p:txBody>
      </p:sp>
      <p:sp>
        <p:nvSpPr>
          <p:cNvPr id="5" name="Slide Number Placeholder 5"/>
          <p:cNvSpPr>
            <a:spLocks noGrp="1"/>
          </p:cNvSpPr>
          <p:nvPr>
            <p:ph type="sldNum" sz="quarter" idx="11"/>
          </p:nvPr>
        </p:nvSpPr>
        <p:spPr/>
        <p:txBody>
          <a:bodyPr/>
          <a:lstStyle>
            <a:lvl1pPr>
              <a:defRPr smtClean="0"/>
            </a:lvl1pPr>
          </a:lstStyle>
          <a:p>
            <a:pPr>
              <a:defRPr/>
            </a:pPr>
            <a:fld id="{D5059343-1169-486F-9ECC-B8659193C848}" type="slidenum">
              <a:rPr lang="nl-NL" altLang="nl-NL">
                <a:solidFill>
                  <a:prstClr val="black"/>
                </a:solidFill>
              </a:rPr>
              <a:pPr>
                <a:defRPr/>
              </a:pPr>
              <a:t>‹nr.›</a:t>
            </a:fld>
            <a:endParaRPr lang="nl-NL" altLang="nl-NL">
              <a:solidFill>
                <a:prstClr val="black"/>
              </a:solidFill>
            </a:endParaRPr>
          </a:p>
        </p:txBody>
      </p:sp>
    </p:spTree>
    <p:extLst>
      <p:ext uri="{BB962C8B-B14F-4D97-AF65-F5344CB8AC3E}">
        <p14:creationId xmlns:p14="http://schemas.microsoft.com/office/powerpoint/2010/main" val="795007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708699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643515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009792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812277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73332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0"/>
            <a:ext cx="9156512" cy="6029759"/>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Tree>
    <p:extLst>
      <p:ext uri="{BB962C8B-B14F-4D97-AF65-F5344CB8AC3E}">
        <p14:creationId xmlns:p14="http://schemas.microsoft.com/office/powerpoint/2010/main" val="2793127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7919566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1612263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247504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7090531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4876953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866344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78123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50164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142135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49157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73372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3339472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512851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fld id="{204D9EE3-D4C3-4B34-8224-3E22505E4EF5}" type="datetime1">
              <a:rPr lang="en-US" smtClean="0"/>
              <a:pPr>
                <a:defRPr/>
              </a:pPr>
              <a:t>7/17/2023</a:t>
            </a:fld>
            <a:endParaRPr lang="nl-NL"/>
          </a:p>
        </p:txBody>
      </p:sp>
    </p:spTree>
    <p:extLst>
      <p:ext uri="{BB962C8B-B14F-4D97-AF65-F5344CB8AC3E}">
        <p14:creationId xmlns:p14="http://schemas.microsoft.com/office/powerpoint/2010/main" val="17084482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998D3FCF-446A-41E9-B673-953E0542F094}" type="datetime1">
              <a:rPr lang="en-US" smtClean="0"/>
              <a:pPr>
                <a:defRPr/>
              </a:pPr>
              <a:t>7/17/2023</a:t>
            </a:fld>
            <a:endParaRPr lang="nl-NL"/>
          </a:p>
        </p:txBody>
      </p:sp>
    </p:spTree>
    <p:extLst>
      <p:ext uri="{BB962C8B-B14F-4D97-AF65-F5344CB8AC3E}">
        <p14:creationId xmlns:p14="http://schemas.microsoft.com/office/powerpoint/2010/main" val="37301430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CCF82B9D-BF59-46A1-9C70-ABA99E01567D}" type="datetime1">
              <a:rPr lang="en-US" smtClean="0"/>
              <a:pPr>
                <a:defRPr/>
              </a:pPr>
              <a:t>7/17/2023</a:t>
            </a:fld>
            <a:endParaRPr lang="nl-NL"/>
          </a:p>
        </p:txBody>
      </p:sp>
    </p:spTree>
    <p:extLst>
      <p:ext uri="{BB962C8B-B14F-4D97-AF65-F5344CB8AC3E}">
        <p14:creationId xmlns:p14="http://schemas.microsoft.com/office/powerpoint/2010/main" val="40555560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97260723-1798-4CE0-AD2D-BFFF8CD93683}" type="datetime1">
              <a:rPr lang="en-US" smtClean="0"/>
              <a:pPr>
                <a:defRPr/>
              </a:pPr>
              <a:t>7/17/2023</a:t>
            </a:fld>
            <a:endParaRPr lang="nl-NL"/>
          </a:p>
        </p:txBody>
      </p:sp>
    </p:spTree>
    <p:extLst>
      <p:ext uri="{BB962C8B-B14F-4D97-AF65-F5344CB8AC3E}">
        <p14:creationId xmlns:p14="http://schemas.microsoft.com/office/powerpoint/2010/main" val="339260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6"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dirty="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fld id="{C2225E12-E645-427D-8C80-46F9FC9DE73C}" type="datetime1">
              <a:rPr lang="en-US" smtClean="0"/>
              <a:pPr>
                <a:defRPr/>
              </a:pPr>
              <a:t>7/17/2023</a:t>
            </a:fld>
            <a:endParaRPr lang="nl-NL"/>
          </a:p>
        </p:txBody>
      </p:sp>
    </p:spTree>
    <p:extLst>
      <p:ext uri="{BB962C8B-B14F-4D97-AF65-F5344CB8AC3E}">
        <p14:creationId xmlns:p14="http://schemas.microsoft.com/office/powerpoint/2010/main" val="29251677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nhoudsopgave met bullet">
    <p:spTree>
      <p:nvGrpSpPr>
        <p:cNvPr id="1" name=""/>
        <p:cNvGrpSpPr/>
        <p:nvPr/>
      </p:nvGrpSpPr>
      <p:grpSpPr>
        <a:xfrm>
          <a:off x="0" y="0"/>
          <a:ext cx="0" cy="0"/>
          <a:chOff x="0" y="0"/>
          <a:chExt cx="0" cy="0"/>
        </a:xfrm>
      </p:grpSpPr>
      <p:sp>
        <p:nvSpPr>
          <p:cNvPr id="3" name="shpTitel"/>
          <p:cNvSpPr>
            <a:spLocks noGrp="1" noChangeArrowheads="1"/>
          </p:cNvSpPr>
          <p:nvPr>
            <p:ph type="title"/>
          </p:nvPr>
        </p:nvSpPr>
        <p:spPr bwMode="auto">
          <a:xfrm>
            <a:off x="5004000" y="2057400"/>
            <a:ext cx="3938388" cy="3352800"/>
          </a:xfrm>
          <a:prstGeom prst="rect">
            <a:avLst/>
          </a:prstGeom>
          <a:noFill/>
          <a:ln w="9525">
            <a:noFill/>
            <a:miter lim="800000"/>
            <a:headEnd/>
            <a:tailEnd/>
          </a:ln>
          <a:effectLst/>
        </p:spPr>
        <p:txBody>
          <a:bodyPr/>
          <a:lstStyle/>
          <a:p>
            <a:pPr lvl="0"/>
            <a:r>
              <a:rPr lang="nl-NL"/>
              <a:t>Klik om de stijl te bewerken</a:t>
            </a:r>
            <a:endParaRPr lang="nl-NL" dirty="0"/>
          </a:p>
        </p:txBody>
      </p:sp>
    </p:spTree>
    <p:extLst>
      <p:ext uri="{BB962C8B-B14F-4D97-AF65-F5344CB8AC3E}">
        <p14:creationId xmlns:p14="http://schemas.microsoft.com/office/powerpoint/2010/main" val="992409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3559701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51379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a:xfrm>
            <a:off x="6668655" y="6506108"/>
            <a:ext cx="2133600" cy="365125"/>
          </a:xfrm>
          <a:prstGeom prst="rect">
            <a:avLst/>
          </a:prstGeom>
        </p:spPr>
        <p:txBody>
          <a:bodyPr/>
          <a:lstStyle/>
          <a:p>
            <a:fld id="{E0907E72-D634-B14E-8F42-930BB5C3EACA}" type="datetime3">
              <a:rPr lang="nl-NL" smtClean="0"/>
              <a:t>17/7/23</a:t>
            </a:fld>
            <a:endParaRPr lang="nl-NL" dirty="0"/>
          </a:p>
        </p:txBody>
      </p:sp>
      <p:sp>
        <p:nvSpPr>
          <p:cNvPr id="4" name="Tijdelijke aanduiding voor voettekst 3"/>
          <p:cNvSpPr>
            <a:spLocks noGrp="1"/>
          </p:cNvSpPr>
          <p:nvPr>
            <p:ph type="ftr" sz="quarter" idx="11"/>
          </p:nvPr>
        </p:nvSpPr>
        <p:spPr>
          <a:xfrm>
            <a:off x="457200" y="6513084"/>
            <a:ext cx="2895600" cy="365125"/>
          </a:xfrm>
          <a:prstGeom prst="rect">
            <a:avLst/>
          </a:prstGeom>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969343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60310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16451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0171088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793341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63071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823225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2723913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40038280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17/7/23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1067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5.xml"/><Relationship Id="rId7" Type="http://schemas.openxmlformats.org/officeDocument/2006/relationships/image" Target="../media/image3.png"/><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theme" Target="../theme/theme10.xml"/><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30.xml"/><Relationship Id="rId7" Type="http://schemas.openxmlformats.org/officeDocument/2006/relationships/theme" Target="../theme/theme11.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image" Target="../media/image6.png"/><Relationship Id="rId5" Type="http://schemas.openxmlformats.org/officeDocument/2006/relationships/slideLayout" Target="../slideLayouts/slideLayout132.xml"/><Relationship Id="rId10" Type="http://schemas.openxmlformats.org/officeDocument/2006/relationships/image" Target="../media/image5.png"/><Relationship Id="rId4" Type="http://schemas.openxmlformats.org/officeDocument/2006/relationships/slideLayout" Target="../slideLayouts/slideLayout131.xml"/><Relationship Id="rId9"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2.xml"/><Relationship Id="rId1" Type="http://schemas.openxmlformats.org/officeDocument/2006/relationships/slideLayout" Target="../slideLayouts/slideLayout1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3.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1.emf"/><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image" Target="../media/image1.emf"/><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theme" Target="../theme/theme14.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theme" Target="../theme/theme15.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19" Type="http://schemas.openxmlformats.org/officeDocument/2006/relationships/image" Target="../media/image1.emf"/><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theme" Target="../theme/theme16.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19" Type="http://schemas.openxmlformats.org/officeDocument/2006/relationships/image" Target="../media/image1.emf"/><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7.xml"/><Relationship Id="rId1" Type="http://schemas.openxmlformats.org/officeDocument/2006/relationships/slideLayout" Target="../slideLayouts/slideLayout20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07.xml"/><Relationship Id="rId7" Type="http://schemas.openxmlformats.org/officeDocument/2006/relationships/image" Target="../media/image3.png"/><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theme" Target="../theme/theme18.xml"/><Relationship Id="rId5" Type="http://schemas.openxmlformats.org/officeDocument/2006/relationships/slideLayout" Target="../slideLayouts/slideLayout209.xml"/><Relationship Id="rId10" Type="http://schemas.openxmlformats.org/officeDocument/2006/relationships/image" Target="../media/image6.png"/><Relationship Id="rId4" Type="http://schemas.openxmlformats.org/officeDocument/2006/relationships/slideLayout" Target="../slideLayouts/slideLayout208.xml"/><Relationship Id="rId9" Type="http://schemas.openxmlformats.org/officeDocument/2006/relationships/image" Target="../media/image5.png"/></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image" Target="../media/image13.emf"/><Relationship Id="rId5" Type="http://schemas.openxmlformats.org/officeDocument/2006/relationships/theme" Target="../theme/theme19.xml"/><Relationship Id="rId4"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image" Target="../media/image1.emf"/><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10" Type="http://schemas.openxmlformats.org/officeDocument/2006/relationships/slideLayout" Target="../slideLayouts/slideLayout223.xml"/><Relationship Id="rId19" Type="http://schemas.openxmlformats.org/officeDocument/2006/relationships/theme" Target="../theme/theme20.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image" Target="../media/image1.emf"/><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10" Type="http://schemas.openxmlformats.org/officeDocument/2006/relationships/slideLayout" Target="../slideLayouts/slideLayout241.xml"/><Relationship Id="rId19" Type="http://schemas.openxmlformats.org/officeDocument/2006/relationships/theme" Target="../theme/theme2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image" Target="../media/image1.emf"/><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19" Type="http://schemas.openxmlformats.org/officeDocument/2006/relationships/theme" Target="../theme/theme22.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18" Type="http://schemas.openxmlformats.org/officeDocument/2006/relationships/slideLayout" Target="../slideLayouts/slideLayout28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17" Type="http://schemas.openxmlformats.org/officeDocument/2006/relationships/slideLayout" Target="../slideLayouts/slideLayout284.xml"/><Relationship Id="rId2" Type="http://schemas.openxmlformats.org/officeDocument/2006/relationships/slideLayout" Target="../slideLayouts/slideLayout269.xml"/><Relationship Id="rId16" Type="http://schemas.openxmlformats.org/officeDocument/2006/relationships/slideLayout" Target="../slideLayouts/slideLayout283.xml"/><Relationship Id="rId20" Type="http://schemas.openxmlformats.org/officeDocument/2006/relationships/image" Target="../media/image1.emf"/><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slideLayout" Target="../slideLayouts/slideLayout282.xml"/><Relationship Id="rId10" Type="http://schemas.openxmlformats.org/officeDocument/2006/relationships/slideLayout" Target="../slideLayouts/slideLayout277.xml"/><Relationship Id="rId19" Type="http://schemas.openxmlformats.org/officeDocument/2006/relationships/theme" Target="../theme/theme23.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slideLayout" Target="../slideLayouts/slideLayout28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png"/><Relationship Id="rId5" Type="http://schemas.openxmlformats.org/officeDocument/2006/relationships/slideLayout" Target="../slideLayouts/slideLayout41.xml"/><Relationship Id="rId10" Type="http://schemas.openxmlformats.org/officeDocument/2006/relationships/image" Target="../media/image4.png"/><Relationship Id="rId4" Type="http://schemas.openxmlformats.org/officeDocument/2006/relationships/slideLayout" Target="../slideLayouts/slideLayout40.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1.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emf"/><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4.xml"/><Relationship Id="rId7"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6.png"/><Relationship Id="rId5" Type="http://schemas.openxmlformats.org/officeDocument/2006/relationships/slideLayout" Target="../slideLayouts/slideLayout86.xml"/><Relationship Id="rId10"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image" Target="../media/image1.emf"/><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theme" Target="../theme/theme9.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1.emf"/><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7" name="Afbeelding 16" descr="RO_RWS_Aan de slag met_BOL_RGB.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8" r:id="rId3"/>
    <p:sldLayoutId id="2147483699" r:id="rId4"/>
    <p:sldLayoutId id="2147483700" r:id="rId5"/>
    <p:sldLayoutId id="2147483701" r:id="rId6"/>
    <p:sldLayoutId id="2147483702" r:id="rId7"/>
    <p:sldLayoutId id="2147483690" r:id="rId8"/>
    <p:sldLayoutId id="2147483695" r:id="rId9"/>
    <p:sldLayoutId id="2147483704" r:id="rId10"/>
    <p:sldLayoutId id="2147483703" r:id="rId11"/>
    <p:sldLayoutId id="2147483691" r:id="rId12"/>
    <p:sldLayoutId id="2147483705" r:id="rId13"/>
    <p:sldLayoutId id="2147483706" r:id="rId14"/>
    <p:sldLayoutId id="2147483692" r:id="rId15"/>
    <p:sldLayoutId id="2147483693" r:id="rId16"/>
    <p:sldLayoutId id="2147483694" r:id="rId17"/>
    <p:sldLayoutId id="2147484045" r:id="rId18"/>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3075"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pic>
        <p:nvPicPr>
          <p:cNvPr id="3080" name="Afbeelding 8" descr="RO_RWS_Omgevingsloket_Aan de slag met_diap_RGB_500%_donkerd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8420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sz="1350" dirty="0">
              <a:solidFill>
                <a:prstClr val="white"/>
              </a:solidFill>
            </a:endParaRPr>
          </a:p>
        </p:txBody>
      </p:sp>
      <p:sp>
        <p:nvSpPr>
          <p:cNvPr id="5123" name="shpTekst"/>
          <p:cNvSpPr>
            <a:spLocks noGrp="1" noChangeArrowheads="1"/>
          </p:cNvSpPr>
          <p:nvPr>
            <p:ph type="body" idx="1"/>
          </p:nvPr>
        </p:nvSpPr>
        <p:spPr bwMode="auto">
          <a:xfrm>
            <a:off x="424272" y="1263234"/>
            <a:ext cx="8295456" cy="489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7" name="shpKleurvlakBoven"/>
          <p:cNvSpPr/>
          <p:nvPr/>
        </p:nvSpPr>
        <p:spPr>
          <a:xfrm>
            <a:off x="0" y="2"/>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sz="1350" dirty="0">
              <a:solidFill>
                <a:prstClr val="white"/>
              </a:solidFill>
            </a:endParaRPr>
          </a:p>
        </p:txBody>
      </p:sp>
      <p:pic>
        <p:nvPicPr>
          <p:cNvPr id="5128" name="Afbeelding 8" descr="RO_RWS_Omgevingsloket_Aan de slag met_diap_RGB_500%_donkerd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4334" y="140995"/>
            <a:ext cx="2668096" cy="78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voettekst 4"/>
          <p:cNvSpPr>
            <a:spLocks noGrp="1"/>
          </p:cNvSpPr>
          <p:nvPr>
            <p:ph type="ftr" sz="quarter" idx="3"/>
          </p:nvPr>
        </p:nvSpPr>
        <p:spPr>
          <a:xfrm>
            <a:off x="381000" y="6475415"/>
            <a:ext cx="6324600" cy="230187"/>
          </a:xfrm>
          <a:prstGeom prst="rect">
            <a:avLst/>
          </a:prstGeom>
        </p:spPr>
        <p:txBody>
          <a:bodyPr/>
          <a:lstStyle>
            <a:lvl1pPr>
              <a:defRPr sz="750"/>
            </a:lvl1pPr>
          </a:lstStyle>
          <a:p>
            <a:pPr defTabSz="914400" fontAlgn="base">
              <a:spcBef>
                <a:spcPct val="0"/>
              </a:spcBef>
              <a:spcAft>
                <a:spcPct val="0"/>
              </a:spcAft>
              <a:defRPr/>
            </a:pPr>
            <a:r>
              <a:rPr lang="nl-NL" dirty="0">
                <a:solidFill>
                  <a:prstClr val="black"/>
                </a:solidFill>
                <a:latin typeface="Arial" charset="0"/>
                <a:ea typeface="Geneva" charset="-128"/>
              </a:rPr>
              <a:t>Focus &amp; Synchronisatie Tafel</a:t>
            </a:r>
          </a:p>
        </p:txBody>
      </p:sp>
      <p:sp>
        <p:nvSpPr>
          <p:cNvPr id="10" name="Tijdelijke aanduiding voor datum 5"/>
          <p:cNvSpPr>
            <a:spLocks noGrp="1"/>
          </p:cNvSpPr>
          <p:nvPr>
            <p:ph type="dt" sz="half" idx="2"/>
          </p:nvPr>
        </p:nvSpPr>
        <p:spPr>
          <a:xfrm>
            <a:off x="6934200" y="6477000"/>
            <a:ext cx="1905000" cy="228600"/>
          </a:xfrm>
          <a:prstGeom prst="rect">
            <a:avLst/>
          </a:prstGeom>
        </p:spPr>
        <p:txBody>
          <a:bodyPr/>
          <a:lstStyle>
            <a:lvl1pPr algn="r">
              <a:defRPr sz="788"/>
            </a:lvl1pPr>
          </a:lstStyle>
          <a:p>
            <a:pPr defTabSz="914400" fontAlgn="base">
              <a:spcBef>
                <a:spcPct val="0"/>
              </a:spcBef>
              <a:spcAft>
                <a:spcPct val="0"/>
              </a:spcAft>
              <a:defRPr/>
            </a:pPr>
            <a:fld id="{5298C7F8-1EB8-4A6F-B2F7-732021661D08}" type="slidenum">
              <a:rPr lang="nl-NL" smtClean="0">
                <a:solidFill>
                  <a:prstClr val="black"/>
                </a:solidFill>
                <a:latin typeface="Arial" charset="0"/>
                <a:ea typeface="Geneva" charset="-128"/>
              </a:rPr>
              <a:pPr defTabSz="914400" fontAlgn="base">
                <a:spcBef>
                  <a:spcPct val="0"/>
                </a:spcBef>
                <a:spcAft>
                  <a:spcPct val="0"/>
                </a:spcAft>
                <a:defRPr/>
              </a:pPr>
              <a:t>‹nr.›</a:t>
            </a:fld>
            <a:endParaRPr lang="nl-NL" dirty="0">
              <a:solidFill>
                <a:prstClr val="black"/>
              </a:solidFill>
              <a:latin typeface="Arial" charset="0"/>
              <a:ea typeface="Geneva" charset="-128"/>
            </a:endParaRPr>
          </a:p>
        </p:txBody>
      </p:sp>
      <p:sp>
        <p:nvSpPr>
          <p:cNvPr id="1026" name="shpTitel"/>
          <p:cNvSpPr>
            <a:spLocks noGrp="1" noChangeArrowheads="1"/>
          </p:cNvSpPr>
          <p:nvPr>
            <p:ph type="title"/>
          </p:nvPr>
        </p:nvSpPr>
        <p:spPr bwMode="auto">
          <a:xfrm>
            <a:off x="0" y="0"/>
            <a:ext cx="6034333" cy="10612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dirty="0"/>
              <a:t>Klik om het opmaakprofiel te bewerken</a:t>
            </a:r>
          </a:p>
        </p:txBody>
      </p:sp>
    </p:spTree>
    <p:extLst>
      <p:ext uri="{BB962C8B-B14F-4D97-AF65-F5344CB8AC3E}">
        <p14:creationId xmlns:p14="http://schemas.microsoft.com/office/powerpoint/2010/main" val="382532293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Lst>
  <p:hf hdr="0"/>
  <p:txStyles>
    <p:titleStyle>
      <a:lvl1pPr algn="l" rtl="0" eaLnBrk="0" fontAlgn="base" hangingPunct="0">
        <a:spcBef>
          <a:spcPct val="0"/>
        </a:spcBef>
        <a:spcAft>
          <a:spcPct val="0"/>
        </a:spcAft>
        <a:defRPr sz="2400" b="1" spc="-45">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85750" indent="-285750" algn="l" rtl="0" eaLnBrk="0" fontAlgn="base" hangingPunct="0">
        <a:spcBef>
          <a:spcPct val="20000"/>
        </a:spcBef>
        <a:spcAft>
          <a:spcPct val="0"/>
        </a:spcAft>
        <a:buFont typeface="Arial" charset="0"/>
        <a:buChar char="•"/>
        <a:defRPr lang="nl-NL" sz="2000" kern="1200" dirty="0">
          <a:solidFill>
            <a:srgbClr val="000000"/>
          </a:solidFill>
          <a:latin typeface="Verdana" pitchFamily="34" charset="0"/>
          <a:ea typeface="Verdana" pitchFamily="34" charset="0"/>
          <a:cs typeface="Verdana" pitchFamily="34" charset="0"/>
        </a:defRPr>
      </a:lvl1pPr>
      <a:lvl2pPr marL="454025" indent="-268288" algn="l" rtl="0" eaLnBrk="0" fontAlgn="base" hangingPunct="0">
        <a:spcBef>
          <a:spcPct val="20000"/>
        </a:spcBef>
        <a:spcAft>
          <a:spcPct val="0"/>
        </a:spcAft>
        <a:buBlip>
          <a:blip r:embed="rId9"/>
        </a:buBlip>
        <a:tabLst/>
        <a:defRPr lang="nl-NL" sz="1600" kern="1200" dirty="0">
          <a:solidFill>
            <a:srgbClr val="000000"/>
          </a:solidFill>
          <a:latin typeface="Verdana" pitchFamily="34" charset="0"/>
          <a:ea typeface="Verdana" pitchFamily="34" charset="0"/>
          <a:cs typeface="Verdana" pitchFamily="34" charset="0"/>
        </a:defRPr>
      </a:lvl2pPr>
      <a:lvl3pPr marL="763588" indent="-309563" algn="l" rtl="0" eaLnBrk="0" fontAlgn="base" hangingPunct="0">
        <a:spcBef>
          <a:spcPct val="20000"/>
        </a:spcBef>
        <a:spcAft>
          <a:spcPct val="0"/>
        </a:spcAft>
        <a:buBlip>
          <a:blip r:embed="rId10"/>
        </a:buBlip>
        <a:tabLst/>
        <a:defRPr lang="nl-NL" sz="1400" kern="1200" dirty="0">
          <a:solidFill>
            <a:srgbClr val="000000"/>
          </a:solidFill>
          <a:latin typeface="Verdana" pitchFamily="34" charset="0"/>
          <a:ea typeface="Verdana" pitchFamily="34" charset="0"/>
          <a:cs typeface="Verdana" pitchFamily="34" charset="0"/>
        </a:defRPr>
      </a:lvl3pPr>
      <a:lvl4pPr marL="1031875" indent="-268288" algn="l" rtl="0" eaLnBrk="0" fontAlgn="base" hangingPunct="0">
        <a:spcBef>
          <a:spcPct val="20000"/>
        </a:spcBef>
        <a:spcAft>
          <a:spcPct val="0"/>
        </a:spcAft>
        <a:buBlip>
          <a:blip r:embed="rId11"/>
        </a:buBlip>
        <a:tabLst/>
        <a:defRPr lang="nl-NL" sz="1200" kern="1200" dirty="0">
          <a:solidFill>
            <a:srgbClr val="000000"/>
          </a:solidFill>
          <a:latin typeface="Verdana" pitchFamily="34" charset="0"/>
          <a:ea typeface="Verdana" pitchFamily="34" charset="0"/>
          <a:cs typeface="Verdana" pitchFamily="34" charset="0"/>
        </a:defRPr>
      </a:lvl4pPr>
      <a:lvl5pPr marL="533400" indent="-132160"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39870C"/>
        </a:solidFill>
        <a:effectLst/>
      </p:bgPr>
    </p:bg>
    <p:spTree>
      <p:nvGrpSpPr>
        <p:cNvPr id="1" name=""/>
        <p:cNvGrpSpPr/>
        <p:nvPr/>
      </p:nvGrpSpPr>
      <p:grpSpPr>
        <a:xfrm>
          <a:off x="0" y="0"/>
          <a:ext cx="0" cy="0"/>
          <a:chOff x="0" y="0"/>
          <a:chExt cx="0" cy="0"/>
        </a:xfrm>
      </p:grpSpPr>
      <p:sp>
        <p:nvSpPr>
          <p:cNvPr id="1026"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het opmaakprofiel te bewerken</a:t>
            </a:r>
          </a:p>
        </p:txBody>
      </p:sp>
      <p:pic>
        <p:nvPicPr>
          <p:cNvPr id="3075" name="Afbeelding 3" descr="RO_RWS_Omgevingsloket_Aan de slag met_diap_RGB_500%_donkerd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58769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487659"/>
      </p:ext>
    </p:extLst>
  </p:cSld>
  <p:clrMap bg1="lt1" tx1="dk1" bg2="lt2" tx2="dk2" accent1="accent1" accent2="accent2" accent3="accent3" accent4="accent4" accent5="accent5" accent6="accent6" hlink="hlink" folHlink="folHlink"/>
  <p:sldLayoutIdLst>
    <p:sldLayoutId id="2147483870" r:id="rId1"/>
  </p:sldLayoutIdLst>
  <p:hf hdr="0"/>
  <p:txStyles>
    <p:titleStyle>
      <a:lvl1pPr algn="l" rtl="0" eaLnBrk="0" fontAlgn="base" hangingPunct="0">
        <a:spcBef>
          <a:spcPct val="0"/>
        </a:spcBef>
        <a:spcAft>
          <a:spcPct val="0"/>
        </a:spcAft>
        <a:defRPr sz="36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87806598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5"/>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
        <p:nvSpPr>
          <p:cNvPr id="2" name="Tijdelijke aanduiding voor titel 1"/>
          <p:cNvSpPr>
            <a:spLocks noGrp="1"/>
          </p:cNvSpPr>
          <p:nvPr>
            <p:ph type="title"/>
          </p:nvPr>
        </p:nvSpPr>
        <p:spPr>
          <a:xfrm>
            <a:off x="450850" y="1169397"/>
            <a:ext cx="8229600" cy="663123"/>
          </a:xfrm>
          <a:prstGeom prst="rect">
            <a:avLst/>
          </a:prstGeom>
        </p:spPr>
        <p:txBody>
          <a:bodyPr vert="horz" lIns="91329" tIns="45664" rIns="91329" bIns="45664"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5" y="1733123"/>
            <a:ext cx="8292909" cy="4016515"/>
          </a:xfrm>
          <a:prstGeom prst="rect">
            <a:avLst/>
          </a:prstGeom>
        </p:spPr>
        <p:txBody>
          <a:bodyPr vert="horz" lIns="91329" tIns="45664" rIns="91329" bIns="45664"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5"/>
            <a:ext cx="2133600" cy="365125"/>
          </a:xfrm>
          <a:prstGeom prst="rect">
            <a:avLst/>
          </a:prstGeom>
        </p:spPr>
        <p:txBody>
          <a:bodyPr vert="horz" lIns="91329" tIns="45664" rIns="91329" bIns="45664" rtlCol="0" anchor="ctr"/>
          <a:lstStyle>
            <a:lvl1pPr algn="r">
              <a:defRPr sz="192" b="0" i="0">
                <a:solidFill>
                  <a:srgbClr val="FFFFFF"/>
                </a:solidFill>
                <a:latin typeface="Verdana"/>
                <a:cs typeface="Verdana"/>
              </a:defRPr>
            </a:lvl1pPr>
          </a:lstStyle>
          <a:p>
            <a:fld id="{33B407B4-DD70-D045-8D0A-4EFC055441BF}" type="datetime3">
              <a:rPr lang="nl-NL" smtClean="0">
                <a:ea typeface="Geneva" charset="-128"/>
              </a:rPr>
              <a:pPr/>
              <a:t>17/7/23</a:t>
            </a:fld>
            <a:endParaRPr lang="nl-NL" dirty="0">
              <a:ea typeface="Geneva" charset="-128"/>
            </a:endParaRPr>
          </a:p>
        </p:txBody>
      </p:sp>
      <p:sp>
        <p:nvSpPr>
          <p:cNvPr id="11" name="Tijdelijke aanduiding voor voettekst 10"/>
          <p:cNvSpPr>
            <a:spLocks noGrp="1"/>
          </p:cNvSpPr>
          <p:nvPr>
            <p:ph type="ftr" sz="quarter" idx="3"/>
          </p:nvPr>
        </p:nvSpPr>
        <p:spPr>
          <a:xfrm>
            <a:off x="457200" y="6513091"/>
            <a:ext cx="2895600" cy="365125"/>
          </a:xfrm>
          <a:prstGeom prst="rect">
            <a:avLst/>
          </a:prstGeom>
        </p:spPr>
        <p:txBody>
          <a:bodyPr vert="horz" lIns="91329" tIns="45664" rIns="91329" bIns="45664" rtlCol="0" anchor="ctr"/>
          <a:lstStyle>
            <a:lvl1pPr algn="l">
              <a:defRPr sz="192" b="0" i="0">
                <a:solidFill>
                  <a:srgbClr val="FFFFFF"/>
                </a:solidFill>
                <a:latin typeface="Verdana"/>
                <a:cs typeface="Verdana"/>
              </a:defRPr>
            </a:lvl1pPr>
          </a:lstStyle>
          <a:p>
            <a:endParaRPr lang="nl-NL" dirty="0">
              <a:ea typeface="Geneva" charset="-128"/>
            </a:endParaRPr>
          </a:p>
        </p:txBody>
      </p:sp>
      <p:pic>
        <p:nvPicPr>
          <p:cNvPr id="17" name="Afbeelding 16" descr="RO_RWS_Aan de slag met_BOL_RGB.eps"/>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29399937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Lst>
  <p:hf hdr="0"/>
  <p:txStyles>
    <p:titleStyle>
      <a:lvl1pPr algn="l" defTabSz="97446" rtl="0" eaLnBrk="1" latinLnBrk="0" hangingPunct="1">
        <a:spcBef>
          <a:spcPct val="0"/>
        </a:spcBef>
        <a:buNone/>
        <a:defRPr sz="576" b="1" i="0" kern="1200">
          <a:solidFill>
            <a:srgbClr val="275937"/>
          </a:solidFill>
          <a:latin typeface="Verdana"/>
          <a:ea typeface="+mj-ea"/>
          <a:cs typeface="Verdana"/>
        </a:defRPr>
      </a:lvl1pPr>
    </p:titleStyle>
    <p:bodyStyle>
      <a:lvl1pPr marL="0"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1pPr>
      <a:lvl2pPr marL="97446"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2pPr>
      <a:lvl3pPr marL="194895"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3pPr>
      <a:lvl4pPr marL="292341"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4pPr>
      <a:lvl5pPr marL="389790"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5pPr>
      <a:lvl6pPr marL="535961" indent="-48725" algn="l" defTabSz="97446" rtl="0" eaLnBrk="1" latinLnBrk="0" hangingPunct="1">
        <a:spcBef>
          <a:spcPct val="20000"/>
        </a:spcBef>
        <a:buFont typeface="Arial"/>
        <a:buChar char="•"/>
        <a:defRPr sz="384" kern="1200">
          <a:solidFill>
            <a:schemeClr val="tx1"/>
          </a:solidFill>
          <a:latin typeface="+mn-lt"/>
          <a:ea typeface="+mn-ea"/>
          <a:cs typeface="+mn-cs"/>
        </a:defRPr>
      </a:lvl6pPr>
      <a:lvl7pPr marL="633406" indent="-48725" algn="l" defTabSz="97446" rtl="0" eaLnBrk="1" latinLnBrk="0" hangingPunct="1">
        <a:spcBef>
          <a:spcPct val="20000"/>
        </a:spcBef>
        <a:buFont typeface="Arial"/>
        <a:buChar char="•"/>
        <a:defRPr sz="384" kern="1200">
          <a:solidFill>
            <a:schemeClr val="tx1"/>
          </a:solidFill>
          <a:latin typeface="+mn-lt"/>
          <a:ea typeface="+mn-ea"/>
          <a:cs typeface="+mn-cs"/>
        </a:defRPr>
      </a:lvl7pPr>
      <a:lvl8pPr marL="730855" indent="-48725" algn="l" defTabSz="97446" rtl="0" eaLnBrk="1" latinLnBrk="0" hangingPunct="1">
        <a:spcBef>
          <a:spcPct val="20000"/>
        </a:spcBef>
        <a:buFont typeface="Arial"/>
        <a:buChar char="•"/>
        <a:defRPr sz="384" kern="1200">
          <a:solidFill>
            <a:schemeClr val="tx1"/>
          </a:solidFill>
          <a:latin typeface="+mn-lt"/>
          <a:ea typeface="+mn-ea"/>
          <a:cs typeface="+mn-cs"/>
        </a:defRPr>
      </a:lvl8pPr>
      <a:lvl9pPr marL="828301" indent="-48725" algn="l" defTabSz="97446" rtl="0" eaLnBrk="1" latinLnBrk="0" hangingPunct="1">
        <a:spcBef>
          <a:spcPct val="20000"/>
        </a:spcBef>
        <a:buFont typeface="Arial"/>
        <a:buChar char="•"/>
        <a:defRPr sz="384" kern="1200">
          <a:solidFill>
            <a:schemeClr val="tx1"/>
          </a:solidFill>
          <a:latin typeface="+mn-lt"/>
          <a:ea typeface="+mn-ea"/>
          <a:cs typeface="+mn-cs"/>
        </a:defRPr>
      </a:lvl9pPr>
    </p:bodyStyle>
    <p:otherStyle>
      <a:defPPr>
        <a:defRPr lang="nl-NL"/>
      </a:defPPr>
      <a:lvl1pPr marL="0" algn="l" defTabSz="97446" rtl="0" eaLnBrk="1" latinLnBrk="0" hangingPunct="1">
        <a:defRPr sz="384" kern="1200">
          <a:solidFill>
            <a:schemeClr val="tx1"/>
          </a:solidFill>
          <a:latin typeface="+mn-lt"/>
          <a:ea typeface="+mn-ea"/>
          <a:cs typeface="+mn-cs"/>
        </a:defRPr>
      </a:lvl1pPr>
      <a:lvl2pPr marL="97446" algn="l" defTabSz="97446" rtl="0" eaLnBrk="1" latinLnBrk="0" hangingPunct="1">
        <a:defRPr sz="384" kern="1200">
          <a:solidFill>
            <a:schemeClr val="tx1"/>
          </a:solidFill>
          <a:latin typeface="+mn-lt"/>
          <a:ea typeface="+mn-ea"/>
          <a:cs typeface="+mn-cs"/>
        </a:defRPr>
      </a:lvl2pPr>
      <a:lvl3pPr marL="194895" algn="l" defTabSz="97446" rtl="0" eaLnBrk="1" latinLnBrk="0" hangingPunct="1">
        <a:defRPr sz="384" kern="1200">
          <a:solidFill>
            <a:schemeClr val="tx1"/>
          </a:solidFill>
          <a:latin typeface="+mn-lt"/>
          <a:ea typeface="+mn-ea"/>
          <a:cs typeface="+mn-cs"/>
        </a:defRPr>
      </a:lvl3pPr>
      <a:lvl4pPr marL="292341" algn="l" defTabSz="97446" rtl="0" eaLnBrk="1" latinLnBrk="0" hangingPunct="1">
        <a:defRPr sz="384" kern="1200">
          <a:solidFill>
            <a:schemeClr val="tx1"/>
          </a:solidFill>
          <a:latin typeface="+mn-lt"/>
          <a:ea typeface="+mn-ea"/>
          <a:cs typeface="+mn-cs"/>
        </a:defRPr>
      </a:lvl4pPr>
      <a:lvl5pPr marL="389790" algn="l" defTabSz="97446" rtl="0" eaLnBrk="1" latinLnBrk="0" hangingPunct="1">
        <a:defRPr sz="384" kern="1200">
          <a:solidFill>
            <a:schemeClr val="tx1"/>
          </a:solidFill>
          <a:latin typeface="+mn-lt"/>
          <a:ea typeface="+mn-ea"/>
          <a:cs typeface="+mn-cs"/>
        </a:defRPr>
      </a:lvl5pPr>
      <a:lvl6pPr marL="487236" algn="l" defTabSz="97446" rtl="0" eaLnBrk="1" latinLnBrk="0" hangingPunct="1">
        <a:defRPr sz="384" kern="1200">
          <a:solidFill>
            <a:schemeClr val="tx1"/>
          </a:solidFill>
          <a:latin typeface="+mn-lt"/>
          <a:ea typeface="+mn-ea"/>
          <a:cs typeface="+mn-cs"/>
        </a:defRPr>
      </a:lvl6pPr>
      <a:lvl7pPr marL="584684" algn="l" defTabSz="97446" rtl="0" eaLnBrk="1" latinLnBrk="0" hangingPunct="1">
        <a:defRPr sz="384" kern="1200">
          <a:solidFill>
            <a:schemeClr val="tx1"/>
          </a:solidFill>
          <a:latin typeface="+mn-lt"/>
          <a:ea typeface="+mn-ea"/>
          <a:cs typeface="+mn-cs"/>
        </a:defRPr>
      </a:lvl7pPr>
      <a:lvl8pPr marL="682131" algn="l" defTabSz="97446" rtl="0" eaLnBrk="1" latinLnBrk="0" hangingPunct="1">
        <a:defRPr sz="384" kern="1200">
          <a:solidFill>
            <a:schemeClr val="tx1"/>
          </a:solidFill>
          <a:latin typeface="+mn-lt"/>
          <a:ea typeface="+mn-ea"/>
          <a:cs typeface="+mn-cs"/>
        </a:defRPr>
      </a:lvl8pPr>
      <a:lvl9pPr marL="779577" algn="l" defTabSz="97446" rtl="0" eaLnBrk="1" latinLnBrk="0" hangingPunct="1">
        <a:defRPr sz="384"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28065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75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75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258216709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sldNum="0" hdr="0"/>
  <p:txStyles>
    <p:titleStyle>
      <a:lvl1pPr algn="l" defTabSz="342900" rtl="0" eaLnBrk="1" latinLnBrk="0" hangingPunct="1">
        <a:spcBef>
          <a:spcPct val="0"/>
        </a:spcBef>
        <a:buNone/>
        <a:defRPr sz="2100" b="1" i="0" kern="1200">
          <a:solidFill>
            <a:srgbClr val="275937"/>
          </a:solidFill>
          <a:latin typeface="Verdana"/>
          <a:ea typeface="+mj-ea"/>
          <a:cs typeface="Verdana"/>
        </a:defRPr>
      </a:lvl1pPr>
    </p:titleStyle>
    <p:bodyStyle>
      <a:lvl1pPr marL="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1pPr>
      <a:lvl2pPr marL="34290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2pPr>
      <a:lvl3pPr marL="68580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3pPr>
      <a:lvl4pPr marL="102870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4pPr>
      <a:lvl5pPr marL="137160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39870C"/>
        </a:solidFill>
        <a:effectLst/>
      </p:bgPr>
    </p:bg>
    <p:spTree>
      <p:nvGrpSpPr>
        <p:cNvPr id="1" name=""/>
        <p:cNvGrpSpPr/>
        <p:nvPr/>
      </p:nvGrpSpPr>
      <p:grpSpPr>
        <a:xfrm>
          <a:off x="0" y="0"/>
          <a:ext cx="0" cy="0"/>
          <a:chOff x="0" y="0"/>
          <a:chExt cx="0" cy="0"/>
        </a:xfrm>
      </p:grpSpPr>
      <p:sp>
        <p:nvSpPr>
          <p:cNvPr id="1026"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het opmaakprofiel te bewerken</a:t>
            </a:r>
          </a:p>
        </p:txBody>
      </p:sp>
      <p:pic>
        <p:nvPicPr>
          <p:cNvPr id="2051" name="Afbeelding 3" descr="RO_RWS_Omgevingsloket_Aan de slag met_diap_RGB_500%_donkerd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58769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500866"/>
      </p:ext>
    </p:extLst>
  </p:cSld>
  <p:clrMap bg1="lt1" tx1="dk1" bg2="lt2" tx2="dk2" accent1="accent1" accent2="accent2" accent3="accent3" accent4="accent4" accent5="accent5" accent6="accent6" hlink="hlink" folHlink="folHlink"/>
  <p:sldLayoutIdLst>
    <p:sldLayoutId id="2147483950" r:id="rId1"/>
  </p:sldLayoutIdLst>
  <p:hf hdr="0"/>
  <p:txStyles>
    <p:titleStyle>
      <a:lvl1pPr algn="l" rtl="0" eaLnBrk="0" fontAlgn="base" hangingPunct="0">
        <a:spcBef>
          <a:spcPct val="0"/>
        </a:spcBef>
        <a:spcAft>
          <a:spcPct val="0"/>
        </a:spcAft>
        <a:defRPr sz="36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p>
        </p:txBody>
      </p:sp>
      <p:sp>
        <p:nvSpPr>
          <p:cNvPr id="3075"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pic>
        <p:nvPicPr>
          <p:cNvPr id="3080" name="Afbeelding 8" descr="RO_RWS_Omgevingsloket_Aan de slag met_diap_RGB_500%_donkerd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01690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0DE86879-BE26-423A-A4DC-9498FB81DAE0}"/>
              </a:ext>
            </a:extLst>
          </p:cNvPr>
          <p:cNvSpPr/>
          <p:nvPr userDrawn="1"/>
        </p:nvSpPr>
        <p:spPr>
          <a:xfrm>
            <a:off x="0" y="6506109"/>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nl-NL">
              <a:solidFill>
                <a:prstClr val="black"/>
              </a:solidFill>
            </a:endParaRPr>
          </a:p>
        </p:txBody>
      </p:sp>
      <p:sp>
        <p:nvSpPr>
          <p:cNvPr id="2" name="Tijdelijke aanduiding voor titel 1">
            <a:extLst>
              <a:ext uri="{FF2B5EF4-FFF2-40B4-BE49-F238E27FC236}">
                <a16:creationId xmlns:a16="http://schemas.microsoft.com/office/drawing/2014/main" id="{D6496117-628A-4494-BCF1-6233EA76F83B}"/>
              </a:ext>
            </a:extLst>
          </p:cNvPr>
          <p:cNvSpPr>
            <a:spLocks noGrp="1"/>
          </p:cNvSpPr>
          <p:nvPr>
            <p:ph type="title"/>
          </p:nvPr>
        </p:nvSpPr>
        <p:spPr>
          <a:xfrm>
            <a:off x="193431" y="872752"/>
            <a:ext cx="8697058" cy="817936"/>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A2C1982-8090-4D4E-9194-8F544ACD9E35}"/>
              </a:ext>
            </a:extLst>
          </p:cNvPr>
          <p:cNvSpPr>
            <a:spLocks noGrp="1"/>
          </p:cNvSpPr>
          <p:nvPr>
            <p:ph type="body" idx="1"/>
          </p:nvPr>
        </p:nvSpPr>
        <p:spPr>
          <a:xfrm>
            <a:off x="193431" y="1825625"/>
            <a:ext cx="8697058"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733BFFB3-FBCD-46BF-BA1B-5E4024407EB5}"/>
              </a:ext>
            </a:extLst>
          </p:cNvPr>
          <p:cNvSpPr>
            <a:spLocks noGrp="1"/>
          </p:cNvSpPr>
          <p:nvPr>
            <p:ph type="sldNum" sz="quarter" idx="4"/>
          </p:nvPr>
        </p:nvSpPr>
        <p:spPr>
          <a:xfrm>
            <a:off x="8047892" y="6547254"/>
            <a:ext cx="842597" cy="298824"/>
          </a:xfrm>
          <a:prstGeom prst="rect">
            <a:avLst/>
          </a:prstGeom>
        </p:spPr>
        <p:txBody>
          <a:bodyPr vert="horz" lIns="91440" tIns="45720" rIns="91440" bIns="45720" rtlCol="0" anchor="ctr"/>
          <a:lstStyle>
            <a:lvl1pPr algn="r">
              <a:defRPr sz="1200">
                <a:solidFill>
                  <a:schemeClr val="bg1"/>
                </a:solidFill>
              </a:defRPr>
            </a:lvl1pPr>
          </a:lstStyle>
          <a:p>
            <a:pPr defTabSz="914400"/>
            <a:fld id="{7193B957-553A-438D-8AE2-4BD0C0C7ACF9}" type="slidenum">
              <a:rPr lang="nl-NL" smtClean="0">
                <a:solidFill>
                  <a:prstClr val="white"/>
                </a:solidFill>
              </a:rPr>
              <a:pPr defTabSz="914400"/>
              <a:t>‹nr.›</a:t>
            </a:fld>
            <a:endParaRPr lang="nl-NL" dirty="0">
              <a:solidFill>
                <a:prstClr val="white"/>
              </a:solidFill>
            </a:endParaRPr>
          </a:p>
        </p:txBody>
      </p:sp>
      <p:pic>
        <p:nvPicPr>
          <p:cNvPr id="7" name="Afbeelding 6" descr="Omgevingswet_pos_RGB.eps">
            <a:extLst>
              <a:ext uri="{FF2B5EF4-FFF2-40B4-BE49-F238E27FC236}">
                <a16:creationId xmlns:a16="http://schemas.microsoft.com/office/drawing/2014/main" id="{0868E42B-EB6C-482A-B858-235567FB7B6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782"/>
          <a:stretch/>
        </p:blipFill>
        <p:spPr>
          <a:xfrm>
            <a:off x="193431" y="132787"/>
            <a:ext cx="1744893" cy="698821"/>
          </a:xfrm>
          <a:prstGeom prst="rect">
            <a:avLst/>
          </a:prstGeom>
        </p:spPr>
      </p:pic>
    </p:spTree>
    <p:extLst>
      <p:ext uri="{BB962C8B-B14F-4D97-AF65-F5344CB8AC3E}">
        <p14:creationId xmlns:p14="http://schemas.microsoft.com/office/powerpoint/2010/main" val="4045811048"/>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Lst>
  <p:hf hdr="0" dt="0"/>
  <p:txStyles>
    <p:titleStyle>
      <a:lvl1pPr algn="l" defTabSz="914400" rtl="0" eaLnBrk="0" fontAlgn="base" latinLnBrk="0" hangingPunct="0">
        <a:lnSpc>
          <a:spcPct val="90000"/>
        </a:lnSpc>
        <a:spcBef>
          <a:spcPct val="0"/>
        </a:spcBef>
        <a:spcAft>
          <a:spcPct val="0"/>
        </a:spcAft>
        <a:buNone/>
        <a:defRPr lang="nl-NL" sz="2500" b="1" kern="1200" spc="-60" dirty="0">
          <a:solidFill>
            <a:srgbClr val="275937"/>
          </a:solidFill>
          <a:latin typeface="Verdana" pitchFamily="34" charset="0"/>
          <a:ea typeface="Verdana" pitchFamily="34" charset="0"/>
          <a:cs typeface="Verdana"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ea typeface="Geneva" charset="-128"/>
              </a:rPr>
              <a:pPr/>
              <a:t>17/7/23</a:t>
            </a:fld>
            <a:endParaRPr lang="nl-NL" dirty="0">
              <a:ea typeface="Geneva" charset="-128"/>
            </a:endParaRP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ea typeface="Geneva" charset="-128"/>
            </a:endParaRPr>
          </a:p>
        </p:txBody>
      </p:sp>
      <p:pic>
        <p:nvPicPr>
          <p:cNvPr id="17" name="Afbeelding 16" descr="RO_RWS_Aan de slag met_BOL_RGB.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996743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719784579"/>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4" r:id="rId18"/>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195737570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1957375706"/>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4111043811"/>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Lst>
  <p:timing>
    <p:tnLst>
      <p:par>
        <p:cTn id="1" dur="indefinite" restart="never" nodeType="tmRoot"/>
      </p:par>
    </p:tnLst>
  </p:timing>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5123"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pic>
        <p:nvPicPr>
          <p:cNvPr id="5128" name="Afbeelding 8" descr="RO_RWS_Omgevingsloket_Aan de slag met_diap_RGB_500%_donkerd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848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8" r:id="rId7"/>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89380" y="1497331"/>
            <a:ext cx="8244411" cy="467963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p:txBody>
      </p:sp>
      <p:sp>
        <p:nvSpPr>
          <p:cNvPr id="9" name="Tijdelijke aanduiding voor titel 1"/>
          <p:cNvSpPr>
            <a:spLocks noGrp="1"/>
          </p:cNvSpPr>
          <p:nvPr>
            <p:ph type="title"/>
          </p:nvPr>
        </p:nvSpPr>
        <p:spPr>
          <a:xfrm>
            <a:off x="489380" y="255905"/>
            <a:ext cx="6885000" cy="990600"/>
          </a:xfrm>
          <a:prstGeom prst="rect">
            <a:avLst/>
          </a:prstGeom>
        </p:spPr>
        <p:txBody>
          <a:bodyPr vert="horz" lIns="91440" tIns="45720" rIns="91440" bIns="45720" rtlCol="0" anchor="b">
            <a:noAutofit/>
          </a:bodyPr>
          <a:lstStyle/>
          <a:p>
            <a:r>
              <a:rPr lang="nl-NL" dirty="0"/>
              <a:t>Titel aanpassen</a:t>
            </a:r>
          </a:p>
        </p:txBody>
      </p:sp>
      <p:sp>
        <p:nvSpPr>
          <p:cNvPr id="12" name="Rechthoekige driehoek 11"/>
          <p:cNvSpPr/>
          <p:nvPr/>
        </p:nvSpPr>
        <p:spPr>
          <a:xfrm flipH="1" flipV="1">
            <a:off x="7929000" y="3175"/>
            <a:ext cx="1215000" cy="1584000"/>
          </a:xfrm>
          <a:prstGeom prst="r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400"/>
            <a:endParaRPr lang="nl-NL" dirty="0">
              <a:solidFill>
                <a:prstClr val="white"/>
              </a:solidFill>
            </a:endParaRPr>
          </a:p>
        </p:txBody>
      </p:sp>
      <p:sp>
        <p:nvSpPr>
          <p:cNvPr id="13"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fld id="{DED2CBFA-8E9D-4839-A27F-BBFF56B1DB30}" type="datetime1">
              <a:rPr lang="nl-NL" smtClean="0">
                <a:solidFill>
                  <a:srgbClr val="072C47"/>
                </a:solidFill>
              </a:rPr>
              <a:pPr defTabSz="914400"/>
              <a:t>17-7-2023</a:t>
            </a:fld>
            <a:endParaRPr lang="nl-NL" dirty="0">
              <a:solidFill>
                <a:srgbClr val="072C47"/>
              </a:solidFill>
            </a:endParaRPr>
          </a:p>
        </p:txBody>
      </p:sp>
      <p:sp>
        <p:nvSpPr>
          <p:cNvPr id="14"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r>
              <a:rPr lang="nl-NL">
                <a:solidFill>
                  <a:srgbClr val="072C47"/>
                </a:solidFill>
              </a:rPr>
              <a:t>Taskforce Complexiteitsreductie - Conceptpresentatie OGB - Beknopt</a:t>
            </a:r>
            <a:endParaRPr lang="nl-NL" dirty="0">
              <a:solidFill>
                <a:srgbClr val="072C47"/>
              </a:solidFill>
            </a:endParaRPr>
          </a:p>
        </p:txBody>
      </p:sp>
      <p:sp>
        <p:nvSpPr>
          <p:cNvPr id="15"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fld id="{B8AE3B1D-A957-48DD-AC4D-ECC3F8937A79}" type="slidenum">
              <a:rPr lang="nl-NL" smtClean="0">
                <a:solidFill>
                  <a:srgbClr val="072C47"/>
                </a:solidFill>
              </a:rPr>
              <a:pPr defTabSz="914400"/>
              <a:t>‹nr.›</a:t>
            </a:fld>
            <a:endParaRPr lang="nl-NL">
              <a:solidFill>
                <a:srgbClr val="072C47"/>
              </a:solidFill>
            </a:endParaRPr>
          </a:p>
        </p:txBody>
      </p:sp>
    </p:spTree>
    <p:extLst>
      <p:ext uri="{BB962C8B-B14F-4D97-AF65-F5344CB8AC3E}">
        <p14:creationId xmlns:p14="http://schemas.microsoft.com/office/powerpoint/2010/main" val="7251617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hf hdr="0"/>
  <p:txStyles>
    <p:titleStyle>
      <a:lvl1pPr algn="l" defTabSz="914400" rtl="0" eaLnBrk="1" latinLnBrk="0" hangingPunct="1">
        <a:lnSpc>
          <a:spcPts val="7000"/>
        </a:lnSpc>
        <a:spcBef>
          <a:spcPct val="0"/>
        </a:spcBef>
        <a:buNone/>
        <a:defRPr sz="3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600"/>
        </a:spcBef>
        <a:buSzPct val="100000"/>
        <a:buFontTx/>
        <a:buBlip>
          <a:blip r:embed="rId5"/>
        </a:buBlip>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FDD57D2C-5BA3-0D40-BA70-CD099BCA3042}"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189846933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4" r:id="rId18"/>
  </p:sldLayoutIdLs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844644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5123" name="shpTekst"/>
          <p:cNvSpPr>
            <a:spLocks noGrp="1" noChangeArrowheads="1"/>
          </p:cNvSpPr>
          <p:nvPr>
            <p:ph type="body" idx="1"/>
          </p:nvPr>
        </p:nvSpPr>
        <p:spPr bwMode="auto">
          <a:xfrm>
            <a:off x="381001"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1"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2"/>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11" name="shpVoettekst"/>
          <p:cNvSpPr>
            <a:spLocks noGrp="1" noChangeArrowheads="1"/>
          </p:cNvSpPr>
          <p:nvPr>
            <p:ph type="ftr" sz="quarter" idx="3"/>
          </p:nvPr>
        </p:nvSpPr>
        <p:spPr bwMode="auto">
          <a:xfrm>
            <a:off x="381000" y="6475415"/>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fld id="{5152D5B1-560E-4DCE-A57F-78002D0BD360}" type="datetime1">
              <a:rPr lang="en-US" smtClean="0"/>
              <a:pPr defTabSz="914400" fontAlgn="base">
                <a:spcBef>
                  <a:spcPct val="0"/>
                </a:spcBef>
                <a:spcAft>
                  <a:spcPct val="0"/>
                </a:spcAft>
                <a:defRPr/>
              </a:pPr>
              <a:t>7/17/2023</a:t>
            </a:fld>
            <a:endParaRPr lang="nl-NL"/>
          </a:p>
        </p:txBody>
      </p:sp>
      <p:pic>
        <p:nvPicPr>
          <p:cNvPr id="5128" name="Afbeelding 8" descr="RO_RWS_Omgevingsloket_Aan de slag met_diap_RGB_500%_donkerd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64"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41131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2" r:id="rId6"/>
  </p:sldLayoutIdLst>
  <p:hf sldNum="0" hdr="0" ftr="0" dt="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23114279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17/7/23</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72640656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2913" y="975070"/>
            <a:ext cx="8216179" cy="1235234"/>
          </a:xfrm>
        </p:spPr>
        <p:txBody>
          <a:bodyPr>
            <a:normAutofit/>
          </a:bodyPr>
          <a:lstStyle/>
          <a:p>
            <a:pPr algn="ctr"/>
            <a:r>
              <a:rPr lang="nl-NL" dirty="0"/>
              <a:t>Demo Omgevingsloket </a:t>
            </a:r>
            <a:r>
              <a:rPr lang="nl-NL" dirty="0" smtClean="0"/>
              <a:t/>
            </a:r>
            <a:br>
              <a:rPr lang="nl-NL" dirty="0" smtClean="0"/>
            </a:br>
            <a:r>
              <a:rPr lang="nl-NL" sz="1600" dirty="0" smtClean="0"/>
              <a:t>versie juli </a:t>
            </a:r>
            <a:r>
              <a:rPr lang="nl-NL" sz="1600" dirty="0" smtClean="0"/>
              <a:t>2023</a:t>
            </a:r>
            <a:endParaRPr lang="nl-NL" sz="1600" dirty="0"/>
          </a:p>
        </p:txBody>
      </p:sp>
      <p:sp>
        <p:nvSpPr>
          <p:cNvPr id="5" name="Tijdelijke aanduiding voor tekst 4"/>
          <p:cNvSpPr>
            <a:spLocks noGrp="1"/>
          </p:cNvSpPr>
          <p:nvPr>
            <p:ph type="body" sz="quarter" idx="4294967295"/>
          </p:nvPr>
        </p:nvSpPr>
        <p:spPr>
          <a:xfrm>
            <a:off x="5265738" y="5402263"/>
            <a:ext cx="3878262" cy="931862"/>
          </a:xfrm>
        </p:spPr>
        <p:txBody>
          <a:bodyPr/>
          <a:lstStyle/>
          <a:p>
            <a:r>
              <a:rPr lang="nl-NL" dirty="0"/>
              <a:t>Inleiding Slagsessie maart 2019</a:t>
            </a:r>
          </a:p>
        </p:txBody>
      </p:sp>
      <p:pic>
        <p:nvPicPr>
          <p:cNvPr id="4" name="Afbeelding 3"/>
          <p:cNvPicPr>
            <a:picLocks noChangeAspect="1"/>
          </p:cNvPicPr>
          <p:nvPr/>
        </p:nvPicPr>
        <p:blipFill>
          <a:blip r:embed="rId3"/>
          <a:stretch>
            <a:fillRect/>
          </a:stretch>
        </p:blipFill>
        <p:spPr>
          <a:xfrm>
            <a:off x="911347" y="1894835"/>
            <a:ext cx="7279309" cy="4963165"/>
          </a:xfrm>
          <a:prstGeom prst="rect">
            <a:avLst/>
          </a:prstGeom>
        </p:spPr>
      </p:pic>
    </p:spTree>
    <p:extLst>
      <p:ext uri="{BB962C8B-B14F-4D97-AF65-F5344CB8AC3E}">
        <p14:creationId xmlns:p14="http://schemas.microsoft.com/office/powerpoint/2010/main" val="70439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70" y="415207"/>
            <a:ext cx="5895677" cy="5895677"/>
          </a:xfrm>
          <a:prstGeom prst="rect">
            <a:avLst/>
          </a:prstGeom>
        </p:spPr>
      </p:pic>
      <p:sp>
        <p:nvSpPr>
          <p:cNvPr id="4" name="Titel 4"/>
          <p:cNvSpPr>
            <a:spLocks noGrp="1"/>
          </p:cNvSpPr>
          <p:nvPr>
            <p:ph type="title"/>
          </p:nvPr>
        </p:nvSpPr>
        <p:spPr>
          <a:xfrm>
            <a:off x="1325655" y="280357"/>
            <a:ext cx="7606628" cy="663123"/>
          </a:xfrm>
        </p:spPr>
        <p:txBody>
          <a:bodyPr>
            <a:normAutofit/>
          </a:bodyPr>
          <a:lstStyle/>
          <a:p>
            <a:r>
              <a:rPr lang="nl-NL" sz="2000" dirty="0"/>
              <a:t>Inleiding</a:t>
            </a:r>
          </a:p>
        </p:txBody>
      </p:sp>
    </p:spTree>
    <p:extLst>
      <p:ext uri="{BB962C8B-B14F-4D97-AF65-F5344CB8AC3E}">
        <p14:creationId xmlns:p14="http://schemas.microsoft.com/office/powerpoint/2010/main" val="4203171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D464C540-4E4E-4DBF-A61F-1B90301DA257}"/>
              </a:ext>
            </a:extLst>
          </p:cNvPr>
          <p:cNvGrpSpPr/>
          <p:nvPr/>
        </p:nvGrpSpPr>
        <p:grpSpPr>
          <a:xfrm>
            <a:off x="1452954" y="1774979"/>
            <a:ext cx="5895191" cy="3118251"/>
            <a:chOff x="664457" y="2683104"/>
            <a:chExt cx="7883613" cy="2398319"/>
          </a:xfrm>
        </p:grpSpPr>
        <p:sp>
          <p:nvSpPr>
            <p:cNvPr id="7" name="Afgeronde rechthoek 6">
              <a:extLst>
                <a:ext uri="{FF2B5EF4-FFF2-40B4-BE49-F238E27FC236}">
                  <a16:creationId xmlns:a16="http://schemas.microsoft.com/office/drawing/2014/main" id="{1260A92A-C174-403C-BE96-49CC6D056905}"/>
                </a:ext>
              </a:extLst>
            </p:cNvPr>
            <p:cNvSpPr/>
            <p:nvPr/>
          </p:nvSpPr>
          <p:spPr>
            <a:xfrm>
              <a:off x="2341166" y="2683104"/>
              <a:ext cx="740781" cy="2398319"/>
            </a:xfrm>
            <a:prstGeom prst="roundRect">
              <a:avLst/>
            </a:prstGeom>
            <a:solidFill>
              <a:srgbClr val="86BC25"/>
            </a:solidFill>
            <a:ln w="9525" cap="flat" cmpd="sng" algn="ctr">
              <a:noFill/>
              <a:prstDash val="solid"/>
            </a:ln>
            <a:effectLst>
              <a:outerShdw blurRad="40000" dist="23000" dir="5400000" rotWithShape="0">
                <a:srgbClr val="86BC25">
                  <a:alpha val="35000"/>
                </a:srgbClr>
              </a:outerShdw>
            </a:effectLst>
          </p:spPr>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Omgevingsloket</a:t>
              </a:r>
            </a:p>
          </p:txBody>
        </p:sp>
        <p:cxnSp>
          <p:nvCxnSpPr>
            <p:cNvPr id="9" name="Rechte verbindingslijn met pijl 8">
              <a:extLst>
                <a:ext uri="{FF2B5EF4-FFF2-40B4-BE49-F238E27FC236}">
                  <a16:creationId xmlns:a16="http://schemas.microsoft.com/office/drawing/2014/main" id="{958C1C70-2AA9-4803-ADB2-CF93978B2B9E}"/>
                </a:ext>
              </a:extLst>
            </p:cNvPr>
            <p:cNvCxnSpPr>
              <a:cxnSpLocks/>
              <a:endCxn id="12" idx="1"/>
            </p:cNvCxnSpPr>
            <p:nvPr/>
          </p:nvCxnSpPr>
          <p:spPr>
            <a:xfrm>
              <a:off x="3167291" y="4675077"/>
              <a:ext cx="415240" cy="0"/>
            </a:xfrm>
            <a:prstGeom prst="straightConnector1">
              <a:avLst/>
            </a:prstGeom>
            <a:noFill/>
            <a:ln w="28575" cap="flat" cmpd="sng" algn="ctr">
              <a:solidFill>
                <a:srgbClr val="222934"/>
              </a:solidFill>
              <a:prstDash val="solid"/>
              <a:headEnd type="triangle"/>
              <a:tailEnd type="triangle"/>
            </a:ln>
            <a:effectLst/>
          </p:spPr>
        </p:cxnSp>
        <p:cxnSp>
          <p:nvCxnSpPr>
            <p:cNvPr id="10" name="Rechte verbindingslijn met pijl 9">
              <a:extLst>
                <a:ext uri="{FF2B5EF4-FFF2-40B4-BE49-F238E27FC236}">
                  <a16:creationId xmlns:a16="http://schemas.microsoft.com/office/drawing/2014/main" id="{081D8660-344D-4CEB-A413-7264D720DD7C}"/>
                </a:ext>
              </a:extLst>
            </p:cNvPr>
            <p:cNvCxnSpPr>
              <a:cxnSpLocks/>
              <a:endCxn id="13" idx="1"/>
            </p:cNvCxnSpPr>
            <p:nvPr/>
          </p:nvCxnSpPr>
          <p:spPr>
            <a:xfrm>
              <a:off x="3167291" y="3090570"/>
              <a:ext cx="415240" cy="0"/>
            </a:xfrm>
            <a:prstGeom prst="straightConnector1">
              <a:avLst/>
            </a:prstGeom>
            <a:noFill/>
            <a:ln w="28575" cap="flat" cmpd="sng" algn="ctr">
              <a:solidFill>
                <a:srgbClr val="222934"/>
              </a:solidFill>
              <a:prstDash val="solid"/>
              <a:headEnd type="triangle"/>
              <a:tailEnd type="triangle"/>
            </a:ln>
            <a:effectLst/>
          </p:spPr>
        </p:cxnSp>
        <p:cxnSp>
          <p:nvCxnSpPr>
            <p:cNvPr id="11" name="Rechte verbindingslijn met pijl 10">
              <a:extLst>
                <a:ext uri="{FF2B5EF4-FFF2-40B4-BE49-F238E27FC236}">
                  <a16:creationId xmlns:a16="http://schemas.microsoft.com/office/drawing/2014/main" id="{530839B8-425A-40E9-A197-985572621EB5}"/>
                </a:ext>
              </a:extLst>
            </p:cNvPr>
            <p:cNvCxnSpPr>
              <a:cxnSpLocks/>
              <a:endCxn id="14" idx="1"/>
            </p:cNvCxnSpPr>
            <p:nvPr/>
          </p:nvCxnSpPr>
          <p:spPr>
            <a:xfrm>
              <a:off x="3167291" y="3886147"/>
              <a:ext cx="415240" cy="0"/>
            </a:xfrm>
            <a:prstGeom prst="straightConnector1">
              <a:avLst/>
            </a:prstGeom>
            <a:noFill/>
            <a:ln w="28575" cap="flat" cmpd="sng" algn="ctr">
              <a:solidFill>
                <a:srgbClr val="222934"/>
              </a:solidFill>
              <a:prstDash val="solid"/>
              <a:headEnd type="triangle"/>
              <a:tailEnd type="triangle"/>
            </a:ln>
            <a:effectLst/>
          </p:spPr>
        </p:cxnSp>
        <p:sp>
          <p:nvSpPr>
            <p:cNvPr id="12" name="Afgeronde rechthoek 10">
              <a:extLst>
                <a:ext uri="{FF2B5EF4-FFF2-40B4-BE49-F238E27FC236}">
                  <a16:creationId xmlns:a16="http://schemas.microsoft.com/office/drawing/2014/main" id="{0AF8BEDF-E672-4F67-AB99-A6CB02017E5D}"/>
                </a:ext>
              </a:extLst>
            </p:cNvPr>
            <p:cNvSpPr/>
            <p:nvPr/>
          </p:nvSpPr>
          <p:spPr>
            <a:xfrm>
              <a:off x="3582531" y="4345199"/>
              <a:ext cx="4965539" cy="659756"/>
            </a:xfrm>
            <a:prstGeom prst="roundRect">
              <a:avLst/>
            </a:prstGeom>
            <a:solidFill>
              <a:schemeClr val="tx1"/>
            </a:solidFill>
            <a:ln w="9525" cap="flat" cmpd="sng" algn="ctr">
              <a:no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1" i="0" u="none" strike="noStrike" kern="0" cap="none" spc="0" normalizeH="0" baseline="0" noProof="0" dirty="0">
                  <a:ln>
                    <a:noFill/>
                  </a:ln>
                  <a:solidFill>
                    <a:prstClr val="white"/>
                  </a:solidFill>
                  <a:effectLst/>
                  <a:uLnTx/>
                  <a:uFillTx/>
                  <a:latin typeface="Verdana"/>
                  <a:ea typeface="+mn-ea"/>
                  <a:cs typeface="Arial"/>
                </a:rPr>
                <a:t>Regels op de Kaart</a:t>
              </a:r>
            </a:p>
          </p:txBody>
        </p:sp>
        <p:sp>
          <p:nvSpPr>
            <p:cNvPr id="13" name="Afgeronde rechthoek 11">
              <a:extLst>
                <a:ext uri="{FF2B5EF4-FFF2-40B4-BE49-F238E27FC236}">
                  <a16:creationId xmlns:a16="http://schemas.microsoft.com/office/drawing/2014/main" id="{4E00ED9A-50C8-4BE1-83D5-34D853BE36C2}"/>
                </a:ext>
              </a:extLst>
            </p:cNvPr>
            <p:cNvSpPr/>
            <p:nvPr/>
          </p:nvSpPr>
          <p:spPr>
            <a:xfrm>
              <a:off x="3582531" y="2760692"/>
              <a:ext cx="4965539" cy="659756"/>
            </a:xfrm>
            <a:prstGeom prst="roundRect">
              <a:avLst/>
            </a:prstGeom>
            <a:solidFill>
              <a:schemeClr val="tx1"/>
            </a:solidFill>
            <a:ln w="9525" cap="flat" cmpd="sng" algn="ctr">
              <a:no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1" i="0" u="none" strike="noStrike" kern="0" cap="none" spc="0" normalizeH="0" baseline="0" noProof="0" dirty="0" smtClean="0">
                  <a:ln>
                    <a:noFill/>
                  </a:ln>
                  <a:solidFill>
                    <a:prstClr val="white"/>
                  </a:solidFill>
                  <a:effectLst/>
                  <a:uLnTx/>
                  <a:uFillTx/>
                  <a:latin typeface="Verdana"/>
                  <a:ea typeface="+mn-ea"/>
                  <a:cs typeface="Arial"/>
                </a:rPr>
                <a:t>Vergunningcheck</a:t>
              </a:r>
              <a:endParaRPr kumimoji="0" lang="nl-NL" b="1" i="0" u="none" strike="noStrike" kern="0" cap="none" spc="0" normalizeH="0" baseline="0" noProof="0" dirty="0">
                <a:ln>
                  <a:noFill/>
                </a:ln>
                <a:solidFill>
                  <a:prstClr val="white"/>
                </a:solidFill>
                <a:effectLst/>
                <a:uLnTx/>
                <a:uFillTx/>
                <a:latin typeface="Verdana"/>
                <a:ea typeface="+mn-ea"/>
                <a:cs typeface="Arial"/>
              </a:endParaRPr>
            </a:p>
          </p:txBody>
        </p:sp>
        <p:sp>
          <p:nvSpPr>
            <p:cNvPr id="14" name="Afgeronde rechthoek 12">
              <a:extLst>
                <a:ext uri="{FF2B5EF4-FFF2-40B4-BE49-F238E27FC236}">
                  <a16:creationId xmlns:a16="http://schemas.microsoft.com/office/drawing/2014/main" id="{AB1E36C2-8553-4D6F-B0E0-408C4CAB5C52}"/>
                </a:ext>
              </a:extLst>
            </p:cNvPr>
            <p:cNvSpPr/>
            <p:nvPr/>
          </p:nvSpPr>
          <p:spPr>
            <a:xfrm>
              <a:off x="3582531" y="3556269"/>
              <a:ext cx="4965539" cy="659756"/>
            </a:xfrm>
            <a:prstGeom prst="roundRect">
              <a:avLst/>
            </a:prstGeom>
            <a:solidFill>
              <a:schemeClr val="tx1"/>
            </a:solidFill>
            <a:ln w="9525" cap="flat" cmpd="sng" algn="ctr">
              <a:no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1" i="0" u="none" strike="noStrike" kern="0" cap="none" spc="0" normalizeH="0" baseline="0" noProof="0" dirty="0">
                  <a:ln>
                    <a:noFill/>
                  </a:ln>
                  <a:solidFill>
                    <a:prstClr val="white"/>
                  </a:solidFill>
                  <a:effectLst/>
                  <a:uLnTx/>
                  <a:uFillTx/>
                  <a:latin typeface="Verdana"/>
                  <a:ea typeface="+mn-ea"/>
                  <a:cs typeface="Arial"/>
                </a:rPr>
                <a:t>Aanvragen</a:t>
              </a:r>
            </a:p>
          </p:txBody>
        </p:sp>
        <p:pic>
          <p:nvPicPr>
            <p:cNvPr id="15" name="Afbeelding 14">
              <a:extLst>
                <a:ext uri="{FF2B5EF4-FFF2-40B4-BE49-F238E27FC236}">
                  <a16:creationId xmlns:a16="http://schemas.microsoft.com/office/drawing/2014/main" id="{FFEFCC7F-A638-4852-9DC9-03E8ED643A2E}"/>
                </a:ext>
              </a:extLst>
            </p:cNvPr>
            <p:cNvPicPr/>
            <p:nvPr/>
          </p:nvPicPr>
          <p:blipFill rotWithShape="1">
            <a:blip r:embed="rId3" cstate="hqprint">
              <a:extLst>
                <a:ext uri="{28A0092B-C50C-407E-A947-70E740481C1C}">
                  <a14:useLocalDpi xmlns:a14="http://schemas.microsoft.com/office/drawing/2010/main"/>
                </a:ext>
              </a:extLst>
            </a:blip>
            <a:srcRect/>
            <a:stretch/>
          </p:blipFill>
          <p:spPr>
            <a:xfrm>
              <a:off x="664457" y="3420448"/>
              <a:ext cx="1676709" cy="944069"/>
            </a:xfrm>
            <a:prstGeom prst="rect">
              <a:avLst/>
            </a:prstGeom>
          </p:spPr>
        </p:pic>
      </p:grpSp>
      <p:sp>
        <p:nvSpPr>
          <p:cNvPr id="16" name="Tekstballon: rechthoek met afgeronde hoeken 15">
            <a:extLst>
              <a:ext uri="{FF2B5EF4-FFF2-40B4-BE49-F238E27FC236}">
                <a16:creationId xmlns:a16="http://schemas.microsoft.com/office/drawing/2014/main" id="{DC74B508-20B7-4F72-A3EF-63456886D727}"/>
              </a:ext>
            </a:extLst>
          </p:cNvPr>
          <p:cNvSpPr/>
          <p:nvPr/>
        </p:nvSpPr>
        <p:spPr>
          <a:xfrm>
            <a:off x="7090347" y="1528996"/>
            <a:ext cx="1918741" cy="1870118"/>
          </a:xfrm>
          <a:prstGeom prst="wedgeRoundRectCallout">
            <a:avLst>
              <a:gd name="adj1" fmla="val -98959"/>
              <a:gd name="adj2" fmla="val -723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dirty="0"/>
              <a:t>Omgevingsloket online (OLO)  en AIM</a:t>
            </a:r>
          </a:p>
        </p:txBody>
      </p:sp>
      <p:sp>
        <p:nvSpPr>
          <p:cNvPr id="17" name="Tekstballon: rechthoek met afgeronde hoeken 16">
            <a:extLst>
              <a:ext uri="{FF2B5EF4-FFF2-40B4-BE49-F238E27FC236}">
                <a16:creationId xmlns:a16="http://schemas.microsoft.com/office/drawing/2014/main" id="{E8E00594-33F3-4BBD-BF19-BD9162264215}"/>
              </a:ext>
            </a:extLst>
          </p:cNvPr>
          <p:cNvSpPr/>
          <p:nvPr/>
        </p:nvSpPr>
        <p:spPr>
          <a:xfrm>
            <a:off x="6910466" y="1259173"/>
            <a:ext cx="2099714" cy="2139941"/>
          </a:xfrm>
          <a:prstGeom prst="wedgeRoundRectCallout">
            <a:avLst>
              <a:gd name="adj1" fmla="val -124828"/>
              <a:gd name="adj2" fmla="val 5208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2800" dirty="0"/>
              <a:t>Omgevings-loket online (OLO)  </a:t>
            </a:r>
          </a:p>
          <a:p>
            <a:pPr algn="ctr"/>
            <a:r>
              <a:rPr lang="nl-NL" sz="2800" dirty="0"/>
              <a:t>en AIM</a:t>
            </a:r>
          </a:p>
        </p:txBody>
      </p:sp>
      <p:sp>
        <p:nvSpPr>
          <p:cNvPr id="18" name="Tekstballon: rechthoek met afgeronde hoeken 17">
            <a:extLst>
              <a:ext uri="{FF2B5EF4-FFF2-40B4-BE49-F238E27FC236}">
                <a16:creationId xmlns:a16="http://schemas.microsoft.com/office/drawing/2014/main" id="{978ECB77-D319-4D79-AF38-862A4B6E46C8}"/>
              </a:ext>
            </a:extLst>
          </p:cNvPr>
          <p:cNvSpPr/>
          <p:nvPr/>
        </p:nvSpPr>
        <p:spPr>
          <a:xfrm>
            <a:off x="6910466" y="4424866"/>
            <a:ext cx="2098622" cy="1404060"/>
          </a:xfrm>
          <a:prstGeom prst="wedgeRoundRectCallout">
            <a:avLst>
              <a:gd name="adj1" fmla="val -75030"/>
              <a:gd name="adj2" fmla="val -5681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sz="2800" dirty="0"/>
              <a:t>Ruimtelijke plannen.nl</a:t>
            </a:r>
          </a:p>
        </p:txBody>
      </p:sp>
      <p:sp>
        <p:nvSpPr>
          <p:cNvPr id="2" name="Titel 1"/>
          <p:cNvSpPr>
            <a:spLocks noGrp="1"/>
          </p:cNvSpPr>
          <p:nvPr>
            <p:ph type="title"/>
          </p:nvPr>
        </p:nvSpPr>
        <p:spPr>
          <a:xfrm>
            <a:off x="1042521" y="245615"/>
            <a:ext cx="8229600" cy="663123"/>
          </a:xfrm>
        </p:spPr>
        <p:txBody>
          <a:bodyPr>
            <a:noAutofit/>
          </a:bodyPr>
          <a:lstStyle/>
          <a:p>
            <a:r>
              <a:rPr lang="nl-NL" sz="2000" dirty="0"/>
              <a:t>Omgevingsloket vervangt de huidige voorzieningen</a:t>
            </a:r>
            <a:br>
              <a:rPr lang="nl-NL" sz="2000" dirty="0"/>
            </a:br>
            <a:endParaRPr lang="nl-NL" sz="2000" dirty="0"/>
          </a:p>
        </p:txBody>
      </p:sp>
    </p:spTree>
    <p:extLst>
      <p:ext uri="{BB962C8B-B14F-4D97-AF65-F5344CB8AC3E}">
        <p14:creationId xmlns:p14="http://schemas.microsoft.com/office/powerpoint/2010/main" val="17306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p:cNvSpPr/>
          <p:nvPr/>
        </p:nvSpPr>
        <p:spPr>
          <a:xfrm>
            <a:off x="1123950" y="855861"/>
            <a:ext cx="7147466" cy="3794600"/>
          </a:xfrm>
          <a:prstGeom prst="rect">
            <a:avLst/>
          </a:prstGeom>
          <a:solidFill>
            <a:srgbClr val="FFC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stretch>
            <a:fillRect/>
          </a:stretch>
        </p:blipFill>
        <p:spPr>
          <a:xfrm>
            <a:off x="3227219" y="974962"/>
            <a:ext cx="2771758" cy="1896275"/>
          </a:xfrm>
          <a:prstGeom prst="rect">
            <a:avLst/>
          </a:prstGeom>
        </p:spPr>
      </p:pic>
      <p:sp>
        <p:nvSpPr>
          <p:cNvPr id="94" name="Ovaal 5">
            <a:extLst>
              <a:ext uri="{FF2B5EF4-FFF2-40B4-BE49-F238E27FC236}">
                <a16:creationId xmlns:a16="http://schemas.microsoft.com/office/drawing/2014/main" id="{61B03659-DBF0-4233-87F9-4995DECB2B32}"/>
              </a:ext>
            </a:extLst>
          </p:cNvPr>
          <p:cNvSpPr/>
          <p:nvPr/>
        </p:nvSpPr>
        <p:spPr>
          <a:xfrm>
            <a:off x="1171124" y="4764967"/>
            <a:ext cx="7147466" cy="1516342"/>
          </a:xfrm>
          <a:prstGeom prst="rect">
            <a:avLst/>
          </a:prstGeom>
          <a:solidFill>
            <a:schemeClr val="accent5">
              <a:lumMod val="40000"/>
              <a:lumOff val="6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ekstvak 14"/>
          <p:cNvSpPr txBox="1"/>
          <p:nvPr/>
        </p:nvSpPr>
        <p:spPr>
          <a:xfrm>
            <a:off x="1027400" y="3038085"/>
            <a:ext cx="2975556" cy="400110"/>
          </a:xfrm>
          <a:prstGeom prst="rect">
            <a:avLst/>
          </a:prstGeom>
          <a:noFill/>
        </p:spPr>
        <p:txBody>
          <a:bodyPr wrap="square" rtlCol="0">
            <a:spAutoFit/>
          </a:bodyPr>
          <a:lstStyle/>
          <a:p>
            <a:pPr algn="ctr"/>
            <a:r>
              <a:rPr lang="nl-NL" sz="2000" b="1" dirty="0"/>
              <a:t>Landelijke Voorziening</a:t>
            </a:r>
          </a:p>
        </p:txBody>
      </p:sp>
      <p:sp>
        <p:nvSpPr>
          <p:cNvPr id="213" name="Rechthoek 212"/>
          <p:cNvSpPr/>
          <p:nvPr/>
        </p:nvSpPr>
        <p:spPr>
          <a:xfrm>
            <a:off x="2072391" y="3702524"/>
            <a:ext cx="1854332" cy="7278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Landelijke </a:t>
            </a:r>
            <a:r>
              <a:rPr lang="nl-NL" sz="1100" dirty="0" smtClean="0">
                <a:solidFill>
                  <a:schemeClr val="tx1"/>
                </a:solidFill>
              </a:rPr>
              <a:t>voorziening bekendmaken </a:t>
            </a:r>
            <a:r>
              <a:rPr lang="nl-NL" sz="1100" dirty="0">
                <a:solidFill>
                  <a:schemeClr val="tx1"/>
                </a:solidFill>
              </a:rPr>
              <a:t>en </a:t>
            </a:r>
            <a:r>
              <a:rPr lang="nl-NL" sz="1100" dirty="0" smtClean="0">
                <a:solidFill>
                  <a:schemeClr val="tx1"/>
                </a:solidFill>
              </a:rPr>
              <a:t>beschikbaar </a:t>
            </a:r>
            <a:r>
              <a:rPr lang="nl-NL" sz="1100" dirty="0">
                <a:solidFill>
                  <a:schemeClr val="tx1"/>
                </a:solidFill>
              </a:rPr>
              <a:t>stellen (LVBB)</a:t>
            </a:r>
          </a:p>
        </p:txBody>
      </p:sp>
      <p:sp>
        <p:nvSpPr>
          <p:cNvPr id="218" name="Rechthoek 217"/>
          <p:cNvSpPr/>
          <p:nvPr/>
        </p:nvSpPr>
        <p:spPr>
          <a:xfrm>
            <a:off x="5183727" y="3698975"/>
            <a:ext cx="1769676" cy="7278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smtClean="0">
                <a:solidFill>
                  <a:schemeClr val="tx1"/>
                </a:solidFill>
              </a:rPr>
              <a:t>Registratie toepasbare regels </a:t>
            </a:r>
            <a:r>
              <a:rPr lang="nl-NL" sz="1100" dirty="0">
                <a:solidFill>
                  <a:schemeClr val="tx1"/>
                </a:solidFill>
              </a:rPr>
              <a:t>(RTR)</a:t>
            </a:r>
          </a:p>
        </p:txBody>
      </p:sp>
      <p:sp>
        <p:nvSpPr>
          <p:cNvPr id="219" name="Rechthoek 218"/>
          <p:cNvSpPr/>
          <p:nvPr/>
        </p:nvSpPr>
        <p:spPr>
          <a:xfrm>
            <a:off x="4002956" y="3698975"/>
            <a:ext cx="1119600" cy="7261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smtClean="0">
                <a:solidFill>
                  <a:schemeClr val="tx1"/>
                </a:solidFill>
              </a:rPr>
              <a:t>Stelselcatalogus Omgevingswet</a:t>
            </a:r>
            <a:endParaRPr lang="nl-NL" sz="1100" dirty="0">
              <a:solidFill>
                <a:schemeClr val="tx1"/>
              </a:solidFill>
            </a:endParaRPr>
          </a:p>
        </p:txBody>
      </p:sp>
      <p:grpSp>
        <p:nvGrpSpPr>
          <p:cNvPr id="75" name="Groep 74">
            <a:extLst>
              <a:ext uri="{FF2B5EF4-FFF2-40B4-BE49-F238E27FC236}">
                <a16:creationId xmlns:a16="http://schemas.microsoft.com/office/drawing/2014/main" id="{7655F0E0-0981-4B65-87B3-21AFCD89723B}"/>
              </a:ext>
            </a:extLst>
          </p:cNvPr>
          <p:cNvGrpSpPr/>
          <p:nvPr/>
        </p:nvGrpSpPr>
        <p:grpSpPr>
          <a:xfrm>
            <a:off x="4277583" y="5290278"/>
            <a:ext cx="671030" cy="622912"/>
            <a:chOff x="1475656" y="278418"/>
            <a:chExt cx="671030" cy="622912"/>
          </a:xfrm>
        </p:grpSpPr>
        <p:pic>
          <p:nvPicPr>
            <p:cNvPr id="76" name="Picture 6">
              <a:extLst>
                <a:ext uri="{FF2B5EF4-FFF2-40B4-BE49-F238E27FC236}">
                  <a16:creationId xmlns:a16="http://schemas.microsoft.com/office/drawing/2014/main" id="{E61A0CE7-71DE-4799-9293-CEE5D1C935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30" t="955"/>
            <a:stretch/>
          </p:blipFill>
          <p:spPr bwMode="auto">
            <a:xfrm>
              <a:off x="1475656" y="278418"/>
              <a:ext cx="671030" cy="6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Rechthoek 76">
              <a:extLst>
                <a:ext uri="{FF2B5EF4-FFF2-40B4-BE49-F238E27FC236}">
                  <a16:creationId xmlns:a16="http://schemas.microsoft.com/office/drawing/2014/main" id="{1D1AB110-DA16-466F-996B-6ACAA4361D11}"/>
                </a:ext>
              </a:extLst>
            </p:cNvPr>
            <p:cNvSpPr/>
            <p:nvPr/>
          </p:nvSpPr>
          <p:spPr>
            <a:xfrm>
              <a:off x="1530886" y="387885"/>
              <a:ext cx="518400" cy="32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800" b="1" dirty="0">
                  <a:solidFill>
                    <a:schemeClr val="tx1"/>
                  </a:solidFill>
                </a:rPr>
                <a:t>PLAN</a:t>
              </a:r>
            </a:p>
          </p:txBody>
        </p:sp>
      </p:grpSp>
      <p:grpSp>
        <p:nvGrpSpPr>
          <p:cNvPr id="78" name="Groep 77">
            <a:extLst>
              <a:ext uri="{FF2B5EF4-FFF2-40B4-BE49-F238E27FC236}">
                <a16:creationId xmlns:a16="http://schemas.microsoft.com/office/drawing/2014/main" id="{8BF42D28-1827-43DC-A855-418D8751396F}"/>
              </a:ext>
            </a:extLst>
          </p:cNvPr>
          <p:cNvGrpSpPr/>
          <p:nvPr/>
        </p:nvGrpSpPr>
        <p:grpSpPr>
          <a:xfrm>
            <a:off x="3612821" y="5290278"/>
            <a:ext cx="671030" cy="622912"/>
            <a:chOff x="1475656" y="278418"/>
            <a:chExt cx="671030" cy="622912"/>
          </a:xfrm>
        </p:grpSpPr>
        <p:pic>
          <p:nvPicPr>
            <p:cNvPr id="79" name="Picture 6">
              <a:extLst>
                <a:ext uri="{FF2B5EF4-FFF2-40B4-BE49-F238E27FC236}">
                  <a16:creationId xmlns:a16="http://schemas.microsoft.com/office/drawing/2014/main" id="{3ACBD303-C167-4C4D-B985-0AA2213172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30" t="955"/>
            <a:stretch/>
          </p:blipFill>
          <p:spPr bwMode="auto">
            <a:xfrm>
              <a:off x="1475656" y="278418"/>
              <a:ext cx="671030" cy="6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Rechthoek 79">
              <a:extLst>
                <a:ext uri="{FF2B5EF4-FFF2-40B4-BE49-F238E27FC236}">
                  <a16:creationId xmlns:a16="http://schemas.microsoft.com/office/drawing/2014/main" id="{B061117E-3FB9-436E-98F1-D953D8AEC9B1}"/>
                </a:ext>
              </a:extLst>
            </p:cNvPr>
            <p:cNvSpPr/>
            <p:nvPr/>
          </p:nvSpPr>
          <p:spPr>
            <a:xfrm>
              <a:off x="1526123" y="387885"/>
              <a:ext cx="518400" cy="32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800" b="1" dirty="0">
                  <a:solidFill>
                    <a:schemeClr val="tx1"/>
                  </a:solidFill>
                </a:rPr>
                <a:t>VTH</a:t>
              </a:r>
            </a:p>
          </p:txBody>
        </p:sp>
      </p:grpSp>
      <p:grpSp>
        <p:nvGrpSpPr>
          <p:cNvPr id="81" name="Groep 80">
            <a:extLst>
              <a:ext uri="{FF2B5EF4-FFF2-40B4-BE49-F238E27FC236}">
                <a16:creationId xmlns:a16="http://schemas.microsoft.com/office/drawing/2014/main" id="{BEE27E45-A695-4BD2-9E24-FDF7509F043F}"/>
              </a:ext>
            </a:extLst>
          </p:cNvPr>
          <p:cNvGrpSpPr/>
          <p:nvPr/>
        </p:nvGrpSpPr>
        <p:grpSpPr>
          <a:xfrm>
            <a:off x="4949236" y="5290278"/>
            <a:ext cx="671030" cy="622912"/>
            <a:chOff x="1475656" y="278418"/>
            <a:chExt cx="671030" cy="622912"/>
          </a:xfrm>
        </p:grpSpPr>
        <p:pic>
          <p:nvPicPr>
            <p:cNvPr id="82" name="Picture 6">
              <a:extLst>
                <a:ext uri="{FF2B5EF4-FFF2-40B4-BE49-F238E27FC236}">
                  <a16:creationId xmlns:a16="http://schemas.microsoft.com/office/drawing/2014/main" id="{6C7AE440-0631-495F-A914-9F5725D04E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30" t="955"/>
            <a:stretch/>
          </p:blipFill>
          <p:spPr bwMode="auto">
            <a:xfrm>
              <a:off x="1475656" y="278418"/>
              <a:ext cx="671030" cy="6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hthoek 82">
              <a:extLst>
                <a:ext uri="{FF2B5EF4-FFF2-40B4-BE49-F238E27FC236}">
                  <a16:creationId xmlns:a16="http://schemas.microsoft.com/office/drawing/2014/main" id="{242EAC9C-DAC7-4130-8851-BB2D21C4AB3E}"/>
                </a:ext>
              </a:extLst>
            </p:cNvPr>
            <p:cNvSpPr/>
            <p:nvPr/>
          </p:nvSpPr>
          <p:spPr>
            <a:xfrm>
              <a:off x="1525843" y="387885"/>
              <a:ext cx="517432" cy="32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800" b="1" dirty="0">
                  <a:solidFill>
                    <a:schemeClr val="tx1"/>
                  </a:solidFill>
                </a:rPr>
                <a:t>Regels</a:t>
              </a:r>
            </a:p>
          </p:txBody>
        </p:sp>
      </p:grpSp>
      <p:sp>
        <p:nvSpPr>
          <p:cNvPr id="84" name="Pijl: omhoog/omlaag 83">
            <a:extLst>
              <a:ext uri="{FF2B5EF4-FFF2-40B4-BE49-F238E27FC236}">
                <a16:creationId xmlns:a16="http://schemas.microsoft.com/office/drawing/2014/main" id="{7419A029-F109-42C1-9A16-28BC43A91567}"/>
              </a:ext>
            </a:extLst>
          </p:cNvPr>
          <p:cNvSpPr/>
          <p:nvPr/>
        </p:nvSpPr>
        <p:spPr>
          <a:xfrm>
            <a:off x="4423905" y="4591939"/>
            <a:ext cx="348119" cy="550402"/>
          </a:xfrm>
          <a:prstGeom prst="upDownArrow">
            <a:avLst/>
          </a:prstGeom>
          <a:solidFill>
            <a:srgbClr val="E17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8" name="Tekstvak 87">
            <a:extLst>
              <a:ext uri="{FF2B5EF4-FFF2-40B4-BE49-F238E27FC236}">
                <a16:creationId xmlns:a16="http://schemas.microsoft.com/office/drawing/2014/main" id="{3E14CE49-EA10-40FA-B835-0A048DBD9B70}"/>
              </a:ext>
            </a:extLst>
          </p:cNvPr>
          <p:cNvSpPr txBox="1"/>
          <p:nvPr/>
        </p:nvSpPr>
        <p:spPr>
          <a:xfrm>
            <a:off x="830306" y="5841957"/>
            <a:ext cx="3164755" cy="400110"/>
          </a:xfrm>
          <a:prstGeom prst="rect">
            <a:avLst/>
          </a:prstGeom>
          <a:noFill/>
        </p:spPr>
        <p:txBody>
          <a:bodyPr wrap="square" rtlCol="0">
            <a:spAutoFit/>
          </a:bodyPr>
          <a:lstStyle/>
          <a:p>
            <a:pPr algn="ctr"/>
            <a:r>
              <a:rPr lang="nl-NL" sz="2000" b="1" dirty="0"/>
              <a:t>Lokale voorzieningen</a:t>
            </a:r>
          </a:p>
        </p:txBody>
      </p:sp>
      <p:sp>
        <p:nvSpPr>
          <p:cNvPr id="92" name="Pijl: omhoog/omlaag 91">
            <a:extLst>
              <a:ext uri="{FF2B5EF4-FFF2-40B4-BE49-F238E27FC236}">
                <a16:creationId xmlns:a16="http://schemas.microsoft.com/office/drawing/2014/main" id="{E489D65E-2E1B-4359-95E5-2113B0C6FF7F}"/>
              </a:ext>
            </a:extLst>
          </p:cNvPr>
          <p:cNvSpPr/>
          <p:nvPr/>
        </p:nvSpPr>
        <p:spPr>
          <a:xfrm>
            <a:off x="4423905" y="2972842"/>
            <a:ext cx="348119" cy="550402"/>
          </a:xfrm>
          <a:prstGeom prst="upDownArrow">
            <a:avLst/>
          </a:prstGeom>
          <a:solidFill>
            <a:srgbClr val="E17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557" y="5235977"/>
            <a:ext cx="7620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1027400" y="225975"/>
            <a:ext cx="7772400" cy="1470025"/>
          </a:xfrm>
        </p:spPr>
        <p:txBody>
          <a:bodyPr>
            <a:normAutofit/>
          </a:bodyPr>
          <a:lstStyle/>
          <a:p>
            <a:r>
              <a:rPr lang="nl-NL" sz="2000" dirty="0"/>
              <a:t>Het Omgevingsloket in het digitaal stelsel </a:t>
            </a:r>
            <a:br>
              <a:rPr lang="nl-NL" sz="2000" dirty="0"/>
            </a:br>
            <a:endParaRPr lang="nl-NL" sz="2000" dirty="0"/>
          </a:p>
        </p:txBody>
      </p:sp>
      <p:pic>
        <p:nvPicPr>
          <p:cNvPr id="5" name="Afbeelding 4"/>
          <p:cNvPicPr>
            <a:picLocks noChangeAspect="1"/>
          </p:cNvPicPr>
          <p:nvPr/>
        </p:nvPicPr>
        <p:blipFill>
          <a:blip r:embed="rId6"/>
          <a:stretch>
            <a:fillRect/>
          </a:stretch>
        </p:blipFill>
        <p:spPr>
          <a:xfrm rot="20903491">
            <a:off x="3802760" y="1749533"/>
            <a:ext cx="1755286" cy="294321"/>
          </a:xfrm>
          <a:prstGeom prst="rect">
            <a:avLst/>
          </a:prstGeom>
        </p:spPr>
      </p:pic>
    </p:spTree>
    <p:extLst>
      <p:ext uri="{BB962C8B-B14F-4D97-AF65-F5344CB8AC3E}">
        <p14:creationId xmlns:p14="http://schemas.microsoft.com/office/powerpoint/2010/main" val="24031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4" grpId="0" animBg="1"/>
      <p:bldP spid="15" grpId="0"/>
      <p:bldP spid="213" grpId="0" animBg="1"/>
      <p:bldP spid="218" grpId="0" animBg="1"/>
      <p:bldP spid="219" grpId="0" animBg="1"/>
      <p:bldP spid="84" grpId="0" animBg="1"/>
      <p:bldP spid="88" grpId="0"/>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ctrTitle"/>
          </p:nvPr>
        </p:nvSpPr>
        <p:spPr>
          <a:xfrm>
            <a:off x="1027400" y="225975"/>
            <a:ext cx="7772400" cy="1470025"/>
          </a:xfrm>
        </p:spPr>
        <p:txBody>
          <a:bodyPr>
            <a:normAutofit/>
          </a:bodyPr>
          <a:lstStyle/>
          <a:p>
            <a:r>
              <a:rPr lang="nl-NL" sz="2000" dirty="0"/>
              <a:t>Het Omgevingsloket in het digitaal stelsel </a:t>
            </a:r>
          </a:p>
        </p:txBody>
      </p:sp>
      <p:sp>
        <p:nvSpPr>
          <p:cNvPr id="6" name="Ovaal 5"/>
          <p:cNvSpPr/>
          <p:nvPr/>
        </p:nvSpPr>
        <p:spPr>
          <a:xfrm>
            <a:off x="1123950" y="855861"/>
            <a:ext cx="7147466" cy="3909106"/>
          </a:xfrm>
          <a:prstGeom prst="rect">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3" name="Rechthoek 212"/>
          <p:cNvSpPr/>
          <p:nvPr/>
        </p:nvSpPr>
        <p:spPr>
          <a:xfrm>
            <a:off x="2072391" y="3702524"/>
            <a:ext cx="1854332" cy="7278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Landelijke </a:t>
            </a:r>
            <a:r>
              <a:rPr lang="nl-NL" sz="1100" dirty="0" smtClean="0">
                <a:solidFill>
                  <a:schemeClr val="tx1"/>
                </a:solidFill>
              </a:rPr>
              <a:t>voorziening </a:t>
            </a:r>
            <a:r>
              <a:rPr lang="nl-NL" sz="1100" dirty="0">
                <a:solidFill>
                  <a:schemeClr val="tx1"/>
                </a:solidFill>
              </a:rPr>
              <a:t>b</a:t>
            </a:r>
            <a:r>
              <a:rPr lang="nl-NL" sz="1100" dirty="0" smtClean="0">
                <a:solidFill>
                  <a:schemeClr val="tx1"/>
                </a:solidFill>
              </a:rPr>
              <a:t>ekendmaken </a:t>
            </a:r>
            <a:r>
              <a:rPr lang="nl-NL" sz="1100" dirty="0">
                <a:solidFill>
                  <a:schemeClr val="tx1"/>
                </a:solidFill>
              </a:rPr>
              <a:t>en </a:t>
            </a:r>
            <a:r>
              <a:rPr lang="nl-NL" sz="1100" dirty="0" smtClean="0">
                <a:solidFill>
                  <a:schemeClr val="tx1"/>
                </a:solidFill>
              </a:rPr>
              <a:t>beschikbaar </a:t>
            </a:r>
            <a:r>
              <a:rPr lang="nl-NL" sz="1100" dirty="0">
                <a:solidFill>
                  <a:schemeClr val="tx1"/>
                </a:solidFill>
              </a:rPr>
              <a:t>stellen (LVBB)</a:t>
            </a:r>
          </a:p>
        </p:txBody>
      </p:sp>
      <p:sp>
        <p:nvSpPr>
          <p:cNvPr id="218" name="Rechthoek 217"/>
          <p:cNvSpPr/>
          <p:nvPr/>
        </p:nvSpPr>
        <p:spPr>
          <a:xfrm>
            <a:off x="5183727" y="3698975"/>
            <a:ext cx="1769676" cy="7278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smtClean="0">
                <a:solidFill>
                  <a:schemeClr val="tx1"/>
                </a:solidFill>
              </a:rPr>
              <a:t>Registratie toepasbare regels </a:t>
            </a:r>
            <a:r>
              <a:rPr lang="nl-NL" sz="1100" dirty="0">
                <a:solidFill>
                  <a:schemeClr val="tx1"/>
                </a:solidFill>
              </a:rPr>
              <a:t>(RTR)</a:t>
            </a:r>
          </a:p>
        </p:txBody>
      </p:sp>
      <p:sp>
        <p:nvSpPr>
          <p:cNvPr id="219" name="Rechthoek 218"/>
          <p:cNvSpPr/>
          <p:nvPr/>
        </p:nvSpPr>
        <p:spPr>
          <a:xfrm>
            <a:off x="4002956" y="3698975"/>
            <a:ext cx="1119600" cy="7261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smtClean="0">
                <a:solidFill>
                  <a:schemeClr val="tx1"/>
                </a:solidFill>
              </a:rPr>
              <a:t>Stelselcatalogus</a:t>
            </a:r>
          </a:p>
          <a:p>
            <a:pPr algn="ctr"/>
            <a:r>
              <a:rPr lang="en-US" sz="1100" dirty="0" err="1" smtClean="0">
                <a:solidFill>
                  <a:schemeClr val="tx1"/>
                </a:solidFill>
              </a:rPr>
              <a:t>Omgevingswet</a:t>
            </a:r>
            <a:endParaRPr lang="nl-NL" sz="1100" dirty="0">
              <a:solidFill>
                <a:schemeClr val="tx1"/>
              </a:solidFill>
            </a:endParaRPr>
          </a:p>
        </p:txBody>
      </p:sp>
      <p:grpSp>
        <p:nvGrpSpPr>
          <p:cNvPr id="75" name="Groep 74">
            <a:extLst>
              <a:ext uri="{FF2B5EF4-FFF2-40B4-BE49-F238E27FC236}">
                <a16:creationId xmlns:a16="http://schemas.microsoft.com/office/drawing/2014/main" id="{7655F0E0-0981-4B65-87B3-21AFCD89723B}"/>
              </a:ext>
            </a:extLst>
          </p:cNvPr>
          <p:cNvGrpSpPr/>
          <p:nvPr/>
        </p:nvGrpSpPr>
        <p:grpSpPr>
          <a:xfrm>
            <a:off x="4277583" y="5290278"/>
            <a:ext cx="671030" cy="622912"/>
            <a:chOff x="1475656" y="278418"/>
            <a:chExt cx="671030" cy="622912"/>
          </a:xfrm>
        </p:grpSpPr>
        <p:pic>
          <p:nvPicPr>
            <p:cNvPr id="76" name="Picture 6">
              <a:extLst>
                <a:ext uri="{FF2B5EF4-FFF2-40B4-BE49-F238E27FC236}">
                  <a16:creationId xmlns:a16="http://schemas.microsoft.com/office/drawing/2014/main" id="{E61A0CE7-71DE-4799-9293-CEE5D1C935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30" t="955"/>
            <a:stretch/>
          </p:blipFill>
          <p:spPr bwMode="auto">
            <a:xfrm>
              <a:off x="1475656" y="278418"/>
              <a:ext cx="671030" cy="6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Rechthoek 76">
              <a:extLst>
                <a:ext uri="{FF2B5EF4-FFF2-40B4-BE49-F238E27FC236}">
                  <a16:creationId xmlns:a16="http://schemas.microsoft.com/office/drawing/2014/main" id="{1D1AB110-DA16-466F-996B-6ACAA4361D11}"/>
                </a:ext>
              </a:extLst>
            </p:cNvPr>
            <p:cNvSpPr/>
            <p:nvPr/>
          </p:nvSpPr>
          <p:spPr>
            <a:xfrm>
              <a:off x="1530886" y="387885"/>
              <a:ext cx="518400" cy="32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800" b="1" dirty="0">
                  <a:solidFill>
                    <a:schemeClr val="tx2"/>
                  </a:solidFill>
                </a:rPr>
                <a:t>PLAN</a:t>
              </a:r>
            </a:p>
          </p:txBody>
        </p:sp>
      </p:grpSp>
      <p:grpSp>
        <p:nvGrpSpPr>
          <p:cNvPr id="78" name="Groep 77">
            <a:extLst>
              <a:ext uri="{FF2B5EF4-FFF2-40B4-BE49-F238E27FC236}">
                <a16:creationId xmlns:a16="http://schemas.microsoft.com/office/drawing/2014/main" id="{8BF42D28-1827-43DC-A855-418D8751396F}"/>
              </a:ext>
            </a:extLst>
          </p:cNvPr>
          <p:cNvGrpSpPr/>
          <p:nvPr/>
        </p:nvGrpSpPr>
        <p:grpSpPr>
          <a:xfrm>
            <a:off x="3612821" y="5290278"/>
            <a:ext cx="671030" cy="622912"/>
            <a:chOff x="1475656" y="278418"/>
            <a:chExt cx="671030" cy="622912"/>
          </a:xfrm>
        </p:grpSpPr>
        <p:pic>
          <p:nvPicPr>
            <p:cNvPr id="79" name="Picture 6">
              <a:extLst>
                <a:ext uri="{FF2B5EF4-FFF2-40B4-BE49-F238E27FC236}">
                  <a16:creationId xmlns:a16="http://schemas.microsoft.com/office/drawing/2014/main" id="{3ACBD303-C167-4C4D-B985-0AA2213172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30" t="955"/>
            <a:stretch/>
          </p:blipFill>
          <p:spPr bwMode="auto">
            <a:xfrm>
              <a:off x="1475656" y="278418"/>
              <a:ext cx="671030" cy="6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Rechthoek 79">
              <a:extLst>
                <a:ext uri="{FF2B5EF4-FFF2-40B4-BE49-F238E27FC236}">
                  <a16:creationId xmlns:a16="http://schemas.microsoft.com/office/drawing/2014/main" id="{B061117E-3FB9-436E-98F1-D953D8AEC9B1}"/>
                </a:ext>
              </a:extLst>
            </p:cNvPr>
            <p:cNvSpPr/>
            <p:nvPr/>
          </p:nvSpPr>
          <p:spPr>
            <a:xfrm>
              <a:off x="1526123" y="387885"/>
              <a:ext cx="518400" cy="32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800" b="1" dirty="0">
                  <a:solidFill>
                    <a:schemeClr val="tx2"/>
                  </a:solidFill>
                </a:rPr>
                <a:t>VTH</a:t>
              </a:r>
            </a:p>
          </p:txBody>
        </p:sp>
      </p:grpSp>
      <p:grpSp>
        <p:nvGrpSpPr>
          <p:cNvPr id="81" name="Groep 80">
            <a:extLst>
              <a:ext uri="{FF2B5EF4-FFF2-40B4-BE49-F238E27FC236}">
                <a16:creationId xmlns:a16="http://schemas.microsoft.com/office/drawing/2014/main" id="{BEE27E45-A695-4BD2-9E24-FDF7509F043F}"/>
              </a:ext>
            </a:extLst>
          </p:cNvPr>
          <p:cNvGrpSpPr/>
          <p:nvPr/>
        </p:nvGrpSpPr>
        <p:grpSpPr>
          <a:xfrm>
            <a:off x="4949236" y="5290278"/>
            <a:ext cx="671030" cy="622912"/>
            <a:chOff x="1475656" y="278418"/>
            <a:chExt cx="671030" cy="622912"/>
          </a:xfrm>
        </p:grpSpPr>
        <p:pic>
          <p:nvPicPr>
            <p:cNvPr id="82" name="Picture 6">
              <a:extLst>
                <a:ext uri="{FF2B5EF4-FFF2-40B4-BE49-F238E27FC236}">
                  <a16:creationId xmlns:a16="http://schemas.microsoft.com/office/drawing/2014/main" id="{6C7AE440-0631-495F-A914-9F5725D04E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30" t="955"/>
            <a:stretch/>
          </p:blipFill>
          <p:spPr bwMode="auto">
            <a:xfrm>
              <a:off x="1475656" y="278418"/>
              <a:ext cx="671030" cy="6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hthoek 82">
              <a:extLst>
                <a:ext uri="{FF2B5EF4-FFF2-40B4-BE49-F238E27FC236}">
                  <a16:creationId xmlns:a16="http://schemas.microsoft.com/office/drawing/2014/main" id="{242EAC9C-DAC7-4130-8851-BB2D21C4AB3E}"/>
                </a:ext>
              </a:extLst>
            </p:cNvPr>
            <p:cNvSpPr/>
            <p:nvPr/>
          </p:nvSpPr>
          <p:spPr>
            <a:xfrm>
              <a:off x="1525843" y="387885"/>
              <a:ext cx="517432" cy="32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800" b="1" dirty="0">
                  <a:solidFill>
                    <a:schemeClr val="tx2"/>
                  </a:solidFill>
                </a:rPr>
                <a:t>Regels</a:t>
              </a:r>
            </a:p>
          </p:txBody>
        </p:sp>
      </p:grpSp>
      <p:sp>
        <p:nvSpPr>
          <p:cNvPr id="94" name="Ovaal 5">
            <a:extLst>
              <a:ext uri="{FF2B5EF4-FFF2-40B4-BE49-F238E27FC236}">
                <a16:creationId xmlns:a16="http://schemas.microsoft.com/office/drawing/2014/main" id="{61B03659-DBF0-4233-87F9-4995DECB2B32}"/>
              </a:ext>
            </a:extLst>
          </p:cNvPr>
          <p:cNvSpPr/>
          <p:nvPr/>
        </p:nvSpPr>
        <p:spPr>
          <a:xfrm>
            <a:off x="1123950" y="4764967"/>
            <a:ext cx="7147466" cy="1516342"/>
          </a:xfrm>
          <a:prstGeom prst="rect">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4" name="Pijl: omhoog/omlaag 83">
            <a:extLst>
              <a:ext uri="{FF2B5EF4-FFF2-40B4-BE49-F238E27FC236}">
                <a16:creationId xmlns:a16="http://schemas.microsoft.com/office/drawing/2014/main" id="{7419A029-F109-42C1-9A16-28BC43A91567}"/>
              </a:ext>
            </a:extLst>
          </p:cNvPr>
          <p:cNvSpPr/>
          <p:nvPr/>
        </p:nvSpPr>
        <p:spPr>
          <a:xfrm>
            <a:off x="4424400" y="4591939"/>
            <a:ext cx="348119" cy="550402"/>
          </a:xfrm>
          <a:prstGeom prst="upDownArrow">
            <a:avLst/>
          </a:prstGeom>
          <a:solidFill>
            <a:srgbClr val="E17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2" name="Pijl: omhoog/omlaag 91">
            <a:extLst>
              <a:ext uri="{FF2B5EF4-FFF2-40B4-BE49-F238E27FC236}">
                <a16:creationId xmlns:a16="http://schemas.microsoft.com/office/drawing/2014/main" id="{E489D65E-2E1B-4359-95E5-2113B0C6FF7F}"/>
              </a:ext>
            </a:extLst>
          </p:cNvPr>
          <p:cNvSpPr/>
          <p:nvPr/>
        </p:nvSpPr>
        <p:spPr>
          <a:xfrm>
            <a:off x="4423905" y="2972842"/>
            <a:ext cx="348119" cy="550402"/>
          </a:xfrm>
          <a:prstGeom prst="upDownArrow">
            <a:avLst/>
          </a:prstGeom>
          <a:solidFill>
            <a:srgbClr val="E17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3" name="Titel 1">
            <a:extLst>
              <a:ext uri="{FF2B5EF4-FFF2-40B4-BE49-F238E27FC236}">
                <a16:creationId xmlns:a16="http://schemas.microsoft.com/office/drawing/2014/main" id="{BA830401-400D-494A-A9EF-8B16611A02A5}"/>
              </a:ext>
            </a:extLst>
          </p:cNvPr>
          <p:cNvSpPr txBox="1">
            <a:spLocks/>
          </p:cNvSpPr>
          <p:nvPr/>
        </p:nvSpPr>
        <p:spPr>
          <a:xfrm>
            <a:off x="1225465" y="1053965"/>
            <a:ext cx="8309401" cy="5015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endParaRPr lang="nl-NL" sz="2000" dirty="0"/>
          </a:p>
        </p:txBody>
      </p:sp>
      <p:sp>
        <p:nvSpPr>
          <p:cNvPr id="25" name="Tekstvak 24">
            <a:extLst>
              <a:ext uri="{FF2B5EF4-FFF2-40B4-BE49-F238E27FC236}">
                <a16:creationId xmlns:a16="http://schemas.microsoft.com/office/drawing/2014/main" id="{E92734C8-8063-4BF4-ADCE-DE4E44DDEEB7}"/>
              </a:ext>
            </a:extLst>
          </p:cNvPr>
          <p:cNvSpPr txBox="1"/>
          <p:nvPr/>
        </p:nvSpPr>
        <p:spPr>
          <a:xfrm>
            <a:off x="1225465" y="2807691"/>
            <a:ext cx="3096925" cy="707886"/>
          </a:xfrm>
          <a:prstGeom prst="rect">
            <a:avLst/>
          </a:prstGeom>
          <a:noFill/>
        </p:spPr>
        <p:txBody>
          <a:bodyPr wrap="square" rtlCol="0">
            <a:spAutoFit/>
          </a:bodyPr>
          <a:lstStyle/>
          <a:p>
            <a:r>
              <a:rPr lang="nl-NL" sz="2000" b="1" dirty="0"/>
              <a:t>Digitaal Stelsel Omgevingswet</a:t>
            </a: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557" y="5235977"/>
            <a:ext cx="7620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Afbeelding 22"/>
          <p:cNvPicPr>
            <a:picLocks noChangeAspect="1"/>
          </p:cNvPicPr>
          <p:nvPr/>
        </p:nvPicPr>
        <p:blipFill>
          <a:blip r:embed="rId5"/>
          <a:stretch>
            <a:fillRect/>
          </a:stretch>
        </p:blipFill>
        <p:spPr>
          <a:xfrm>
            <a:off x="3227219" y="974962"/>
            <a:ext cx="2771758" cy="1896275"/>
          </a:xfrm>
          <a:prstGeom prst="rect">
            <a:avLst/>
          </a:prstGeom>
        </p:spPr>
      </p:pic>
      <p:pic>
        <p:nvPicPr>
          <p:cNvPr id="24" name="Afbeelding 23"/>
          <p:cNvPicPr>
            <a:picLocks noChangeAspect="1"/>
          </p:cNvPicPr>
          <p:nvPr/>
        </p:nvPicPr>
        <p:blipFill>
          <a:blip r:embed="rId6"/>
          <a:stretch>
            <a:fillRect/>
          </a:stretch>
        </p:blipFill>
        <p:spPr>
          <a:xfrm rot="20903491">
            <a:off x="3802760" y="1749533"/>
            <a:ext cx="1755286" cy="294321"/>
          </a:xfrm>
          <a:prstGeom prst="rect">
            <a:avLst/>
          </a:prstGeom>
        </p:spPr>
      </p:pic>
    </p:spTree>
    <p:extLst>
      <p:ext uri="{BB962C8B-B14F-4D97-AF65-F5344CB8AC3E}">
        <p14:creationId xmlns:p14="http://schemas.microsoft.com/office/powerpoint/2010/main" val="101076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elpagina zonder foto">
  <a:themeElements>
    <a:clrScheme name="Aangepast 2">
      <a:dk1>
        <a:sysClr val="windowText" lastClr="000000"/>
      </a:dk1>
      <a:lt1>
        <a:sysClr val="window" lastClr="FFFFFF"/>
      </a:lt1>
      <a:dk2>
        <a:srgbClr val="F4BBD6"/>
      </a:dk2>
      <a:lt2>
        <a:srgbClr val="EEECE1"/>
      </a:lt2>
      <a:accent1>
        <a:srgbClr val="8FB73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6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6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7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_Titelpagina zonder foto">
  <a:themeElements>
    <a:clrScheme name="Aangepast 2">
      <a:dk1>
        <a:sysClr val="windowText" lastClr="000000"/>
      </a:dk1>
      <a:lt1>
        <a:sysClr val="window" lastClr="FFFFFF"/>
      </a:lt1>
      <a:dk2>
        <a:srgbClr val="F4BBD6"/>
      </a:dk2>
      <a:lt2>
        <a:srgbClr val="EEECE1"/>
      </a:lt2>
      <a:accent1>
        <a:srgbClr val="8FB73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PBLQ">
  <a:themeElements>
    <a:clrScheme name="PBLQ">
      <a:dk1>
        <a:srgbClr val="072C47"/>
      </a:dk1>
      <a:lt1>
        <a:sysClr val="window" lastClr="FFFFFF"/>
      </a:lt1>
      <a:dk2>
        <a:srgbClr val="072C47"/>
      </a:dk2>
      <a:lt2>
        <a:srgbClr val="E7E6E6"/>
      </a:lt2>
      <a:accent1>
        <a:srgbClr val="B2C97D"/>
      </a:accent1>
      <a:accent2>
        <a:srgbClr val="83D2E3"/>
      </a:accent2>
      <a:accent3>
        <a:srgbClr val="FDAF18"/>
      </a:accent3>
      <a:accent4>
        <a:srgbClr val="CBDB2B"/>
      </a:accent4>
      <a:accent5>
        <a:srgbClr val="53B4AE"/>
      </a:accent5>
      <a:accent6>
        <a:srgbClr val="F58581"/>
      </a:accent6>
      <a:hlink>
        <a:srgbClr val="2F75FF"/>
      </a:hlink>
      <a:folHlink>
        <a:srgbClr val="954F72"/>
      </a:folHlink>
    </a:clrScheme>
    <a:fontScheme name="PBLQ">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LQ PowerPoint [Alleen-lezen]" id="{EFDE2BA7-38FA-4AF9-A4AE-676EC9491976}" vid="{1329C895-91F9-4D3F-B2E2-2691CCE64F63}"/>
    </a:ext>
  </a:extLst>
</a:theme>
</file>

<file path=ppt/theme/theme5.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e884e19b-67f8-43c0-a42e-022881338946">0006-10-3224</_dlc_DocId>
    <_dlc_DocIdUrl xmlns="e884e19b-67f8-43c0-a42e-022881338946">
      <Url>https://www.samenwerkruimten.nl/teamsites/piow/dso/_layouts/15/DocIdRedir.aspx?ID=0006-10-3224</Url>
      <Description>0006-10-3224</Description>
    </_dlc_DocIdUrl>
    <Datum_x0020_document xmlns="8fad09c0-8ee5-4430-9dca-5fb6d4e23ab6" xsi:nil="true"/>
    <Document-id_x0020__x0028_linked_x0020_to_x0020_document_x0029_ xmlns="bdcb39d6-4cec-4ed5-89cb-ceb0d3f1b39e" xsi:nil="true"/>
    <Auteur xmlns="8fad09c0-8ee5-4430-9dca-5fb6d4e23ab6" xsi:nil="true"/>
    <Deelprogramma xmlns="8fad09c0-8ee5-4430-9dca-5fb6d4e23ab6" xsi:nil="true"/>
    <_Status xmlns="http://schemas.microsoft.com/sharepoint/v3/fields" xsi:nil="true"/>
    <Archiefwaardig_x0020_document xmlns="8fad09c0-8ee5-4430-9dca-5fb6d4e23ab6" xsi:nil="true"/>
    <Ratings xmlns="http://schemas.microsoft.com/sharepoint/v3" xsi:nil="true"/>
    <Vertrouwelijkheid xmlns="8fad09c0-8ee5-4430-9dca-5fb6d4e23ab6">Bedrijfsvertrouwelijk</Vertrouwelijkheid>
    <Documentsoort xmlns="8fad09c0-8ee5-4430-9dca-5fb6d4e23ab6" xsi:nil="true"/>
    <LikedBy xmlns="http://schemas.microsoft.com/sharepoint/v3">
      <UserInfo>
        <DisplayName/>
        <AccountId xsi:nil="true"/>
        <AccountType/>
      </UserInfo>
    </LikedBy>
    <Versie_x0020_nummer xmlns="8fad09c0-8ee5-4430-9dca-5fb6d4e23ab6" xsi:nil="true"/>
    <RatedBy xmlns="http://schemas.microsoft.com/sharepoint/v3">
      <UserInfo>
        <DisplayName/>
        <AccountId xsi:nil="true"/>
        <AccountType/>
      </UserInfo>
    </RatedBy>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EDA7101B7E59BD4BBC9589BC32D7EF86" ma:contentTypeVersion="18" ma:contentTypeDescription="Een nieuw document maken." ma:contentTypeScope="" ma:versionID="be79d7e0502254bbe528233f190258da">
  <xsd:schema xmlns:xsd="http://www.w3.org/2001/XMLSchema" xmlns:xs="http://www.w3.org/2001/XMLSchema" xmlns:p="http://schemas.microsoft.com/office/2006/metadata/properties" xmlns:ns1="http://schemas.microsoft.com/sharepoint/v3" xmlns:ns2="8fad09c0-8ee5-4430-9dca-5fb6d4e23ab6" xmlns:ns3="http://schemas.microsoft.com/sharepoint/v3/fields" xmlns:ns4="bdcb39d6-4cec-4ed5-89cb-ceb0d3f1b39e" xmlns:ns5="e884e19b-67f8-43c0-a42e-022881338946" targetNamespace="http://schemas.microsoft.com/office/2006/metadata/properties" ma:root="true" ma:fieldsID="c86ec2e62af878f0697c0d7828ef1a3b" ns1:_="" ns2:_="" ns3:_="" ns4:_="" ns5:_="">
    <xsd:import namespace="http://schemas.microsoft.com/sharepoint/v3"/>
    <xsd:import namespace="8fad09c0-8ee5-4430-9dca-5fb6d4e23ab6"/>
    <xsd:import namespace="http://schemas.microsoft.com/sharepoint/v3/fields"/>
    <xsd:import namespace="bdcb39d6-4cec-4ed5-89cb-ceb0d3f1b39e"/>
    <xsd:import namespace="e884e19b-67f8-43c0-a42e-022881338946"/>
    <xsd:element name="properties">
      <xsd:complexType>
        <xsd:sequence>
          <xsd:element name="documentManagement">
            <xsd:complexType>
              <xsd:all>
                <xsd:element ref="ns2:Datum_x0020_document" minOccurs="0"/>
                <xsd:element ref="ns3:_Status" minOccurs="0"/>
                <xsd:element ref="ns2:Documentsoort" minOccurs="0"/>
                <xsd:element ref="ns2:Archiefwaardig_x0020_document" minOccurs="0"/>
                <xsd:element ref="ns2:Vertrouwelijkheid" minOccurs="0"/>
                <xsd:element ref="ns2:Auteur" minOccurs="0"/>
                <xsd:element ref="ns2:Deelprogramma" minOccurs="0"/>
                <xsd:element ref="ns2:Versie_x0020_nummer" minOccurs="0"/>
                <xsd:element ref="ns4:Document-id_x0020__x0028_linked_x0020_to_x0020_document_x0029_" minOccurs="0"/>
                <xsd:element ref="ns5:_dlc_DocId" minOccurs="0"/>
                <xsd:element ref="ns5:_dlc_DocIdUrl" minOccurs="0"/>
                <xsd:element ref="ns5:_dlc_DocIdPersistId" minOccurs="0"/>
                <xsd:element ref="ns1:RatedBy" minOccurs="0"/>
                <xsd:element ref="ns1:Ratings"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edBy" ma:index="16" nillable="true" ma:displayName="Beoordeeld door" ma:description="Gebruikers hebben het item beoordeeld."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7" nillable="true" ma:displayName="Gebruikersbeoordelingen" ma:description="Gebruikersbeoordelingen voor het item" ma:hidden="true" ma:internalName="Ratings">
      <xsd:simpleType>
        <xsd:restriction base="dms:Note"/>
      </xsd:simpleType>
    </xsd:element>
    <xsd:element name="LikedBy" ma:index="18" nillable="true" ma:displayName="Leuk gevonden door"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ad09c0-8ee5-4430-9dca-5fb6d4e23ab6" elementFormDefault="qualified">
    <xsd:import namespace="http://schemas.microsoft.com/office/2006/documentManagement/types"/>
    <xsd:import namespace="http://schemas.microsoft.com/office/infopath/2007/PartnerControls"/>
    <xsd:element name="Datum_x0020_document" ma:index="2" nillable="true" ma:displayName="Datum document" ma:format="DateOnly" ma:internalName="Datum_x0020_document">
      <xsd:simpleType>
        <xsd:restriction base="dms:DateTime"/>
      </xsd:simpleType>
    </xsd:element>
    <xsd:element name="Documentsoort" ma:index="4" nillable="true" ma:displayName="Documentsoort" ma:description="Wat is het type document" ma:format="Dropdown" ma:indexed="true" ma:internalName="Documentsoort">
      <xsd:simpleType>
        <xsd:restriction base="dms:Choice">
          <xsd:enumeration value="Agenda"/>
          <xsd:enumeration value="Brief"/>
          <xsd:enumeration value="E-mail"/>
          <xsd:enumeration value="Format"/>
          <xsd:enumeration value="Formulier"/>
          <xsd:enumeration value="Inventarisatie"/>
          <xsd:enumeration value="Memo"/>
          <xsd:enumeration value="Nota"/>
          <xsd:enumeration value="Offerte"/>
          <xsd:enumeration value="Opdracht"/>
          <xsd:enumeration value="Overeenkomst"/>
          <xsd:enumeration value="Plan"/>
          <xsd:enumeration value="Planning"/>
          <xsd:enumeration value="Presentatie"/>
          <xsd:enumeration value="Raming"/>
          <xsd:enumeration value="Rapport"/>
          <xsd:enumeration value="Schema"/>
          <xsd:enumeration value="Verslag"/>
        </xsd:restriction>
      </xsd:simpleType>
    </xsd:element>
    <xsd:element name="Archiefwaardig_x0020_document" ma:index="5" nillable="true" ma:displayName="Archiefwaardig document" ma:description="Is het document archiefwaardig" ma:format="Dropdown" ma:indexed="true" ma:internalName="Archiefwaardig_x0020_document">
      <xsd:simpleType>
        <xsd:restriction base="dms:Choice">
          <xsd:enumeration value="Ja"/>
          <xsd:enumeration value="Nee"/>
        </xsd:restriction>
      </xsd:simpleType>
    </xsd:element>
    <xsd:element name="Vertrouwelijkheid" ma:index="6" nillable="true" ma:displayName="Vertrouwelijkheid" ma:default="Bedrijfsvertrouwelijk" ma:description="Hoe vertrouwelijk is een document" ma:format="Dropdown" ma:indexed="true" ma:internalName="Vertrouwelijkheid">
      <xsd:simpleType>
        <xsd:restriction base="dms:Choice">
          <xsd:enumeration value="RWS Informatie"/>
          <xsd:enumeration value="Bedrijfsvertrouwelijk"/>
          <xsd:enumeration value="Departementaal vertrouwelijk"/>
          <xsd:enumeration value="Persoonsvertrouwelijk"/>
        </xsd:restriction>
      </xsd:simpleType>
    </xsd:element>
    <xsd:element name="Auteur" ma:index="7" nillable="true" ma:displayName="Auteur" ma:internalName="Auteur">
      <xsd:simpleType>
        <xsd:restriction base="dms:Text">
          <xsd:maxLength value="255"/>
        </xsd:restriction>
      </xsd:simpleType>
    </xsd:element>
    <xsd:element name="Deelprogramma" ma:index="8" nillable="true" ma:displayName="Deelprogramma" ma:format="Dropdown" ma:internalName="Deelprogramma">
      <xsd:simpleType>
        <xsd:restriction base="dms:Choice">
          <xsd:enumeration value="DSO-Programmateam"/>
          <xsd:enumeration value="DSO-Architectenbureau"/>
          <xsd:enumeration value="DSO-PR01"/>
          <xsd:enumeration value="DSO-PR02"/>
          <xsd:enumeration value="DSO-PR04"/>
          <xsd:enumeration value="DSO-PR05"/>
          <xsd:enumeration value="DSO-PR06"/>
          <xsd:enumeration value="DSO-PR07"/>
          <xsd:enumeration value="DSO-PR08"/>
          <xsd:enumeration value="DSO-PR10"/>
          <xsd:enumeration value="DSO-PR11"/>
          <xsd:enumeration value="DSO-PR12"/>
          <xsd:enumeration value="DSO-PR13"/>
          <xsd:enumeration value="DSO-PR15"/>
          <xsd:enumeration value="DSO-PR16"/>
          <xsd:enumeration value="DSO-PR18"/>
          <xsd:enumeration value="DSO-PR19"/>
          <xsd:enumeration value="DSO-PR22"/>
          <xsd:enumeration value="DSO-PR23"/>
          <xsd:enumeration value="DSO-PR25"/>
          <xsd:enumeration value="DSO-PR26"/>
          <xsd:enumeration value="DSO-PR27"/>
          <xsd:enumeration value="DSO-PR28"/>
          <xsd:enumeration value="DSO-PR29"/>
          <xsd:enumeration value="DSO-PR30"/>
          <xsd:enumeration value="DSO-PR31"/>
          <xsd:enumeration value="IVO-Informatiepunt"/>
          <xsd:enumeration value="IVO-Programmateam"/>
          <xsd:enumeration value="IVO-Thema's, kerninstrumenten en verkenningen"/>
          <xsd:enumeration value="PB-Advisering"/>
          <xsd:enumeration value="PB-Beheersing"/>
          <xsd:enumeration value="PB-Communicatie/Omgeving"/>
        </xsd:restriction>
      </xsd:simpleType>
    </xsd:element>
    <xsd:element name="Versie_x0020_nummer" ma:index="9" nillable="true" ma:displayName="Versie nummer" ma:internalName="Versie_x0020_numme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3" nillable="true" ma:displayName="Status" ma:format="Dropdown" ma:internalName="_Status">
      <xsd:simpleType>
        <xsd:restriction base="dms:Choice">
          <xsd:enumeration value="Concept"/>
          <xsd:enumeration value="Definitief"/>
          <xsd:enumeration value="Vastgesteld"/>
        </xsd:restriction>
      </xsd:simpleType>
    </xsd:element>
  </xsd:schema>
  <xsd:schema xmlns:xsd="http://www.w3.org/2001/XMLSchema" xmlns:xs="http://www.w3.org/2001/XMLSchema" xmlns:dms="http://schemas.microsoft.com/office/2006/documentManagement/types" xmlns:pc="http://schemas.microsoft.com/office/infopath/2007/PartnerControls" targetNamespace="bdcb39d6-4cec-4ed5-89cb-ceb0d3f1b39e" elementFormDefault="qualified">
    <xsd:import namespace="http://schemas.microsoft.com/office/2006/documentManagement/types"/>
    <xsd:import namespace="http://schemas.microsoft.com/office/infopath/2007/PartnerControls"/>
    <xsd:element name="Document-id_x0020__x0028_linked_x0020_to_x0020_document_x0029_" ma:index="10" nillable="true" ma:displayName="Document-id (linked to document)" ma:internalName="Document_x002d_id_x0020__x0028_linked_x0020_to_x0020_document_x0029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84e19b-67f8-43c0-a42e-022881338946" elementFormDefault="qualified">
    <xsd:import namespace="http://schemas.microsoft.com/office/2006/documentManagement/types"/>
    <xsd:import namespace="http://schemas.microsoft.com/office/infopath/2007/PartnerControls"/>
    <xsd:element name="_dlc_DocId" ma:index="13" nillable="true" ma:displayName="Waarde van de document-id" ma:description="De waarde van de document-id die aan dit item is toegewezen." ma:internalName="_dlc_DocId" ma:readOnly="true">
      <xsd:simpleType>
        <xsd:restriction base="dms:Text"/>
      </xsd:simpleType>
    </xsd:element>
    <xsd:element name="_dlc_DocIdUrl" ma:index="14"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E25055-EB86-4965-87B0-A340E99C3952}">
  <ds:schemaRefs>
    <ds:schemaRef ds:uri="http://schemas.microsoft.com/office/2006/metadata/customXsn"/>
  </ds:schemaRefs>
</ds:datastoreItem>
</file>

<file path=customXml/itemProps2.xml><?xml version="1.0" encoding="utf-8"?>
<ds:datastoreItem xmlns:ds="http://schemas.openxmlformats.org/officeDocument/2006/customXml" ds:itemID="{FBC3AC64-0D7B-4F78-A1B6-1FFEFC37A0C8}">
  <ds:schemaRefs>
    <ds:schemaRef ds:uri="http://schemas.microsoft.com/sharepoint/v3/contenttype/forms"/>
  </ds:schemaRefs>
</ds:datastoreItem>
</file>

<file path=customXml/itemProps3.xml><?xml version="1.0" encoding="utf-8"?>
<ds:datastoreItem xmlns:ds="http://schemas.openxmlformats.org/officeDocument/2006/customXml" ds:itemID="{18F44BB3-EDA7-4DFC-8A08-77013BD6718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e884e19b-67f8-43c0-a42e-022881338946"/>
    <ds:schemaRef ds:uri="http://purl.org/dc/terms/"/>
    <ds:schemaRef ds:uri="bdcb39d6-4cec-4ed5-89cb-ceb0d3f1b39e"/>
    <ds:schemaRef ds:uri="http://schemas.microsoft.com/sharepoint/v3/fields"/>
    <ds:schemaRef ds:uri="8fad09c0-8ee5-4430-9dca-5fb6d4e23ab6"/>
    <ds:schemaRef ds:uri="http://www.w3.org/XML/1998/namespace"/>
    <ds:schemaRef ds:uri="http://purl.org/dc/dcmitype/"/>
  </ds:schemaRefs>
</ds:datastoreItem>
</file>

<file path=customXml/itemProps4.xml><?xml version="1.0" encoding="utf-8"?>
<ds:datastoreItem xmlns:ds="http://schemas.openxmlformats.org/officeDocument/2006/customXml" ds:itemID="{2363A2AC-B9FE-4CA3-970E-6C8D4B24C3F8}">
  <ds:schemaRefs>
    <ds:schemaRef ds:uri="http://schemas.microsoft.com/sharepoint/events"/>
  </ds:schemaRefs>
</ds:datastoreItem>
</file>

<file path=customXml/itemProps5.xml><?xml version="1.0" encoding="utf-8"?>
<ds:datastoreItem xmlns:ds="http://schemas.openxmlformats.org/officeDocument/2006/customXml" ds:itemID="{4320B40B-1D7F-43EC-BDF6-21D4AD99EA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ad09c0-8ee5-4430-9dca-5fb6d4e23ab6"/>
    <ds:schemaRef ds:uri="http://schemas.microsoft.com/sharepoint/v3/fields"/>
    <ds:schemaRef ds:uri="bdcb39d6-4cec-4ed5-89cb-ceb0d3f1b39e"/>
    <ds:schemaRef ds:uri="e884e19b-67f8-43c0-a42e-022881338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2270</TotalTime>
  <Words>1165</Words>
  <Application>Microsoft Office PowerPoint</Application>
  <PresentationFormat>Diavoorstelling (4:3)</PresentationFormat>
  <Paragraphs>82</Paragraphs>
  <Slides>5</Slides>
  <Notes>5</Notes>
  <HiddenSlides>0</HiddenSlides>
  <MMClips>0</MMClips>
  <ScaleCrop>false</ScaleCrop>
  <HeadingPairs>
    <vt:vector size="6" baseType="variant">
      <vt:variant>
        <vt:lpstr>Gebruikte lettertypen</vt:lpstr>
      </vt:variant>
      <vt:variant>
        <vt:i4>5</vt:i4>
      </vt:variant>
      <vt:variant>
        <vt:lpstr>Thema</vt:lpstr>
      </vt:variant>
      <vt:variant>
        <vt:i4>23</vt:i4>
      </vt:variant>
      <vt:variant>
        <vt:lpstr>Diatitels</vt:lpstr>
      </vt:variant>
      <vt:variant>
        <vt:i4>5</vt:i4>
      </vt:variant>
    </vt:vector>
  </HeadingPairs>
  <TitlesOfParts>
    <vt:vector size="33" baseType="lpstr">
      <vt:lpstr>Arial</vt:lpstr>
      <vt:lpstr>Calibri</vt:lpstr>
      <vt:lpstr>Geneva</vt:lpstr>
      <vt:lpstr>Verdana</vt:lpstr>
      <vt:lpstr>Wingdings</vt:lpstr>
      <vt:lpstr>Aangepast ontwerp</vt:lpstr>
      <vt:lpstr>10_Aangepast ontwerp</vt:lpstr>
      <vt:lpstr>6_Volgdia</vt:lpstr>
      <vt:lpstr>17_PBLQ</vt:lpstr>
      <vt:lpstr>1_Aangepast ontwerp</vt:lpstr>
      <vt:lpstr>2_Aangepast ontwerp</vt:lpstr>
      <vt:lpstr>1_Volgdia</vt:lpstr>
      <vt:lpstr>3_Aangepast ontwerp</vt:lpstr>
      <vt:lpstr>4_Aangepast ontwerp</vt:lpstr>
      <vt:lpstr>Volgdia</vt:lpstr>
      <vt:lpstr>2_Volgdia</vt:lpstr>
      <vt:lpstr>Titelpagina zonder foto</vt:lpstr>
      <vt:lpstr>5_Aangepast ontwerp</vt:lpstr>
      <vt:lpstr>16_Aangepast ontwerp</vt:lpstr>
      <vt:lpstr>6_Aangepast ontwerp</vt:lpstr>
      <vt:lpstr>7_Aangepast ontwerp</vt:lpstr>
      <vt:lpstr>1_Titelpagina zonder foto</vt:lpstr>
      <vt:lpstr>3_Volgdia</vt:lpstr>
      <vt:lpstr>8_Aangepast ontwerp</vt:lpstr>
      <vt:lpstr>9_Aangepast ontwerp</vt:lpstr>
      <vt:lpstr>11_Aangepast ontwerp</vt:lpstr>
      <vt:lpstr>12_Aangepast ontwerp</vt:lpstr>
      <vt:lpstr>13_Aangepast ontwerp</vt:lpstr>
      <vt:lpstr>Demo Omgevingsloket  versie juli 2023</vt:lpstr>
      <vt:lpstr>Inleiding</vt:lpstr>
      <vt:lpstr>Omgevingsloket vervangt de huidige voorzieningen </vt:lpstr>
      <vt:lpstr>Het Omgevingsloket in het digitaal stelsel  </vt:lpstr>
      <vt:lpstr>Het Omgevingsloket in het digitaal stelsel </vt:lpstr>
    </vt:vector>
  </TitlesOfParts>
  <Company>Kriskras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Fre Zwart</dc:creator>
  <cp:lastModifiedBy>Roobol, Natascha (CIV)</cp:lastModifiedBy>
  <cp:revision>1003</cp:revision>
  <cp:lastPrinted>2019-02-12T10:45:59Z</cp:lastPrinted>
  <dcterms:created xsi:type="dcterms:W3CDTF">2017-01-06T08:36:46Z</dcterms:created>
  <dcterms:modified xsi:type="dcterms:W3CDTF">2023-07-17T09:36:29Z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0x010100EDA7101B7E59BD4BBC9589BC32D7EF86</vt:lpwstr>
  </property>
  <property fmtid="{D5CDD505-2E9C-101B-9397-08002B2CF9AE}" pid="3" name="_dlc_DocIdItemGuid">
    <vt:lpwstr>7d093376-4f50-486c-9cfd-cd1ab971836b</vt:lpwstr>
  </property>
</Properties>
</file>