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24"/>
  </p:notesMasterIdLst>
  <p:handoutMasterIdLst>
    <p:handoutMasterId r:id="rId25"/>
  </p:handoutMasterIdLst>
  <p:sldIdLst>
    <p:sldId id="357" r:id="rId2"/>
    <p:sldId id="500" r:id="rId3"/>
    <p:sldId id="421" r:id="rId4"/>
    <p:sldId id="525" r:id="rId5"/>
    <p:sldId id="528" r:id="rId6"/>
    <p:sldId id="432" r:id="rId7"/>
    <p:sldId id="521" r:id="rId8"/>
    <p:sldId id="436" r:id="rId9"/>
    <p:sldId id="522" r:id="rId10"/>
    <p:sldId id="501" r:id="rId11"/>
    <p:sldId id="515" r:id="rId12"/>
    <p:sldId id="437" r:id="rId13"/>
    <p:sldId id="516" r:id="rId14"/>
    <p:sldId id="438" r:id="rId15"/>
    <p:sldId id="514" r:id="rId16"/>
    <p:sldId id="435" r:id="rId17"/>
    <p:sldId id="518" r:id="rId18"/>
    <p:sldId id="502" r:id="rId19"/>
    <p:sldId id="517" r:id="rId20"/>
    <p:sldId id="527" r:id="rId21"/>
    <p:sldId id="503" r:id="rId22"/>
    <p:sldId id="524" r:id="rId23"/>
  </p:sldIdLst>
  <p:sldSz cx="9144000" cy="6858000" type="screen4x3"/>
  <p:notesSz cx="6858000" cy="9144000"/>
  <p:defaultTextStyle>
    <a:defPPr>
      <a:defRPr lang="nl-NL"/>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863">
          <p15:clr>
            <a:srgbClr val="A4A3A4"/>
          </p15:clr>
        </p15:guide>
        <p15:guide id="2" orient="horz" pos="1141">
          <p15:clr>
            <a:srgbClr val="A4A3A4"/>
          </p15:clr>
        </p15:guide>
        <p15:guide id="3" orient="horz" pos="2286">
          <p15:clr>
            <a:srgbClr val="A4A3A4"/>
          </p15:clr>
        </p15:guide>
        <p15:guide id="4" pos="2892">
          <p15:clr>
            <a:srgbClr val="A4A3A4"/>
          </p15:clr>
        </p15:guide>
        <p15:guide id="5" pos="2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39870C"/>
    <a:srgbClr val="E17000"/>
    <a:srgbClr val="222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2317" autoAdjust="0"/>
  </p:normalViewPr>
  <p:slideViewPr>
    <p:cSldViewPr snapToGrid="0" snapToObjects="1">
      <p:cViewPr varScale="1">
        <p:scale>
          <a:sx n="120" d="100"/>
          <a:sy n="120" d="100"/>
        </p:scale>
        <p:origin x="1056" y="102"/>
      </p:cViewPr>
      <p:guideLst>
        <p:guide orient="horz" pos="3863"/>
        <p:guide orient="horz" pos="1141"/>
        <p:guide orient="horz" pos="2286"/>
        <p:guide pos="2892"/>
        <p:guide pos="27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DA00EE7-DAED-D709-1E54-68225BB950B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C47AFD45-BE4B-7680-F376-476950A23E0A}"/>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9E8EAA1-D8AE-4F59-9A68-D49FDA8AD9E8}" type="datetime1">
              <a:rPr lang="nl-NL"/>
              <a:pPr>
                <a:defRPr/>
              </a:pPr>
              <a:t>3-4-2023</a:t>
            </a:fld>
            <a:endParaRPr lang="nl-NL"/>
          </a:p>
        </p:txBody>
      </p:sp>
      <p:sp>
        <p:nvSpPr>
          <p:cNvPr id="4" name="Tijdelijke aanduiding voor voettekst 3">
            <a:extLst>
              <a:ext uri="{FF2B5EF4-FFF2-40B4-BE49-F238E27FC236}">
                <a16:creationId xmlns:a16="http://schemas.microsoft.com/office/drawing/2014/main" id="{3546F634-7655-D0CD-A10E-E709020F5A6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5" name="Tijdelijke aanduiding voor dianummer 4">
            <a:extLst>
              <a:ext uri="{FF2B5EF4-FFF2-40B4-BE49-F238E27FC236}">
                <a16:creationId xmlns:a16="http://schemas.microsoft.com/office/drawing/2014/main" id="{E5DDC36E-BDDC-AE2C-E8E7-C62D2AD1726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3EE6919-38BC-4D49-8175-E7A0AF42DFC2}" type="slidenum">
              <a:rPr lang="nl-NL" altLang="nl-NL"/>
              <a:pPr/>
              <a:t>‹nr.›</a:t>
            </a:fld>
            <a:endParaRPr lang="nl-NL" altLang="nl-NL"/>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142C94D-C27D-CEEE-7A98-E6048D69CB0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a:extLst>
              <a:ext uri="{FF2B5EF4-FFF2-40B4-BE49-F238E27FC236}">
                <a16:creationId xmlns:a16="http://schemas.microsoft.com/office/drawing/2014/main" id="{D76AFF55-1ADA-597F-280C-9A772E8A38E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671696D-9226-422D-953F-842937080CEA}" type="datetime1">
              <a:rPr lang="nl-NL"/>
              <a:pPr>
                <a:defRPr/>
              </a:pPr>
              <a:t>3-4-2023</a:t>
            </a:fld>
            <a:endParaRPr lang="nl-NL"/>
          </a:p>
        </p:txBody>
      </p:sp>
      <p:sp>
        <p:nvSpPr>
          <p:cNvPr id="4" name="Tijdelijke aanduiding voor dia-afbeelding 3">
            <a:extLst>
              <a:ext uri="{FF2B5EF4-FFF2-40B4-BE49-F238E27FC236}">
                <a16:creationId xmlns:a16="http://schemas.microsoft.com/office/drawing/2014/main" id="{B83505F9-BC1C-A273-FC1F-CE0C9F397AA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CF074531-EE3E-E424-9DC2-699E0AB98E5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DF99A263-A07E-872B-3241-AFD34F9A884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a:extLst>
              <a:ext uri="{FF2B5EF4-FFF2-40B4-BE49-F238E27FC236}">
                <a16:creationId xmlns:a16="http://schemas.microsoft.com/office/drawing/2014/main" id="{A04F3025-7A77-3861-A670-26AF6A974D0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89F6B99-0B7F-4A43-B734-BC3B33210234}" type="slidenum">
              <a:rPr lang="nl-NL" altLang="nl-NL"/>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021E9ED3-8B1C-CEF8-46E5-F7675AF045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BB9674E3-6DEC-8055-ED64-2F0A100D0C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85800" lvl="1" indent="-228600">
              <a:spcBef>
                <a:spcPct val="0"/>
              </a:spcBef>
              <a:buFont typeface="Calibri" panose="020F0502020204030204" pitchFamily="34" charset="0"/>
              <a:buAutoNum type="arabicPeriod"/>
            </a:pPr>
            <a:endParaRPr lang="nl-NL" altLang="nl-NL"/>
          </a:p>
          <a:p>
            <a:pPr marL="171450" indent="-171450">
              <a:spcBef>
                <a:spcPct val="0"/>
              </a:spcBef>
              <a:buFontTx/>
              <a:buChar char="-"/>
            </a:pPr>
            <a:endParaRPr lang="nl-NL" altLang="nl-NL"/>
          </a:p>
        </p:txBody>
      </p:sp>
      <p:sp>
        <p:nvSpPr>
          <p:cNvPr id="14340" name="Tijdelijke aanduiding voor dianummer 3">
            <a:extLst>
              <a:ext uri="{FF2B5EF4-FFF2-40B4-BE49-F238E27FC236}">
                <a16:creationId xmlns:a16="http://schemas.microsoft.com/office/drawing/2014/main" id="{87A5CF5D-9CDD-EF7A-6A65-49A9AB9D57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C59BFEB-FD5C-4837-9BB9-3B6962D8D792}" type="slidenum">
              <a:rPr lang="nl-NL" altLang="nl-NL"/>
              <a:pPr/>
              <a:t>1</a:t>
            </a:fld>
            <a:endParaRPr lang="nl-NL"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61673BBE-8EE2-FCF3-AE47-0F4DF8522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F9E76637-D865-BFF3-9611-5C450757B8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16388" name="Tijdelijke aanduiding voor dianummer 3">
            <a:extLst>
              <a:ext uri="{FF2B5EF4-FFF2-40B4-BE49-F238E27FC236}">
                <a16:creationId xmlns:a16="http://schemas.microsoft.com/office/drawing/2014/main" id="{25082D49-63B0-62F9-2044-9EC77397F3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1D91987-AA06-44D7-AF97-1D2E473B111C}" type="slidenum">
              <a:rPr lang="nl-NL" altLang="nl-NL">
                <a:solidFill>
                  <a:srgbClr val="000000"/>
                </a:solidFill>
              </a:rPr>
              <a:pPr/>
              <a:t>2</a:t>
            </a:fld>
            <a:endParaRPr lang="nl-NL" altLang="nl-NL">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F3E452F5-131B-1ED8-2085-EC9827577F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306EC34F-34CA-BE3D-0A36-AF46620072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Bij de Omgevingswet hoort een goede digitale ondersteuning. Het digitaal stelsel Omgevingswet (DSO) is de informatiemotor achter de Omgevingswet. Het digitaal stelsel vervangt bij de inwerkingtreding van de wet de bestaande toepassingen: Omgevingsloket online, Activiteitenbesluit Internet Module (AIM) en ruimtelijkeplannen.nl.</a:t>
            </a:r>
          </a:p>
          <a:p>
            <a:pPr>
              <a:spcBef>
                <a:spcPct val="0"/>
              </a:spcBef>
            </a:pPr>
            <a:endParaRPr lang="nl-NL" altLang="nl-NL"/>
          </a:p>
          <a:p>
            <a:pPr>
              <a:spcBef>
                <a:spcPct val="0"/>
              </a:spcBef>
            </a:pPr>
            <a:endParaRPr lang="nl-NL" altLang="nl-NL"/>
          </a:p>
        </p:txBody>
      </p:sp>
      <p:sp>
        <p:nvSpPr>
          <p:cNvPr id="18436" name="Tijdelijke aanduiding voor dianummer 3">
            <a:extLst>
              <a:ext uri="{FF2B5EF4-FFF2-40B4-BE49-F238E27FC236}">
                <a16:creationId xmlns:a16="http://schemas.microsoft.com/office/drawing/2014/main" id="{F8C2463D-8F0B-B53A-3BD8-92CA8B571A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C2F6D00-F8B5-4692-B044-27E20F80B241}" type="slidenum">
              <a:rPr lang="nl-NL" altLang="nl-NL"/>
              <a:pPr/>
              <a:t>3</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afbeelding 1">
            <a:extLst>
              <a:ext uri="{FF2B5EF4-FFF2-40B4-BE49-F238E27FC236}">
                <a16:creationId xmlns:a16="http://schemas.microsoft.com/office/drawing/2014/main" id="{E4437D35-8DD7-02F0-B4E5-88B2AF25FD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Tijdelijke aanduiding voor notities 2">
            <a:extLst>
              <a:ext uri="{FF2B5EF4-FFF2-40B4-BE49-F238E27FC236}">
                <a16:creationId xmlns:a16="http://schemas.microsoft.com/office/drawing/2014/main" id="{0AF3ABDB-5B52-B3A1-6F40-73AAC16396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Het digitaal stelsel Omgevingswet (DSO) is het stelsel van de landelijke voorziening en lokale systemen van de overheden. </a:t>
            </a:r>
          </a:p>
        </p:txBody>
      </p:sp>
      <p:sp>
        <p:nvSpPr>
          <p:cNvPr id="20484" name="Tijdelijke aanduiding voor dianummer 3">
            <a:extLst>
              <a:ext uri="{FF2B5EF4-FFF2-40B4-BE49-F238E27FC236}">
                <a16:creationId xmlns:a16="http://schemas.microsoft.com/office/drawing/2014/main" id="{FB373251-F0A8-BD23-4AFE-F24C860728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506EE77-ECC1-452C-A8F0-872F46894F21}" type="slidenum">
              <a:rPr lang="nl-NL" altLang="nl-NL"/>
              <a:pPr/>
              <a:t>4</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a:extLst>
              <a:ext uri="{FF2B5EF4-FFF2-40B4-BE49-F238E27FC236}">
                <a16:creationId xmlns:a16="http://schemas.microsoft.com/office/drawing/2014/main" id="{A0CC2B5C-77B2-C579-13C8-58A29EA6CA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a:extLst>
              <a:ext uri="{FF2B5EF4-FFF2-40B4-BE49-F238E27FC236}">
                <a16:creationId xmlns:a16="http://schemas.microsoft.com/office/drawing/2014/main" id="{9958CC7F-24AC-7527-9B70-DD43BC8971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spcBef>
                <a:spcPct val="0"/>
              </a:spcBef>
              <a:buFontTx/>
              <a:buChar char="-"/>
            </a:pPr>
            <a:endParaRPr lang="en-GB" altLang="nl-NL"/>
          </a:p>
        </p:txBody>
      </p:sp>
      <p:sp>
        <p:nvSpPr>
          <p:cNvPr id="25604" name="Tijdelijke aanduiding voor dianummer 3">
            <a:extLst>
              <a:ext uri="{FF2B5EF4-FFF2-40B4-BE49-F238E27FC236}">
                <a16:creationId xmlns:a16="http://schemas.microsoft.com/office/drawing/2014/main" id="{DADE879B-7E54-EF15-8AA2-C9E1F94C65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022D37C-967F-450D-81F9-668BDC77F944}" type="slidenum">
              <a:rPr lang="nl-NL" altLang="nl-NL">
                <a:solidFill>
                  <a:srgbClr val="000000"/>
                </a:solidFill>
              </a:rPr>
              <a:pPr/>
              <a:t>8</a:t>
            </a:fld>
            <a:endParaRPr lang="nl-NL" altLang="nl-NL">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a16="http://schemas.microsoft.com/office/drawing/2014/main" id="{6282FCF5-EB82-5DB5-8097-D6EA15ABAF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Tijdelijke aanduiding voor notities 2">
            <a:extLst>
              <a:ext uri="{FF2B5EF4-FFF2-40B4-BE49-F238E27FC236}">
                <a16:creationId xmlns:a16="http://schemas.microsoft.com/office/drawing/2014/main" id="{0ADEE39A-54B6-504F-C9C7-9A63954773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28676" name="Tijdelijke aanduiding voor dianummer 3">
            <a:extLst>
              <a:ext uri="{FF2B5EF4-FFF2-40B4-BE49-F238E27FC236}">
                <a16:creationId xmlns:a16="http://schemas.microsoft.com/office/drawing/2014/main" id="{20F0C6DB-9C8E-10F6-BF9A-D5530B137D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626F720-8098-49F3-A028-F5737009E750}" type="slidenum">
              <a:rPr lang="nl-NL" altLang="nl-NL">
                <a:solidFill>
                  <a:srgbClr val="000000"/>
                </a:solidFill>
              </a:rPr>
              <a:pPr/>
              <a:t>10</a:t>
            </a:fld>
            <a:endParaRPr lang="nl-NL" altLang="nl-NL">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EAFC979B-2747-0F24-5EBA-C9A910B3DB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a:extLst>
              <a:ext uri="{FF2B5EF4-FFF2-40B4-BE49-F238E27FC236}">
                <a16:creationId xmlns:a16="http://schemas.microsoft.com/office/drawing/2014/main" id="{766682EC-6F6C-844D-815E-2167321520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Denk hierbij aan een nieuw omgevingsloket en een stelselcatalogus </a:t>
            </a:r>
          </a:p>
          <a:p>
            <a:pPr>
              <a:spcBef>
                <a:spcPct val="0"/>
              </a:spcBef>
            </a:pPr>
            <a:r>
              <a:rPr lang="nl-NL" altLang="nl-NL"/>
              <a:t>Denk hierbij aan koppelvlakken voor het aanleveren van omgevingsdocumenten incl. een standaard hiervoor (STOP-TPOD). Voor meer info over alle koppelvlakken zie verderop in de presentatie. </a:t>
            </a:r>
          </a:p>
          <a:p>
            <a:pPr>
              <a:spcBef>
                <a:spcPct val="0"/>
              </a:spcBef>
            </a:pPr>
            <a:r>
              <a:rPr lang="nl-NL" altLang="nl-NL"/>
              <a:t>Processen veranderen door de nieuwe wet. Het omgevingsplan wordt op een andere manier opgesteld dan het huidige bestemmingsplan. </a:t>
            </a:r>
          </a:p>
          <a:p>
            <a:pPr>
              <a:spcBef>
                <a:spcPct val="0"/>
              </a:spcBef>
            </a:pPr>
            <a:r>
              <a:rPr lang="nl-NL" altLang="nl-NL"/>
              <a:t>Gemeenten dienen daarom om hun eigen software te updaten/vervangen zodat het de nieuwe situatie ondersteunt</a:t>
            </a:r>
          </a:p>
          <a:p>
            <a:pPr>
              <a:spcBef>
                <a:spcPct val="0"/>
              </a:spcBef>
            </a:pPr>
            <a:r>
              <a:rPr lang="nl-NL" altLang="nl-NL"/>
              <a:t>Samenwerking tussen BGen maar ook met initiatiefnemers wordt essentieel. Dit gaat worden ondersteund met software.</a:t>
            </a:r>
          </a:p>
          <a:p>
            <a:pPr>
              <a:spcBef>
                <a:spcPct val="0"/>
              </a:spcBef>
            </a:pPr>
            <a:r>
              <a:rPr lang="nl-NL" altLang="nl-NL"/>
              <a:t>De gemeente dient als bronhouder informatie aan te leveren tbv een informatieproduct. Tevens gaat de gemeente in haar processen gebruikmaken van informatieproducten. </a:t>
            </a:r>
          </a:p>
        </p:txBody>
      </p:sp>
      <p:sp>
        <p:nvSpPr>
          <p:cNvPr id="36868" name="Tijdelijke aanduiding voor dianummer 3">
            <a:extLst>
              <a:ext uri="{FF2B5EF4-FFF2-40B4-BE49-F238E27FC236}">
                <a16:creationId xmlns:a16="http://schemas.microsoft.com/office/drawing/2014/main" id="{F90419B1-C5BA-991B-CC88-31ED6615D5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AEDEBA5-D701-45DD-A745-BA2088784496}" type="slidenum">
              <a:rPr lang="nl-NL" altLang="nl-NL"/>
              <a:pPr/>
              <a:t>17</a:t>
            </a:fld>
            <a:endParaRPr lang="nl-NL" alt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54989E58-9CBD-D774-80AC-429C99D244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a:extLst>
              <a:ext uri="{FF2B5EF4-FFF2-40B4-BE49-F238E27FC236}">
                <a16:creationId xmlns:a16="http://schemas.microsoft.com/office/drawing/2014/main" id="{14FA5DB0-E740-BB26-94D5-779B03AF7A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
        <p:nvSpPr>
          <p:cNvPr id="38916" name="Tijdelijke aanduiding voor dianummer 3">
            <a:extLst>
              <a:ext uri="{FF2B5EF4-FFF2-40B4-BE49-F238E27FC236}">
                <a16:creationId xmlns:a16="http://schemas.microsoft.com/office/drawing/2014/main" id="{318E21D1-0636-20CC-7932-31A536B703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531EA53-7748-4FD8-A1B0-2ED43499ED87}" type="slidenum">
              <a:rPr lang="nl-NL" altLang="nl-NL">
                <a:solidFill>
                  <a:srgbClr val="000000"/>
                </a:solidFill>
              </a:rPr>
              <a:pPr/>
              <a:t>18</a:t>
            </a:fld>
            <a:endParaRPr lang="nl-NL" altLang="nl-NL">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a:extLst>
              <a:ext uri="{FF2B5EF4-FFF2-40B4-BE49-F238E27FC236}">
                <a16:creationId xmlns:a16="http://schemas.microsoft.com/office/drawing/2014/main" id="{A6C0541B-B753-C6BE-86B2-E0C3A7A7030B}"/>
              </a:ext>
            </a:extLst>
          </p:cNvPr>
          <p:cNvSpPr>
            <a:spLocks noGrp="1" noRot="1" noChangeAspect="1" noChangeArrowheads="1" noTextEdit="1"/>
          </p:cNvSpPr>
          <p:nvPr>
            <p:ph type="sldImg"/>
          </p:nvPr>
        </p:nvSpPr>
        <p:spPr bwMode="auto">
          <a:xfrm>
            <a:off x="917575" y="746125"/>
            <a:ext cx="497205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a:extLst>
              <a:ext uri="{FF2B5EF4-FFF2-40B4-BE49-F238E27FC236}">
                <a16:creationId xmlns:a16="http://schemas.microsoft.com/office/drawing/2014/main" id="{1B7F4D19-1485-74A0-24A9-0622AEF101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Presentatie: Joyce</a:t>
            </a:r>
          </a:p>
        </p:txBody>
      </p:sp>
      <p:sp>
        <p:nvSpPr>
          <p:cNvPr id="43012" name="Tijdelijke aanduiding voor dianummer 3">
            <a:extLst>
              <a:ext uri="{FF2B5EF4-FFF2-40B4-BE49-F238E27FC236}">
                <a16:creationId xmlns:a16="http://schemas.microsoft.com/office/drawing/2014/main" id="{A7B24E00-EDE4-88C3-149D-18134848B9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47D5761-6D09-4520-8882-2F36C60F7F02}" type="slidenum">
              <a:rPr lang="nl-NL" altLang="nl-NL">
                <a:solidFill>
                  <a:srgbClr val="000000"/>
                </a:solidFill>
              </a:rPr>
              <a:pPr/>
              <a:t>21</a:t>
            </a:fld>
            <a:endParaRPr lang="nl-NL" altLang="nl-NL">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7A0844A-644D-4BED-C848-B6976761AC1F}"/>
              </a:ext>
            </a:extLst>
          </p:cNvPr>
          <p:cNvSpPr/>
          <p:nvPr userDrawn="1"/>
        </p:nvSpPr>
        <p:spPr>
          <a:xfrm>
            <a:off x="4579938" y="890588"/>
            <a:ext cx="4576762" cy="5967412"/>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5" name="Afbeelding 9" descr="RO_RWS_Aan de slag met_pos_RGB.eps">
            <a:extLst>
              <a:ext uri="{FF2B5EF4-FFF2-40B4-BE49-F238E27FC236}">
                <a16:creationId xmlns:a16="http://schemas.microsoft.com/office/drawing/2014/main" id="{ED256798-2573-5D8E-9D2F-60E266F2CD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0"/>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80AB73D8-84D9-2294-7D99-4A06F7544D0F}"/>
              </a:ext>
            </a:extLst>
          </p:cNvPr>
          <p:cNvSpPr/>
          <p:nvPr userDrawn="1"/>
        </p:nvSpPr>
        <p:spPr>
          <a:xfrm>
            <a:off x="0" y="6505575"/>
            <a:ext cx="9144000" cy="358775"/>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ctrTitle"/>
          </p:nvPr>
        </p:nvSpPr>
        <p:spPr>
          <a:xfrm>
            <a:off x="4767108" y="1171764"/>
            <a:ext cx="4015134" cy="1235234"/>
          </a:xfrm>
        </p:spPr>
        <p:txBody>
          <a:bodyPr/>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3" name="Tijdelijke aanduiding voor afbeelding 12"/>
          <p:cNvSpPr>
            <a:spLocks noGrp="1"/>
          </p:cNvSpPr>
          <p:nvPr>
            <p:ph type="pic" sz="quarter" idx="10"/>
          </p:nvPr>
        </p:nvSpPr>
        <p:spPr>
          <a:xfrm>
            <a:off x="-6256" y="890588"/>
            <a:ext cx="4585686" cy="5609264"/>
          </a:xfrm>
        </p:spPr>
        <p:txBody>
          <a:bodyPr rtlCol="0">
            <a:normAutofit/>
          </a:bodyPr>
          <a:lstStyle>
            <a:lvl1pPr marL="0" indent="0">
              <a:buNone/>
              <a:defRPr sz="1400"/>
            </a:lvl1pPr>
          </a:lstStyle>
          <a:p>
            <a:pPr lvl="0"/>
            <a:endParaRPr lang="nl-NL" noProof="0" dirty="0"/>
          </a:p>
        </p:txBody>
      </p:sp>
      <p:sp>
        <p:nvSpPr>
          <p:cNvPr id="17" name="Tijdelijke aanduiding voor tekst 16"/>
          <p:cNvSpPr>
            <a:spLocks noGrp="1"/>
          </p:cNvSpPr>
          <p:nvPr>
            <p:ph type="body" sz="quarter" idx="1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a:t>Klikken om de tekststijl van het model te bewerken</a:t>
            </a:r>
          </a:p>
        </p:txBody>
      </p:sp>
    </p:spTree>
    <p:extLst>
      <p:ext uri="{BB962C8B-B14F-4D97-AF65-F5344CB8AC3E}">
        <p14:creationId xmlns:p14="http://schemas.microsoft.com/office/powerpoint/2010/main" val="356381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rtlCol="0">
            <a:normAutofit/>
          </a:bodyPr>
          <a:lstStyle/>
          <a:p>
            <a:pPr lvl="0"/>
            <a:endParaRPr lang="nl-NL" noProof="0"/>
          </a:p>
        </p:txBody>
      </p:sp>
      <p:sp>
        <p:nvSpPr>
          <p:cNvPr id="3" name="Tijdelijke aanduiding voor datum 8">
            <a:extLst>
              <a:ext uri="{FF2B5EF4-FFF2-40B4-BE49-F238E27FC236}">
                <a16:creationId xmlns:a16="http://schemas.microsoft.com/office/drawing/2014/main" id="{9507642E-7152-42E1-88BC-D2C7FC3D5B8E}"/>
              </a:ext>
            </a:extLst>
          </p:cNvPr>
          <p:cNvSpPr>
            <a:spLocks noGrp="1"/>
          </p:cNvSpPr>
          <p:nvPr>
            <p:ph type="dt" sz="half" idx="14"/>
          </p:nvPr>
        </p:nvSpPr>
        <p:spPr/>
        <p:txBody>
          <a:bodyPr/>
          <a:lstStyle>
            <a:lvl1pPr>
              <a:defRPr/>
            </a:lvl1pPr>
          </a:lstStyle>
          <a:p>
            <a:pPr>
              <a:defRPr/>
            </a:pPr>
            <a:fld id="{B21824C0-F267-4B24-8BB2-9C6FF90E3B94}" type="datetime3">
              <a:rPr lang="nl-NL"/>
              <a:pPr>
                <a:defRPr/>
              </a:pPr>
              <a:t>3/4/23</a:t>
            </a:fld>
            <a:endParaRPr lang="nl-NL" dirty="0"/>
          </a:p>
        </p:txBody>
      </p:sp>
      <p:sp>
        <p:nvSpPr>
          <p:cNvPr id="4" name="Tijdelijke aanduiding voor voettekst 10">
            <a:extLst>
              <a:ext uri="{FF2B5EF4-FFF2-40B4-BE49-F238E27FC236}">
                <a16:creationId xmlns:a16="http://schemas.microsoft.com/office/drawing/2014/main" id="{897F221F-59A8-02D5-D494-395C13912F09}"/>
              </a:ext>
            </a:extLst>
          </p:cNvPr>
          <p:cNvSpPr>
            <a:spLocks noGrp="1"/>
          </p:cNvSpPr>
          <p:nvPr>
            <p:ph type="ftr" sz="quarter" idx="15"/>
          </p:nvPr>
        </p:nvSpPr>
        <p:spPr/>
        <p:txBody>
          <a:bodyPr/>
          <a:lstStyle>
            <a:lvl1pPr>
              <a:defRPr/>
            </a:lvl1pPr>
          </a:lstStyle>
          <a:p>
            <a:pPr>
              <a:defRPr/>
            </a:pPr>
            <a:endParaRPr lang="nl-NL"/>
          </a:p>
        </p:txBody>
      </p:sp>
    </p:spTree>
    <p:extLst>
      <p:ext uri="{BB962C8B-B14F-4D97-AF65-F5344CB8AC3E}">
        <p14:creationId xmlns:p14="http://schemas.microsoft.com/office/powerpoint/2010/main" val="211873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
        <p:nvSpPr>
          <p:cNvPr id="3" name="Tijdelijke aanduiding voor datum 8">
            <a:extLst>
              <a:ext uri="{FF2B5EF4-FFF2-40B4-BE49-F238E27FC236}">
                <a16:creationId xmlns:a16="http://schemas.microsoft.com/office/drawing/2014/main" id="{07405730-2B14-8D23-2EF5-1A4BDC2BD8DA}"/>
              </a:ext>
            </a:extLst>
          </p:cNvPr>
          <p:cNvSpPr>
            <a:spLocks noGrp="1"/>
          </p:cNvSpPr>
          <p:nvPr>
            <p:ph type="dt" sz="half" idx="13"/>
          </p:nvPr>
        </p:nvSpPr>
        <p:spPr/>
        <p:txBody>
          <a:bodyPr/>
          <a:lstStyle>
            <a:lvl1pPr>
              <a:defRPr/>
            </a:lvl1pPr>
          </a:lstStyle>
          <a:p>
            <a:pPr>
              <a:defRPr/>
            </a:pPr>
            <a:fld id="{693B3B86-59DD-42BA-96DA-A0B31E6CB764}" type="datetime3">
              <a:rPr lang="nl-NL"/>
              <a:pPr>
                <a:defRPr/>
              </a:pPr>
              <a:t>3/4/23</a:t>
            </a:fld>
            <a:endParaRPr lang="nl-NL" dirty="0"/>
          </a:p>
        </p:txBody>
      </p:sp>
      <p:sp>
        <p:nvSpPr>
          <p:cNvPr id="4" name="Tijdelijke aanduiding voor voettekst 10">
            <a:extLst>
              <a:ext uri="{FF2B5EF4-FFF2-40B4-BE49-F238E27FC236}">
                <a16:creationId xmlns:a16="http://schemas.microsoft.com/office/drawing/2014/main" id="{9D1C9979-82E6-1B9E-E289-4C86279D0145}"/>
              </a:ext>
            </a:extLst>
          </p:cNvPr>
          <p:cNvSpPr>
            <a:spLocks noGrp="1"/>
          </p:cNvSpPr>
          <p:nvPr>
            <p:ph type="ftr" sz="quarter" idx="14"/>
          </p:nvPr>
        </p:nvSpPr>
        <p:spPr/>
        <p:txBody>
          <a:bodyPr/>
          <a:lstStyle>
            <a:lvl1pPr>
              <a:defRPr/>
            </a:lvl1pPr>
          </a:lstStyle>
          <a:p>
            <a:pPr>
              <a:defRPr/>
            </a:pPr>
            <a:endParaRPr lang="nl-NL"/>
          </a:p>
        </p:txBody>
      </p:sp>
    </p:spTree>
    <p:extLst>
      <p:ext uri="{BB962C8B-B14F-4D97-AF65-F5344CB8AC3E}">
        <p14:creationId xmlns:p14="http://schemas.microsoft.com/office/powerpoint/2010/main" val="1175596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2"/>
          </p:nvPr>
        </p:nvSpPr>
        <p:spPr>
          <a:xfrm>
            <a:off x="0" y="4779818"/>
            <a:ext cx="9144000" cy="1486045"/>
          </a:xfrm>
        </p:spPr>
        <p:txBody>
          <a:bodyPr rtlCol="0">
            <a:normAutofit/>
          </a:bodyPr>
          <a:lstStyle>
            <a:lvl1pPr>
              <a:defRPr sz="1400"/>
            </a:lvl1pPr>
          </a:lstStyle>
          <a:p>
            <a:pPr lvl="0"/>
            <a:endParaRPr lang="nl-NL" noProof="0"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jdelijke aanduiding voor datum 8">
            <a:extLst>
              <a:ext uri="{FF2B5EF4-FFF2-40B4-BE49-F238E27FC236}">
                <a16:creationId xmlns:a16="http://schemas.microsoft.com/office/drawing/2014/main" id="{EA4A4CF4-5A7A-C1AC-C49A-6DBFB8432758}"/>
              </a:ext>
            </a:extLst>
          </p:cNvPr>
          <p:cNvSpPr>
            <a:spLocks noGrp="1"/>
          </p:cNvSpPr>
          <p:nvPr>
            <p:ph type="dt" sz="half" idx="14"/>
          </p:nvPr>
        </p:nvSpPr>
        <p:spPr/>
        <p:txBody>
          <a:bodyPr/>
          <a:lstStyle>
            <a:lvl1pPr>
              <a:defRPr/>
            </a:lvl1pPr>
          </a:lstStyle>
          <a:p>
            <a:pPr>
              <a:defRPr/>
            </a:pPr>
            <a:fld id="{B1080E6B-11D2-4AA6-A27B-721DE10BACA8}" type="datetime3">
              <a:rPr lang="nl-NL"/>
              <a:pPr>
                <a:defRPr/>
              </a:pPr>
              <a:t>3/4/23</a:t>
            </a:fld>
            <a:endParaRPr lang="nl-NL" dirty="0"/>
          </a:p>
        </p:txBody>
      </p:sp>
      <p:sp>
        <p:nvSpPr>
          <p:cNvPr id="3" name="Tijdelijke aanduiding voor voettekst 10">
            <a:extLst>
              <a:ext uri="{FF2B5EF4-FFF2-40B4-BE49-F238E27FC236}">
                <a16:creationId xmlns:a16="http://schemas.microsoft.com/office/drawing/2014/main" id="{23BD4850-6C6E-CC41-BF8B-2A1A96551D8E}"/>
              </a:ext>
            </a:extLst>
          </p:cNvPr>
          <p:cNvSpPr>
            <a:spLocks noGrp="1"/>
          </p:cNvSpPr>
          <p:nvPr>
            <p:ph type="ftr" sz="quarter" idx="15"/>
          </p:nvPr>
        </p:nvSpPr>
        <p:spPr/>
        <p:txBody>
          <a:bodyPr/>
          <a:lstStyle>
            <a:lvl1pPr>
              <a:defRPr/>
            </a:lvl1pPr>
          </a:lstStyle>
          <a:p>
            <a:pPr>
              <a:defRPr/>
            </a:pPr>
            <a:endParaRPr lang="nl-NL"/>
          </a:p>
        </p:txBody>
      </p:sp>
    </p:spTree>
    <p:extLst>
      <p:ext uri="{BB962C8B-B14F-4D97-AF65-F5344CB8AC3E}">
        <p14:creationId xmlns:p14="http://schemas.microsoft.com/office/powerpoint/2010/main" val="28581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2"/>
          </p:nvPr>
        </p:nvSpPr>
        <p:spPr>
          <a:xfrm>
            <a:off x="450850" y="4078829"/>
            <a:ext cx="3890754" cy="2053685"/>
          </a:xfrm>
        </p:spPr>
        <p:txBody>
          <a:bodyPr rtlCol="0">
            <a:normAutofit/>
          </a:bodyPr>
          <a:lstStyle>
            <a:lvl1pPr>
              <a:defRPr sz="1400"/>
            </a:lvl1pPr>
          </a:lstStyle>
          <a:p>
            <a:pPr lvl="0"/>
            <a:endParaRPr lang="nl-NL" noProof="0"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rtlCol="0">
            <a:normAutofit/>
          </a:bodyPr>
          <a:lstStyle>
            <a:lvl1pPr>
              <a:defRPr sz="1400"/>
            </a:lvl1pPr>
          </a:lstStyle>
          <a:p>
            <a:pPr lvl="0"/>
            <a:endParaRPr lang="nl-NL" noProof="0" dirty="0"/>
          </a:p>
        </p:txBody>
      </p:sp>
      <p:sp>
        <p:nvSpPr>
          <p:cNvPr id="2" name="Tijdelijke aanduiding voor datum 8">
            <a:extLst>
              <a:ext uri="{FF2B5EF4-FFF2-40B4-BE49-F238E27FC236}">
                <a16:creationId xmlns:a16="http://schemas.microsoft.com/office/drawing/2014/main" id="{FCD003BB-1BE8-35B0-ADEC-AD4EF62B9768}"/>
              </a:ext>
            </a:extLst>
          </p:cNvPr>
          <p:cNvSpPr>
            <a:spLocks noGrp="1"/>
          </p:cNvSpPr>
          <p:nvPr>
            <p:ph type="dt" sz="half" idx="15"/>
          </p:nvPr>
        </p:nvSpPr>
        <p:spPr/>
        <p:txBody>
          <a:bodyPr/>
          <a:lstStyle>
            <a:lvl1pPr>
              <a:defRPr/>
            </a:lvl1pPr>
          </a:lstStyle>
          <a:p>
            <a:pPr>
              <a:defRPr/>
            </a:pPr>
            <a:fld id="{EE621BF0-9C9F-438A-B6B5-433BE411E4A8}" type="datetime3">
              <a:rPr lang="nl-NL"/>
              <a:pPr>
                <a:defRPr/>
              </a:pPr>
              <a:t>3/4/23</a:t>
            </a:fld>
            <a:endParaRPr lang="nl-NL" dirty="0"/>
          </a:p>
        </p:txBody>
      </p:sp>
      <p:sp>
        <p:nvSpPr>
          <p:cNvPr id="3" name="Tijdelijke aanduiding voor voettekst 10">
            <a:extLst>
              <a:ext uri="{FF2B5EF4-FFF2-40B4-BE49-F238E27FC236}">
                <a16:creationId xmlns:a16="http://schemas.microsoft.com/office/drawing/2014/main" id="{55956049-1ACE-6A72-A7AD-66637D7628FA}"/>
              </a:ext>
            </a:extLst>
          </p:cNvPr>
          <p:cNvSpPr>
            <a:spLocks noGrp="1"/>
          </p:cNvSpPr>
          <p:nvPr>
            <p:ph type="ftr" sz="quarter" idx="16"/>
          </p:nvPr>
        </p:nvSpPr>
        <p:spPr/>
        <p:txBody>
          <a:bodyPr/>
          <a:lstStyle>
            <a:lvl1pPr>
              <a:defRPr/>
            </a:lvl1pPr>
          </a:lstStyle>
          <a:p>
            <a:pPr>
              <a:defRPr/>
            </a:pPr>
            <a:endParaRPr lang="nl-NL"/>
          </a:p>
        </p:txBody>
      </p:sp>
    </p:spTree>
    <p:extLst>
      <p:ext uri="{BB962C8B-B14F-4D97-AF65-F5344CB8AC3E}">
        <p14:creationId xmlns:p14="http://schemas.microsoft.com/office/powerpoint/2010/main" val="63261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2"/>
          </p:nvPr>
        </p:nvSpPr>
        <p:spPr>
          <a:xfrm>
            <a:off x="4792644" y="1805082"/>
            <a:ext cx="3890754" cy="2053685"/>
          </a:xfrm>
        </p:spPr>
        <p:txBody>
          <a:bodyPr rtlCol="0">
            <a:normAutofit/>
          </a:bodyPr>
          <a:lstStyle>
            <a:lvl1pPr>
              <a:defRPr sz="1400"/>
            </a:lvl1pPr>
          </a:lstStyle>
          <a:p>
            <a:pPr lvl="0"/>
            <a:endParaRPr lang="nl-NL" noProof="0"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rtlCol="0">
            <a:normAutofit/>
          </a:bodyPr>
          <a:lstStyle>
            <a:lvl1pPr>
              <a:defRPr sz="1400"/>
            </a:lvl1pPr>
          </a:lstStyle>
          <a:p>
            <a:pPr lvl="0"/>
            <a:endParaRPr lang="nl-NL" noProof="0" dirty="0"/>
          </a:p>
        </p:txBody>
      </p:sp>
      <p:sp>
        <p:nvSpPr>
          <p:cNvPr id="2" name="Tijdelijke aanduiding voor datum 8">
            <a:extLst>
              <a:ext uri="{FF2B5EF4-FFF2-40B4-BE49-F238E27FC236}">
                <a16:creationId xmlns:a16="http://schemas.microsoft.com/office/drawing/2014/main" id="{F0F9D720-ED41-E11E-DD93-C5900C7FE110}"/>
              </a:ext>
            </a:extLst>
          </p:cNvPr>
          <p:cNvSpPr>
            <a:spLocks noGrp="1"/>
          </p:cNvSpPr>
          <p:nvPr>
            <p:ph type="dt" sz="half" idx="15"/>
          </p:nvPr>
        </p:nvSpPr>
        <p:spPr/>
        <p:txBody>
          <a:bodyPr/>
          <a:lstStyle>
            <a:lvl1pPr>
              <a:defRPr/>
            </a:lvl1pPr>
          </a:lstStyle>
          <a:p>
            <a:pPr>
              <a:defRPr/>
            </a:pPr>
            <a:fld id="{92A0C08D-1C68-4BBC-A88A-9E2DC6D98453}" type="datetime3">
              <a:rPr lang="nl-NL"/>
              <a:pPr>
                <a:defRPr/>
              </a:pPr>
              <a:t>3/4/23</a:t>
            </a:fld>
            <a:endParaRPr lang="nl-NL" dirty="0"/>
          </a:p>
        </p:txBody>
      </p:sp>
      <p:sp>
        <p:nvSpPr>
          <p:cNvPr id="3" name="Tijdelijke aanduiding voor voettekst 10">
            <a:extLst>
              <a:ext uri="{FF2B5EF4-FFF2-40B4-BE49-F238E27FC236}">
                <a16:creationId xmlns:a16="http://schemas.microsoft.com/office/drawing/2014/main" id="{F7F97366-2405-DC2C-E9FB-E4CDFEF986F8}"/>
              </a:ext>
            </a:extLst>
          </p:cNvPr>
          <p:cNvSpPr>
            <a:spLocks noGrp="1"/>
          </p:cNvSpPr>
          <p:nvPr>
            <p:ph type="ftr" sz="quarter" idx="16"/>
          </p:nvPr>
        </p:nvSpPr>
        <p:spPr/>
        <p:txBody>
          <a:bodyPr/>
          <a:lstStyle>
            <a:lvl1pPr>
              <a:defRPr/>
            </a:lvl1pPr>
          </a:lstStyle>
          <a:p>
            <a:pPr>
              <a:defRPr/>
            </a:pPr>
            <a:endParaRPr lang="nl-NL"/>
          </a:p>
        </p:txBody>
      </p:sp>
    </p:spTree>
    <p:extLst>
      <p:ext uri="{BB962C8B-B14F-4D97-AF65-F5344CB8AC3E}">
        <p14:creationId xmlns:p14="http://schemas.microsoft.com/office/powerpoint/2010/main" val="262506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rtlCol="0">
            <a:normAutofit/>
          </a:bodyPr>
          <a:lstStyle>
            <a:lvl1pPr>
              <a:defRPr sz="1400"/>
            </a:lvl1pPr>
          </a:lstStyle>
          <a:p>
            <a:pPr lvl="0"/>
            <a:endParaRPr lang="nl-NL" noProof="0" dirty="0"/>
          </a:p>
        </p:txBody>
      </p:sp>
      <p:sp>
        <p:nvSpPr>
          <p:cNvPr id="3" name="Tijdelijke aanduiding voor datum 8">
            <a:extLst>
              <a:ext uri="{FF2B5EF4-FFF2-40B4-BE49-F238E27FC236}">
                <a16:creationId xmlns:a16="http://schemas.microsoft.com/office/drawing/2014/main" id="{6F8AC961-7B97-A2B8-780D-51091A3F6A68}"/>
              </a:ext>
            </a:extLst>
          </p:cNvPr>
          <p:cNvSpPr>
            <a:spLocks noGrp="1"/>
          </p:cNvSpPr>
          <p:nvPr>
            <p:ph type="dt" sz="half" idx="15"/>
          </p:nvPr>
        </p:nvSpPr>
        <p:spPr/>
        <p:txBody>
          <a:bodyPr/>
          <a:lstStyle>
            <a:lvl1pPr>
              <a:defRPr/>
            </a:lvl1pPr>
          </a:lstStyle>
          <a:p>
            <a:pPr>
              <a:defRPr/>
            </a:pPr>
            <a:fld id="{66BEFF57-0787-4E07-8BAA-42726B0C2194}" type="datetime3">
              <a:rPr lang="nl-NL"/>
              <a:pPr>
                <a:defRPr/>
              </a:pPr>
              <a:t>3/4/23</a:t>
            </a:fld>
            <a:endParaRPr lang="nl-NL" dirty="0"/>
          </a:p>
        </p:txBody>
      </p:sp>
      <p:sp>
        <p:nvSpPr>
          <p:cNvPr id="4" name="Tijdelijke aanduiding voor voettekst 10">
            <a:extLst>
              <a:ext uri="{FF2B5EF4-FFF2-40B4-BE49-F238E27FC236}">
                <a16:creationId xmlns:a16="http://schemas.microsoft.com/office/drawing/2014/main" id="{4A5B6346-0557-6971-3982-B81948ABD445}"/>
              </a:ext>
            </a:extLst>
          </p:cNvPr>
          <p:cNvSpPr>
            <a:spLocks noGrp="1"/>
          </p:cNvSpPr>
          <p:nvPr>
            <p:ph type="ftr" sz="quarter" idx="16"/>
          </p:nvPr>
        </p:nvSpPr>
        <p:spPr/>
        <p:txBody>
          <a:bodyPr/>
          <a:lstStyle>
            <a:lvl1pPr>
              <a:defRPr/>
            </a:lvl1pPr>
          </a:lstStyle>
          <a:p>
            <a:pPr>
              <a:defRPr/>
            </a:pPr>
            <a:endParaRPr lang="nl-NL"/>
          </a:p>
        </p:txBody>
      </p:sp>
    </p:spTree>
    <p:extLst>
      <p:ext uri="{BB962C8B-B14F-4D97-AF65-F5344CB8AC3E}">
        <p14:creationId xmlns:p14="http://schemas.microsoft.com/office/powerpoint/2010/main" val="194670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rtlCol="0">
            <a:normAutofit/>
          </a:bodyPr>
          <a:lstStyle>
            <a:lvl1pPr>
              <a:defRPr sz="1400"/>
            </a:lvl1pPr>
          </a:lstStyle>
          <a:p>
            <a:pPr lvl="0"/>
            <a:endParaRPr lang="nl-NL" noProof="0"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3" name="Tijdelijke aanduiding voor datum 8">
            <a:extLst>
              <a:ext uri="{FF2B5EF4-FFF2-40B4-BE49-F238E27FC236}">
                <a16:creationId xmlns:a16="http://schemas.microsoft.com/office/drawing/2014/main" id="{D642C2E4-53DD-30DA-F947-ED015E35501E}"/>
              </a:ext>
            </a:extLst>
          </p:cNvPr>
          <p:cNvSpPr>
            <a:spLocks noGrp="1"/>
          </p:cNvSpPr>
          <p:nvPr>
            <p:ph type="dt" sz="half" idx="14"/>
          </p:nvPr>
        </p:nvSpPr>
        <p:spPr/>
        <p:txBody>
          <a:bodyPr/>
          <a:lstStyle>
            <a:lvl1pPr>
              <a:defRPr/>
            </a:lvl1pPr>
          </a:lstStyle>
          <a:p>
            <a:pPr>
              <a:defRPr/>
            </a:pPr>
            <a:fld id="{B24EA79F-C12F-476E-ABC7-336849E18E06}" type="datetime3">
              <a:rPr lang="nl-NL"/>
              <a:pPr>
                <a:defRPr/>
              </a:pPr>
              <a:t>3/4/23</a:t>
            </a:fld>
            <a:endParaRPr lang="nl-NL" dirty="0"/>
          </a:p>
        </p:txBody>
      </p:sp>
      <p:sp>
        <p:nvSpPr>
          <p:cNvPr id="4" name="Tijdelijke aanduiding voor voettekst 10">
            <a:extLst>
              <a:ext uri="{FF2B5EF4-FFF2-40B4-BE49-F238E27FC236}">
                <a16:creationId xmlns:a16="http://schemas.microsoft.com/office/drawing/2014/main" id="{AD8A68D2-CB1B-62DD-0989-94BE9EAD8F36}"/>
              </a:ext>
            </a:extLst>
          </p:cNvPr>
          <p:cNvSpPr>
            <a:spLocks noGrp="1"/>
          </p:cNvSpPr>
          <p:nvPr>
            <p:ph type="ftr" sz="quarter" idx="15"/>
          </p:nvPr>
        </p:nvSpPr>
        <p:spPr/>
        <p:txBody>
          <a:bodyPr/>
          <a:lstStyle>
            <a:lvl1pPr>
              <a:defRPr/>
            </a:lvl1pPr>
          </a:lstStyle>
          <a:p>
            <a:pPr>
              <a:defRPr/>
            </a:pPr>
            <a:endParaRPr lang="nl-NL"/>
          </a:p>
        </p:txBody>
      </p:sp>
    </p:spTree>
    <p:extLst>
      <p:ext uri="{BB962C8B-B14F-4D97-AF65-F5344CB8AC3E}">
        <p14:creationId xmlns:p14="http://schemas.microsoft.com/office/powerpoint/2010/main" val="2456715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rtlCol="0">
            <a:normAutofit/>
          </a:bodyPr>
          <a:lstStyle>
            <a:lvl1pPr>
              <a:defRPr sz="1400"/>
            </a:lvl1pPr>
          </a:lstStyle>
          <a:p>
            <a:pPr lvl="0"/>
            <a:endParaRPr lang="nl-NL" noProof="0"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rtlCol="0">
            <a:normAutofit/>
          </a:bodyPr>
          <a:lstStyle>
            <a:lvl1pPr>
              <a:defRPr sz="1400"/>
            </a:lvl1pPr>
          </a:lstStyle>
          <a:p>
            <a:pPr lvl="0"/>
            <a:endParaRPr lang="nl-NL" noProof="0" dirty="0"/>
          </a:p>
        </p:txBody>
      </p:sp>
      <p:sp>
        <p:nvSpPr>
          <p:cNvPr id="3" name="Tijdelijke aanduiding voor datum 8">
            <a:extLst>
              <a:ext uri="{FF2B5EF4-FFF2-40B4-BE49-F238E27FC236}">
                <a16:creationId xmlns:a16="http://schemas.microsoft.com/office/drawing/2014/main" id="{DC74F8F4-29FF-45AE-E27E-684DEA7A24FB}"/>
              </a:ext>
            </a:extLst>
          </p:cNvPr>
          <p:cNvSpPr>
            <a:spLocks noGrp="1"/>
          </p:cNvSpPr>
          <p:nvPr>
            <p:ph type="dt" sz="half" idx="15"/>
          </p:nvPr>
        </p:nvSpPr>
        <p:spPr/>
        <p:txBody>
          <a:bodyPr/>
          <a:lstStyle>
            <a:lvl1pPr>
              <a:defRPr/>
            </a:lvl1pPr>
          </a:lstStyle>
          <a:p>
            <a:pPr>
              <a:defRPr/>
            </a:pPr>
            <a:fld id="{BF961768-2643-4B65-891A-3832BDA9BCE3}" type="datetime3">
              <a:rPr lang="nl-NL"/>
              <a:pPr>
                <a:defRPr/>
              </a:pPr>
              <a:t>3/4/23</a:t>
            </a:fld>
            <a:endParaRPr lang="nl-NL" dirty="0"/>
          </a:p>
        </p:txBody>
      </p:sp>
      <p:sp>
        <p:nvSpPr>
          <p:cNvPr id="4" name="Tijdelijke aanduiding voor voettekst 10">
            <a:extLst>
              <a:ext uri="{FF2B5EF4-FFF2-40B4-BE49-F238E27FC236}">
                <a16:creationId xmlns:a16="http://schemas.microsoft.com/office/drawing/2014/main" id="{63201EF9-3868-07E5-26AE-D03105E806FE}"/>
              </a:ext>
            </a:extLst>
          </p:cNvPr>
          <p:cNvSpPr>
            <a:spLocks noGrp="1"/>
          </p:cNvSpPr>
          <p:nvPr>
            <p:ph type="ftr" sz="quarter" idx="16"/>
          </p:nvPr>
        </p:nvSpPr>
        <p:spPr/>
        <p:txBody>
          <a:bodyPr/>
          <a:lstStyle>
            <a:lvl1pPr>
              <a:defRPr/>
            </a:lvl1pPr>
          </a:lstStyle>
          <a:p>
            <a:pPr>
              <a:defRPr/>
            </a:pPr>
            <a:endParaRPr lang="nl-NL"/>
          </a:p>
        </p:txBody>
      </p:sp>
    </p:spTree>
    <p:extLst>
      <p:ext uri="{BB962C8B-B14F-4D97-AF65-F5344CB8AC3E}">
        <p14:creationId xmlns:p14="http://schemas.microsoft.com/office/powerpoint/2010/main" val="127445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p:nvPr>
        </p:nvSpPr>
        <p:spPr>
          <a:xfrm>
            <a:off x="468000" y="1295999"/>
            <a:ext cx="8402400" cy="400110"/>
          </a:xfrm>
        </p:spPr>
        <p:txBody>
          <a:bodyPr/>
          <a:lstStyle>
            <a:lvl1pPr>
              <a:defRPr/>
            </a:lvl1pPr>
          </a:lstStyle>
          <a:p>
            <a:r>
              <a:rPr lang="nl-NL" noProof="0"/>
              <a:t>Klik om stijl te bewerken</a:t>
            </a:r>
            <a:endParaRPr lang="nl-NL" noProof="0"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
        <p:nvSpPr>
          <p:cNvPr id="3" name="Tijdelijke aanduiding voor datum 2">
            <a:extLst>
              <a:ext uri="{FF2B5EF4-FFF2-40B4-BE49-F238E27FC236}">
                <a16:creationId xmlns:a16="http://schemas.microsoft.com/office/drawing/2014/main" id="{0E0E16FA-BA9A-918D-9EDE-8D0B651A94A7}"/>
              </a:ext>
            </a:extLst>
          </p:cNvPr>
          <p:cNvSpPr>
            <a:spLocks noGrp="1"/>
          </p:cNvSpPr>
          <p:nvPr>
            <p:ph type="dt" sz="half" idx="12"/>
          </p:nvPr>
        </p:nvSpPr>
        <p:spPr/>
        <p:txBody>
          <a:bodyPr/>
          <a:lstStyle>
            <a:lvl1pPr>
              <a:defRPr/>
            </a:lvl1pPr>
          </a:lstStyle>
          <a:p>
            <a:pPr>
              <a:defRPr/>
            </a:pPr>
            <a:fld id="{F49EEED1-3B2D-4DF3-84FC-6A29FAA80043}" type="datetime4">
              <a:rPr lang="nl-NL"/>
              <a:pPr>
                <a:defRPr/>
              </a:pPr>
              <a:t>3 april 2023</a:t>
            </a:fld>
            <a:endParaRPr lang="nl-NL" dirty="0"/>
          </a:p>
        </p:txBody>
      </p:sp>
    </p:spTree>
    <p:extLst>
      <p:ext uri="{BB962C8B-B14F-4D97-AF65-F5344CB8AC3E}">
        <p14:creationId xmlns:p14="http://schemas.microsoft.com/office/powerpoint/2010/main" val="331716510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810000" y="1080000"/>
            <a:ext cx="7524900" cy="720000"/>
          </a:xfrm>
        </p:spPr>
        <p:txBody>
          <a:bodyPr>
            <a:noAutofit/>
          </a:bodyPr>
          <a:lstStyle>
            <a:lvl1pPr>
              <a:defRPr sz="2400"/>
            </a:lvl1pPr>
          </a:lstStyle>
          <a:p>
            <a:r>
              <a:rPr lang="nl-NL"/>
              <a:t>Klik om stijl te bewerken</a:t>
            </a:r>
            <a:endParaRPr lang="nl-NL" dirty="0"/>
          </a:p>
        </p:txBody>
      </p:sp>
    </p:spTree>
    <p:extLst>
      <p:ext uri="{BB962C8B-B14F-4D97-AF65-F5344CB8AC3E}">
        <p14:creationId xmlns:p14="http://schemas.microsoft.com/office/powerpoint/2010/main" val="216981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1DB352B-8728-00ED-87E6-8B941EC94F93}"/>
              </a:ext>
            </a:extLst>
          </p:cNvPr>
          <p:cNvSpPr/>
          <p:nvPr userDrawn="1"/>
        </p:nvSpPr>
        <p:spPr>
          <a:xfrm>
            <a:off x="4579938" y="890588"/>
            <a:ext cx="4576762" cy="5967412"/>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5" name="Afbeelding 9" descr="RO_RWS_Aan de slag met_pos_RGB.eps">
            <a:extLst>
              <a:ext uri="{FF2B5EF4-FFF2-40B4-BE49-F238E27FC236}">
                <a16:creationId xmlns:a16="http://schemas.microsoft.com/office/drawing/2014/main" id="{BC200D24-2BBC-3D05-DE08-3B1C768371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0"/>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55CDBD69-43C9-0CEC-862F-134A88197AFD}"/>
              </a:ext>
            </a:extLst>
          </p:cNvPr>
          <p:cNvSpPr/>
          <p:nvPr userDrawn="1"/>
        </p:nvSpPr>
        <p:spPr>
          <a:xfrm>
            <a:off x="0" y="6505575"/>
            <a:ext cx="9144000" cy="358775"/>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ctrTitle"/>
          </p:nvPr>
        </p:nvSpPr>
        <p:spPr>
          <a:xfrm>
            <a:off x="4767108" y="1171764"/>
            <a:ext cx="4015134" cy="1235234"/>
          </a:xfrm>
        </p:spPr>
        <p:txBody>
          <a:bodyPr/>
          <a:lstStyle>
            <a:lvl1pPr algn="l">
              <a:defRPr b="1" baseline="0">
                <a:solidFill>
                  <a:schemeClr val="bg1"/>
                </a:solidFill>
              </a:defRPr>
            </a:lvl1pPr>
          </a:lstStyle>
          <a:p>
            <a:r>
              <a:rPr lang="nl-NL"/>
              <a:t>Klik om stijl te bewerken</a:t>
            </a:r>
            <a:endParaRPr lang="nl-NL" dirty="0"/>
          </a:p>
        </p:txBody>
      </p:sp>
      <p:sp>
        <p:nvSpPr>
          <p:cNvPr id="3" name="Subtitel 2"/>
          <p:cNvSpPr>
            <a:spLocks noGrp="1"/>
          </p:cNvSpPr>
          <p:nvPr>
            <p:ph type="subTitle" idx="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3" name="Tijdelijke aanduiding voor afbeelding 12"/>
          <p:cNvSpPr>
            <a:spLocks noGrp="1"/>
          </p:cNvSpPr>
          <p:nvPr>
            <p:ph type="pic" sz="quarter" idx="10"/>
          </p:nvPr>
        </p:nvSpPr>
        <p:spPr>
          <a:xfrm>
            <a:off x="-6256" y="890588"/>
            <a:ext cx="4585686" cy="5609264"/>
          </a:xfrm>
        </p:spPr>
        <p:txBody>
          <a:bodyPr rtlCol="0">
            <a:normAutofit/>
          </a:bodyPr>
          <a:lstStyle>
            <a:lvl1pPr marL="0" indent="0">
              <a:buNone/>
              <a:defRPr sz="1400"/>
            </a:lvl1pPr>
          </a:lstStyle>
          <a:p>
            <a:pPr lvl="0"/>
            <a:endParaRPr lang="nl-NL" noProof="0" dirty="0"/>
          </a:p>
        </p:txBody>
      </p:sp>
    </p:spTree>
    <p:extLst>
      <p:ext uri="{BB962C8B-B14F-4D97-AF65-F5344CB8AC3E}">
        <p14:creationId xmlns:p14="http://schemas.microsoft.com/office/powerpoint/2010/main" val="113194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EA11133-6411-2193-2800-7721A483E62B}"/>
              </a:ext>
            </a:extLst>
          </p:cNvPr>
          <p:cNvSpPr/>
          <p:nvPr userDrawn="1"/>
        </p:nvSpPr>
        <p:spPr>
          <a:xfrm>
            <a:off x="4579938" y="890588"/>
            <a:ext cx="4576762" cy="5608637"/>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5" name="Afbeelding 9" descr="RO_RWS_Aan de slag met_pos_RGB.eps">
            <a:extLst>
              <a:ext uri="{FF2B5EF4-FFF2-40B4-BE49-F238E27FC236}">
                <a16:creationId xmlns:a16="http://schemas.microsoft.com/office/drawing/2014/main" id="{FFDB520A-DA59-FD5F-0798-D6BD1FBD48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0"/>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FBA537C0-5313-AC1A-5A2C-16E00782F4A9}"/>
              </a:ext>
            </a:extLst>
          </p:cNvPr>
          <p:cNvSpPr/>
          <p:nvPr userDrawn="1"/>
        </p:nvSpPr>
        <p:spPr>
          <a:xfrm>
            <a:off x="0" y="6505575"/>
            <a:ext cx="9144000" cy="358775"/>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ctrTitle"/>
          </p:nvPr>
        </p:nvSpPr>
        <p:spPr>
          <a:xfrm>
            <a:off x="4767108" y="1171764"/>
            <a:ext cx="4015134" cy="1235234"/>
          </a:xfrm>
        </p:spPr>
        <p:txBody>
          <a:bodyPr/>
          <a:lstStyle>
            <a:lvl1pPr algn="l">
              <a:defRPr b="1" baseline="0">
                <a:solidFill>
                  <a:schemeClr val="bg1"/>
                </a:solidFill>
              </a:defRPr>
            </a:lvl1pPr>
          </a:lstStyle>
          <a:p>
            <a:r>
              <a:rPr lang="nl-NL"/>
              <a:t>Klik om stijl te bewerken</a:t>
            </a:r>
            <a:endParaRPr lang="nl-NL" dirty="0"/>
          </a:p>
        </p:txBody>
      </p:sp>
      <p:sp>
        <p:nvSpPr>
          <p:cNvPr id="3" name="Subtitel 2"/>
          <p:cNvSpPr>
            <a:spLocks noGrp="1"/>
          </p:cNvSpPr>
          <p:nvPr>
            <p:ph type="subTitle" idx="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3" name="Tijdelijke aanduiding voor afbeelding 12"/>
          <p:cNvSpPr>
            <a:spLocks noGrp="1"/>
          </p:cNvSpPr>
          <p:nvPr>
            <p:ph type="pic" sz="quarter" idx="10"/>
          </p:nvPr>
        </p:nvSpPr>
        <p:spPr>
          <a:xfrm>
            <a:off x="-6256" y="890588"/>
            <a:ext cx="4585686" cy="5609264"/>
          </a:xfrm>
        </p:spPr>
        <p:txBody>
          <a:bodyPr rtlCol="0">
            <a:normAutofit/>
          </a:bodyPr>
          <a:lstStyle>
            <a:lvl1pPr marL="0" indent="0">
              <a:buNone/>
              <a:defRPr sz="1400"/>
            </a:lvl1pPr>
          </a:lstStyle>
          <a:p>
            <a:pPr lvl="0"/>
            <a:endParaRPr lang="nl-NL" noProof="0" dirty="0"/>
          </a:p>
        </p:txBody>
      </p:sp>
    </p:spTree>
    <p:extLst>
      <p:ext uri="{BB962C8B-B14F-4D97-AF65-F5344CB8AC3E}">
        <p14:creationId xmlns:p14="http://schemas.microsoft.com/office/powerpoint/2010/main" val="117216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0203BFE-1441-795A-7B88-F68A9E3C50C9}"/>
              </a:ext>
            </a:extLst>
          </p:cNvPr>
          <p:cNvSpPr/>
          <p:nvPr userDrawn="1"/>
        </p:nvSpPr>
        <p:spPr>
          <a:xfrm>
            <a:off x="4579938" y="890588"/>
            <a:ext cx="4576762" cy="5608637"/>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pic>
        <p:nvPicPr>
          <p:cNvPr id="5" name="Afbeelding 9" descr="RO_RWS_Aan de slag met_pos_RGB.eps">
            <a:extLst>
              <a:ext uri="{FF2B5EF4-FFF2-40B4-BE49-F238E27FC236}">
                <a16:creationId xmlns:a16="http://schemas.microsoft.com/office/drawing/2014/main" id="{064E848E-1FD8-6F9F-2605-CEEDE6BFDA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0"/>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a:extLst>
              <a:ext uri="{FF2B5EF4-FFF2-40B4-BE49-F238E27FC236}">
                <a16:creationId xmlns:a16="http://schemas.microsoft.com/office/drawing/2014/main" id="{814C0CEE-557D-55EB-B86B-2AB219F1F093}"/>
              </a:ext>
            </a:extLst>
          </p:cNvPr>
          <p:cNvSpPr/>
          <p:nvPr userDrawn="1"/>
        </p:nvSpPr>
        <p:spPr>
          <a:xfrm>
            <a:off x="0" y="6505575"/>
            <a:ext cx="9144000" cy="358775"/>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ctrTitle"/>
          </p:nvPr>
        </p:nvSpPr>
        <p:spPr>
          <a:xfrm>
            <a:off x="4767108" y="1171764"/>
            <a:ext cx="4015134" cy="1235234"/>
          </a:xfrm>
        </p:spPr>
        <p:txBody>
          <a:bodyPr/>
          <a:lstStyle>
            <a:lvl1pPr algn="l">
              <a:defRPr b="1" baseline="0">
                <a:solidFill>
                  <a:schemeClr val="bg1"/>
                </a:solidFill>
              </a:defRPr>
            </a:lvl1pPr>
          </a:lstStyle>
          <a:p>
            <a:r>
              <a:rPr lang="nl-NL"/>
              <a:t>Klik om stijl te bewerken</a:t>
            </a:r>
            <a:endParaRPr lang="nl-NL" dirty="0"/>
          </a:p>
        </p:txBody>
      </p:sp>
      <p:sp>
        <p:nvSpPr>
          <p:cNvPr id="3" name="Subtitel 2"/>
          <p:cNvSpPr>
            <a:spLocks noGrp="1"/>
          </p:cNvSpPr>
          <p:nvPr>
            <p:ph type="subTitle" idx="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3" name="Tijdelijke aanduiding voor afbeelding 12"/>
          <p:cNvSpPr>
            <a:spLocks noGrp="1"/>
          </p:cNvSpPr>
          <p:nvPr>
            <p:ph type="pic" sz="quarter" idx="10"/>
          </p:nvPr>
        </p:nvSpPr>
        <p:spPr>
          <a:xfrm>
            <a:off x="-6256" y="890588"/>
            <a:ext cx="4585686" cy="5609264"/>
          </a:xfrm>
        </p:spPr>
        <p:txBody>
          <a:bodyPr rtlCol="0">
            <a:normAutofit/>
          </a:bodyPr>
          <a:lstStyle>
            <a:lvl1pPr marL="0" indent="0">
              <a:buNone/>
              <a:defRPr sz="1400"/>
            </a:lvl1pPr>
          </a:lstStyle>
          <a:p>
            <a:pPr lvl="0"/>
            <a:endParaRPr lang="nl-NL" noProof="0" dirty="0"/>
          </a:p>
        </p:txBody>
      </p:sp>
    </p:spTree>
    <p:extLst>
      <p:ext uri="{BB962C8B-B14F-4D97-AF65-F5344CB8AC3E}">
        <p14:creationId xmlns:p14="http://schemas.microsoft.com/office/powerpoint/2010/main" val="98303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pic>
        <p:nvPicPr>
          <p:cNvPr id="4" name="Afbeelding 7" descr="RO_RWS_Aan de slag met_pos_RGB.eps">
            <a:extLst>
              <a:ext uri="{FF2B5EF4-FFF2-40B4-BE49-F238E27FC236}">
                <a16:creationId xmlns:a16="http://schemas.microsoft.com/office/drawing/2014/main" id="{1B06A6E6-0261-9AC3-2457-C59CEBF053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0"/>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847BD06D-FF64-0513-76BE-1F1FF9166731}"/>
              </a:ext>
            </a:extLst>
          </p:cNvPr>
          <p:cNvSpPr/>
          <p:nvPr userDrawn="1"/>
        </p:nvSpPr>
        <p:spPr>
          <a:xfrm>
            <a:off x="0" y="6505575"/>
            <a:ext cx="9144000" cy="358775"/>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ctrTitle"/>
          </p:nvPr>
        </p:nvSpPr>
        <p:spPr>
          <a:xfrm>
            <a:off x="4767108" y="1171764"/>
            <a:ext cx="4015134" cy="1235234"/>
          </a:xfrm>
        </p:spPr>
        <p:txBody>
          <a:bodyPr/>
          <a:lstStyle>
            <a:lvl1pPr algn="l">
              <a:defRPr b="1" baseline="0">
                <a:solidFill>
                  <a:srgbClr val="275937"/>
                </a:solidFill>
              </a:defRPr>
            </a:lvl1pPr>
          </a:lstStyle>
          <a:p>
            <a:r>
              <a:rPr lang="nl-NL"/>
              <a:t>Klik om stijl te bewerken</a:t>
            </a:r>
            <a:endParaRPr lang="nl-NL" dirty="0"/>
          </a:p>
        </p:txBody>
      </p:sp>
      <p:sp>
        <p:nvSpPr>
          <p:cNvPr id="3" name="Subtitel 2"/>
          <p:cNvSpPr>
            <a:spLocks noGrp="1"/>
          </p:cNvSpPr>
          <p:nvPr>
            <p:ph type="subTitle" idx="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3" name="Tijdelijke aanduiding voor afbeelding 12"/>
          <p:cNvSpPr>
            <a:spLocks noGrp="1"/>
          </p:cNvSpPr>
          <p:nvPr>
            <p:ph type="pic" sz="quarter" idx="10"/>
          </p:nvPr>
        </p:nvSpPr>
        <p:spPr>
          <a:xfrm>
            <a:off x="-6256" y="890588"/>
            <a:ext cx="4585686" cy="5609264"/>
          </a:xfrm>
        </p:spPr>
        <p:txBody>
          <a:bodyPr rtlCol="0">
            <a:normAutofit/>
          </a:bodyPr>
          <a:lstStyle>
            <a:lvl1pPr marL="0" indent="0">
              <a:buNone/>
              <a:defRPr sz="1400"/>
            </a:lvl1pPr>
          </a:lstStyle>
          <a:p>
            <a:pPr lvl="0"/>
            <a:endParaRPr lang="nl-NL" noProof="0" dirty="0"/>
          </a:p>
        </p:txBody>
      </p:sp>
    </p:spTree>
    <p:extLst>
      <p:ext uri="{BB962C8B-B14F-4D97-AF65-F5344CB8AC3E}">
        <p14:creationId xmlns:p14="http://schemas.microsoft.com/office/powerpoint/2010/main" val="295491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pic>
        <p:nvPicPr>
          <p:cNvPr id="4" name="Afbeelding 7" descr="RO_RWS_Aan de slag met_pos_RGB.eps">
            <a:extLst>
              <a:ext uri="{FF2B5EF4-FFF2-40B4-BE49-F238E27FC236}">
                <a16:creationId xmlns:a16="http://schemas.microsoft.com/office/drawing/2014/main" id="{1712599C-9FF4-C04F-726D-461C6AEA9E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0"/>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a:extLst>
              <a:ext uri="{FF2B5EF4-FFF2-40B4-BE49-F238E27FC236}">
                <a16:creationId xmlns:a16="http://schemas.microsoft.com/office/drawing/2014/main" id="{154AF1B4-EC3A-8B0F-0981-3A95A25477B3}"/>
              </a:ext>
            </a:extLst>
          </p:cNvPr>
          <p:cNvSpPr/>
          <p:nvPr userDrawn="1"/>
        </p:nvSpPr>
        <p:spPr>
          <a:xfrm>
            <a:off x="-6350" y="6499225"/>
            <a:ext cx="9156700" cy="3841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 name="Rechthoek 5">
            <a:extLst>
              <a:ext uri="{FF2B5EF4-FFF2-40B4-BE49-F238E27FC236}">
                <a16:creationId xmlns:a16="http://schemas.microsoft.com/office/drawing/2014/main" id="{471540D1-6A32-4F19-8730-7EC0D8E4AD7A}"/>
              </a:ext>
            </a:extLst>
          </p:cNvPr>
          <p:cNvSpPr/>
          <p:nvPr userDrawn="1"/>
        </p:nvSpPr>
        <p:spPr>
          <a:xfrm>
            <a:off x="0" y="6513513"/>
            <a:ext cx="9144000" cy="357187"/>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nl-NL"/>
          </a:p>
        </p:txBody>
      </p:sp>
      <p:sp>
        <p:nvSpPr>
          <p:cNvPr id="2" name="Titel 1"/>
          <p:cNvSpPr>
            <a:spLocks noGrp="1"/>
          </p:cNvSpPr>
          <p:nvPr>
            <p:ph type="ctrTitle"/>
          </p:nvPr>
        </p:nvSpPr>
        <p:spPr>
          <a:xfrm>
            <a:off x="442912" y="1171764"/>
            <a:ext cx="8216179" cy="1235234"/>
          </a:xfrm>
        </p:spPr>
        <p:txBody>
          <a:bodyPr/>
          <a:lstStyle>
            <a:lvl1pPr algn="l">
              <a:defRPr b="1" baseline="0">
                <a:solidFill>
                  <a:srgbClr val="275937"/>
                </a:solidFill>
              </a:defRPr>
            </a:lvl1pPr>
          </a:lstStyle>
          <a:p>
            <a:r>
              <a:rPr lang="nl-NL"/>
              <a:t>Klik om stijl te bewerken</a:t>
            </a:r>
            <a:endParaRPr lang="nl-NL" dirty="0"/>
          </a:p>
        </p:txBody>
      </p:sp>
      <p:sp>
        <p:nvSpPr>
          <p:cNvPr id="3" name="Subtitel 2"/>
          <p:cNvSpPr>
            <a:spLocks noGrp="1"/>
          </p:cNvSpPr>
          <p:nvPr>
            <p:ph type="subTitle" idx="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7" name="Tijdelijke aanduiding voor datum 8">
            <a:extLst>
              <a:ext uri="{FF2B5EF4-FFF2-40B4-BE49-F238E27FC236}">
                <a16:creationId xmlns:a16="http://schemas.microsoft.com/office/drawing/2014/main" id="{E2F44F27-8047-24EE-6A39-9DFD43749DA8}"/>
              </a:ext>
            </a:extLst>
          </p:cNvPr>
          <p:cNvSpPr>
            <a:spLocks noGrp="1"/>
          </p:cNvSpPr>
          <p:nvPr>
            <p:ph type="dt" sz="half" idx="10"/>
          </p:nvPr>
        </p:nvSpPr>
        <p:spPr/>
        <p:txBody>
          <a:bodyPr/>
          <a:lstStyle>
            <a:lvl1pPr algn="r">
              <a:defRPr sz="1000" b="0" i="0" smtClean="0">
                <a:solidFill>
                  <a:srgbClr val="FFFFFF"/>
                </a:solidFill>
                <a:latin typeface="Verdana"/>
                <a:cs typeface="Verdana"/>
              </a:defRPr>
            </a:lvl1pPr>
          </a:lstStyle>
          <a:p>
            <a:pPr>
              <a:defRPr/>
            </a:pPr>
            <a:fld id="{94659452-3A20-4260-AFE8-CC5C145B2CCD}" type="datetime3">
              <a:rPr lang="nl-NL"/>
              <a:pPr>
                <a:defRPr/>
              </a:pPr>
              <a:t>3/4/23</a:t>
            </a:fld>
            <a:endParaRPr lang="nl-NL" dirty="0"/>
          </a:p>
        </p:txBody>
      </p:sp>
      <p:sp>
        <p:nvSpPr>
          <p:cNvPr id="8" name="Tijdelijke aanduiding voor voettekst 10">
            <a:extLst>
              <a:ext uri="{FF2B5EF4-FFF2-40B4-BE49-F238E27FC236}">
                <a16:creationId xmlns:a16="http://schemas.microsoft.com/office/drawing/2014/main" id="{BA671584-1675-8DEF-99BB-DA057FF0C719}"/>
              </a:ext>
            </a:extLst>
          </p:cNvPr>
          <p:cNvSpPr>
            <a:spLocks noGrp="1"/>
          </p:cNvSpPr>
          <p:nvPr>
            <p:ph type="ftr" sz="quarter" idx="11"/>
          </p:nvPr>
        </p:nvSpPr>
        <p:spPr/>
        <p:txBody>
          <a:bodyPr/>
          <a:lstStyle>
            <a:lvl1pPr algn="l">
              <a:defRPr sz="1000" b="0" i="0" dirty="0">
                <a:solidFill>
                  <a:srgbClr val="FFFFFF"/>
                </a:solidFill>
                <a:latin typeface="Verdana"/>
                <a:cs typeface="Verdana"/>
              </a:defRPr>
            </a:lvl1pPr>
          </a:lstStyle>
          <a:p>
            <a:pPr>
              <a:defRPr/>
            </a:pPr>
            <a:endParaRPr lang="nl-NL"/>
          </a:p>
        </p:txBody>
      </p:sp>
    </p:spTree>
    <p:extLst>
      <p:ext uri="{BB962C8B-B14F-4D97-AF65-F5344CB8AC3E}">
        <p14:creationId xmlns:p14="http://schemas.microsoft.com/office/powerpoint/2010/main" val="404215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2273A24A-DE6C-51E1-5CBC-961CACB5BF55}"/>
              </a:ext>
            </a:extLst>
          </p:cNvPr>
          <p:cNvSpPr/>
          <p:nvPr userDrawn="1"/>
        </p:nvSpPr>
        <p:spPr>
          <a:xfrm>
            <a:off x="0" y="828675"/>
            <a:ext cx="9156700" cy="6029325"/>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pic>
        <p:nvPicPr>
          <p:cNvPr id="5" name="Afbeelding 9" descr="RO_RWS_Aan de slag met_pos_RGB.eps">
            <a:extLst>
              <a:ext uri="{FF2B5EF4-FFF2-40B4-BE49-F238E27FC236}">
                <a16:creationId xmlns:a16="http://schemas.microsoft.com/office/drawing/2014/main" id="{E8276C40-1C51-05AB-626E-A67D081119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6538" y="0"/>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42912" y="1171764"/>
            <a:ext cx="8216179" cy="1235234"/>
          </a:xfrm>
        </p:spPr>
        <p:txBody>
          <a:bodyPr/>
          <a:lstStyle>
            <a:lvl1pPr algn="l">
              <a:defRPr b="1" baseline="0">
                <a:solidFill>
                  <a:schemeClr val="bg1"/>
                </a:solidFill>
              </a:defRPr>
            </a:lvl1pPr>
          </a:lstStyle>
          <a:p>
            <a:r>
              <a:rPr lang="nl-NL"/>
              <a:t>Klik om stijl te bewerken</a:t>
            </a:r>
            <a:endParaRPr lang="nl-NL" dirty="0"/>
          </a:p>
        </p:txBody>
      </p:sp>
      <p:sp>
        <p:nvSpPr>
          <p:cNvPr id="3" name="Subtitel 2"/>
          <p:cNvSpPr>
            <a:spLocks noGrp="1"/>
          </p:cNvSpPr>
          <p:nvPr>
            <p:ph type="subTitle" idx="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381182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atum 8">
            <a:extLst>
              <a:ext uri="{FF2B5EF4-FFF2-40B4-BE49-F238E27FC236}">
                <a16:creationId xmlns:a16="http://schemas.microsoft.com/office/drawing/2014/main" id="{1914F6B0-C81D-54C0-192C-68C07EABB70B}"/>
              </a:ext>
            </a:extLst>
          </p:cNvPr>
          <p:cNvSpPr>
            <a:spLocks noGrp="1"/>
          </p:cNvSpPr>
          <p:nvPr>
            <p:ph type="dt" sz="half" idx="13"/>
          </p:nvPr>
        </p:nvSpPr>
        <p:spPr/>
        <p:txBody>
          <a:bodyPr/>
          <a:lstStyle>
            <a:lvl1pPr>
              <a:defRPr/>
            </a:lvl1pPr>
          </a:lstStyle>
          <a:p>
            <a:pPr>
              <a:defRPr/>
            </a:pPr>
            <a:fld id="{EAE23B11-809A-4CAF-8183-95A08F1484D4}" type="datetime3">
              <a:rPr lang="nl-NL"/>
              <a:pPr>
                <a:defRPr/>
              </a:pPr>
              <a:t>3/4/23</a:t>
            </a:fld>
            <a:endParaRPr lang="nl-NL" dirty="0"/>
          </a:p>
        </p:txBody>
      </p:sp>
      <p:sp>
        <p:nvSpPr>
          <p:cNvPr id="4" name="Tijdelijke aanduiding voor voettekst 10">
            <a:extLst>
              <a:ext uri="{FF2B5EF4-FFF2-40B4-BE49-F238E27FC236}">
                <a16:creationId xmlns:a16="http://schemas.microsoft.com/office/drawing/2014/main" id="{7CEA8A8A-7968-B02C-68BD-66D8B5449B61}"/>
              </a:ext>
            </a:extLst>
          </p:cNvPr>
          <p:cNvSpPr>
            <a:spLocks noGrp="1"/>
          </p:cNvSpPr>
          <p:nvPr>
            <p:ph type="ftr" sz="quarter" idx="14"/>
          </p:nvPr>
        </p:nvSpPr>
        <p:spPr/>
        <p:txBody>
          <a:bodyPr/>
          <a:lstStyle>
            <a:lvl1pPr>
              <a:defRPr/>
            </a:lvl1pPr>
          </a:lstStyle>
          <a:p>
            <a:pPr>
              <a:defRPr/>
            </a:pPr>
            <a:endParaRPr lang="nl-NL"/>
          </a:p>
        </p:txBody>
      </p:sp>
    </p:spTree>
    <p:extLst>
      <p:ext uri="{BB962C8B-B14F-4D97-AF65-F5344CB8AC3E}">
        <p14:creationId xmlns:p14="http://schemas.microsoft.com/office/powerpoint/2010/main" val="138072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3" name="Tijdelijke aanduiding voor datum 8">
            <a:extLst>
              <a:ext uri="{FF2B5EF4-FFF2-40B4-BE49-F238E27FC236}">
                <a16:creationId xmlns:a16="http://schemas.microsoft.com/office/drawing/2014/main" id="{4A8DC212-0767-9405-7394-63C7F97E30C9}"/>
              </a:ext>
            </a:extLst>
          </p:cNvPr>
          <p:cNvSpPr>
            <a:spLocks noGrp="1"/>
          </p:cNvSpPr>
          <p:nvPr>
            <p:ph type="dt" sz="half" idx="13"/>
          </p:nvPr>
        </p:nvSpPr>
        <p:spPr/>
        <p:txBody>
          <a:bodyPr/>
          <a:lstStyle>
            <a:lvl1pPr>
              <a:defRPr/>
            </a:lvl1pPr>
          </a:lstStyle>
          <a:p>
            <a:pPr>
              <a:defRPr/>
            </a:pPr>
            <a:fld id="{72586341-0F28-49D8-AFAB-5CB5924F98A2}" type="datetime3">
              <a:rPr lang="nl-NL"/>
              <a:pPr>
                <a:defRPr/>
              </a:pPr>
              <a:t>3/4/23</a:t>
            </a:fld>
            <a:endParaRPr lang="nl-NL" dirty="0"/>
          </a:p>
        </p:txBody>
      </p:sp>
      <p:sp>
        <p:nvSpPr>
          <p:cNvPr id="4" name="Tijdelijke aanduiding voor voettekst 10">
            <a:extLst>
              <a:ext uri="{FF2B5EF4-FFF2-40B4-BE49-F238E27FC236}">
                <a16:creationId xmlns:a16="http://schemas.microsoft.com/office/drawing/2014/main" id="{F4E241FC-4653-FF84-6F71-538B5D2EDCCF}"/>
              </a:ext>
            </a:extLst>
          </p:cNvPr>
          <p:cNvSpPr>
            <a:spLocks noGrp="1"/>
          </p:cNvSpPr>
          <p:nvPr>
            <p:ph type="ftr" sz="quarter" idx="14"/>
          </p:nvPr>
        </p:nvSpPr>
        <p:spPr/>
        <p:txBody>
          <a:bodyPr/>
          <a:lstStyle>
            <a:lvl1pPr>
              <a:defRPr/>
            </a:lvl1pPr>
          </a:lstStyle>
          <a:p>
            <a:pPr>
              <a:defRPr/>
            </a:pPr>
            <a:endParaRPr lang="nl-NL"/>
          </a:p>
        </p:txBody>
      </p:sp>
    </p:spTree>
    <p:extLst>
      <p:ext uri="{BB962C8B-B14F-4D97-AF65-F5344CB8AC3E}">
        <p14:creationId xmlns:p14="http://schemas.microsoft.com/office/powerpoint/2010/main" val="170775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AE807D57-C993-0848-83C1-96559E2A02D7}"/>
              </a:ext>
            </a:extLst>
          </p:cNvPr>
          <p:cNvSpPr/>
          <p:nvPr userDrawn="1"/>
        </p:nvSpPr>
        <p:spPr>
          <a:xfrm>
            <a:off x="0" y="6505575"/>
            <a:ext cx="9144000" cy="358775"/>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nl-NL"/>
          </a:p>
        </p:txBody>
      </p:sp>
      <p:sp>
        <p:nvSpPr>
          <p:cNvPr id="1027" name="Tijdelijke aanduiding voor titel 1">
            <a:extLst>
              <a:ext uri="{FF2B5EF4-FFF2-40B4-BE49-F238E27FC236}">
                <a16:creationId xmlns:a16="http://schemas.microsoft.com/office/drawing/2014/main" id="{4AD3C402-6EE4-F021-A5D6-7145BD733B3E}"/>
              </a:ext>
            </a:extLst>
          </p:cNvPr>
          <p:cNvSpPr>
            <a:spLocks noGrp="1" noChangeArrowheads="1"/>
          </p:cNvSpPr>
          <p:nvPr>
            <p:ph type="title"/>
          </p:nvPr>
        </p:nvSpPr>
        <p:spPr bwMode="auto">
          <a:xfrm>
            <a:off x="450850" y="1169988"/>
            <a:ext cx="8229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Titelstijl van model bewerken</a:t>
            </a:r>
          </a:p>
        </p:txBody>
      </p:sp>
      <p:sp>
        <p:nvSpPr>
          <p:cNvPr id="1028" name="Tijdelijke aanduiding voor tekst 2">
            <a:extLst>
              <a:ext uri="{FF2B5EF4-FFF2-40B4-BE49-F238E27FC236}">
                <a16:creationId xmlns:a16="http://schemas.microsoft.com/office/drawing/2014/main" id="{91DB1EAE-9980-DC26-4F20-E69D796CD3A3}"/>
              </a:ext>
            </a:extLst>
          </p:cNvPr>
          <p:cNvSpPr>
            <a:spLocks noGrp="1" noChangeArrowheads="1"/>
          </p:cNvSpPr>
          <p:nvPr>
            <p:ph type="body" idx="1"/>
          </p:nvPr>
        </p:nvSpPr>
        <p:spPr bwMode="auto">
          <a:xfrm>
            <a:off x="450850" y="1733550"/>
            <a:ext cx="82931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9" name="Tijdelijke aanduiding voor datum 8">
            <a:extLst>
              <a:ext uri="{FF2B5EF4-FFF2-40B4-BE49-F238E27FC236}">
                <a16:creationId xmlns:a16="http://schemas.microsoft.com/office/drawing/2014/main" id="{5BDCB228-C0F2-B76B-D772-9862BC0F7851}"/>
              </a:ext>
            </a:extLst>
          </p:cNvPr>
          <p:cNvSpPr>
            <a:spLocks noGrp="1"/>
          </p:cNvSpPr>
          <p:nvPr>
            <p:ph type="dt" sz="half" idx="2"/>
          </p:nvPr>
        </p:nvSpPr>
        <p:spPr>
          <a:xfrm>
            <a:off x="6669088" y="650557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rgbClr val="FFFFFF"/>
                </a:solidFill>
                <a:latin typeface="Verdana"/>
                <a:cs typeface="Verdana"/>
              </a:defRPr>
            </a:lvl1pPr>
          </a:lstStyle>
          <a:p>
            <a:pPr>
              <a:defRPr/>
            </a:pPr>
            <a:fld id="{9EB3D0A5-20FF-42B1-8014-C5EEF85A961C}" type="datetime3">
              <a:rPr lang="nl-NL"/>
              <a:pPr>
                <a:defRPr/>
              </a:pPr>
              <a:t>3/4/23</a:t>
            </a:fld>
            <a:endParaRPr lang="nl-NL" dirty="0"/>
          </a:p>
        </p:txBody>
      </p:sp>
      <p:sp>
        <p:nvSpPr>
          <p:cNvPr id="11" name="Tijdelijke aanduiding voor voettekst 10">
            <a:extLst>
              <a:ext uri="{FF2B5EF4-FFF2-40B4-BE49-F238E27FC236}">
                <a16:creationId xmlns:a16="http://schemas.microsoft.com/office/drawing/2014/main" id="{26931E86-3177-CE0A-A328-9DB0C30D6FD2}"/>
              </a:ext>
            </a:extLst>
          </p:cNvPr>
          <p:cNvSpPr>
            <a:spLocks noGrp="1"/>
          </p:cNvSpPr>
          <p:nvPr>
            <p:ph type="ftr" sz="quarter" idx="3"/>
          </p:nvPr>
        </p:nvSpPr>
        <p:spPr>
          <a:xfrm>
            <a:off x="457200" y="6513513"/>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dirty="0">
                <a:solidFill>
                  <a:srgbClr val="FFFFFF"/>
                </a:solidFill>
                <a:latin typeface="Verdana"/>
                <a:cs typeface="Verdana"/>
              </a:defRPr>
            </a:lvl1pPr>
          </a:lstStyle>
          <a:p>
            <a:pPr>
              <a:defRPr/>
            </a:pPr>
            <a:endParaRPr lang="nl-NL"/>
          </a:p>
        </p:txBody>
      </p:sp>
      <p:pic>
        <p:nvPicPr>
          <p:cNvPr id="1031" name="Afbeelding 16" descr="RO_RWS_Aan de slag met_BOL_RGB.eps">
            <a:extLst>
              <a:ext uri="{FF2B5EF4-FFF2-40B4-BE49-F238E27FC236}">
                <a16:creationId xmlns:a16="http://schemas.microsoft.com/office/drawing/2014/main" id="{FE225631-7796-2016-8B8F-212CABDDBD92}"/>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39713" y="0"/>
            <a:ext cx="30448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66" r:id="rId18"/>
    <p:sldLayoutId id="2147483867" r:id="rId19"/>
  </p:sldLayoutIdLst>
  <p:hf sldNum="0" hdr="0"/>
  <p:txStyles>
    <p:titleStyle>
      <a:lvl1pPr algn="l" defTabSz="457200" rtl="0" fontAlgn="base">
        <a:spcBef>
          <a:spcPct val="0"/>
        </a:spcBef>
        <a:spcAft>
          <a:spcPct val="0"/>
        </a:spcAft>
        <a:defRPr sz="2800" b="1" kern="1200">
          <a:solidFill>
            <a:srgbClr val="275937"/>
          </a:solidFill>
          <a:latin typeface="Verdana"/>
          <a:ea typeface="Verdana" panose="020B0604030504040204" pitchFamily="34" charset="0"/>
          <a:cs typeface="Verdana"/>
        </a:defRPr>
      </a:lvl1pPr>
      <a:lvl2pPr algn="l" defTabSz="457200" rtl="0" fontAlgn="base">
        <a:spcBef>
          <a:spcPct val="0"/>
        </a:spcBef>
        <a:spcAft>
          <a:spcPct val="0"/>
        </a:spcAft>
        <a:defRPr sz="2800" b="1">
          <a:solidFill>
            <a:srgbClr val="275937"/>
          </a:solidFill>
          <a:latin typeface="Verdana" panose="020B0604030504040204" pitchFamily="34" charset="0"/>
          <a:ea typeface="Verdana" panose="020B0604030504040204" pitchFamily="34" charset="0"/>
          <a:cs typeface="Verdana" panose="020B0604030504040204" pitchFamily="34" charset="0"/>
        </a:defRPr>
      </a:lvl2pPr>
      <a:lvl3pPr algn="l" defTabSz="457200" rtl="0" fontAlgn="base">
        <a:spcBef>
          <a:spcPct val="0"/>
        </a:spcBef>
        <a:spcAft>
          <a:spcPct val="0"/>
        </a:spcAft>
        <a:defRPr sz="2800" b="1">
          <a:solidFill>
            <a:srgbClr val="275937"/>
          </a:solidFill>
          <a:latin typeface="Verdana" panose="020B0604030504040204" pitchFamily="34" charset="0"/>
          <a:ea typeface="Verdana" panose="020B0604030504040204" pitchFamily="34" charset="0"/>
          <a:cs typeface="Verdana" panose="020B0604030504040204" pitchFamily="34" charset="0"/>
        </a:defRPr>
      </a:lvl3pPr>
      <a:lvl4pPr algn="l" defTabSz="457200" rtl="0" fontAlgn="base">
        <a:spcBef>
          <a:spcPct val="0"/>
        </a:spcBef>
        <a:spcAft>
          <a:spcPct val="0"/>
        </a:spcAft>
        <a:defRPr sz="2800" b="1">
          <a:solidFill>
            <a:srgbClr val="275937"/>
          </a:solidFill>
          <a:latin typeface="Verdana" panose="020B0604030504040204" pitchFamily="34" charset="0"/>
          <a:ea typeface="Verdana" panose="020B0604030504040204" pitchFamily="34" charset="0"/>
          <a:cs typeface="Verdana" panose="020B0604030504040204" pitchFamily="34" charset="0"/>
        </a:defRPr>
      </a:lvl4pPr>
      <a:lvl5pPr algn="l" defTabSz="457200" rtl="0" fontAlgn="base">
        <a:spcBef>
          <a:spcPct val="0"/>
        </a:spcBef>
        <a:spcAft>
          <a:spcPct val="0"/>
        </a:spcAft>
        <a:defRPr sz="2800" b="1">
          <a:solidFill>
            <a:srgbClr val="275937"/>
          </a:solidFill>
          <a:latin typeface="Verdana" panose="020B0604030504040204" pitchFamily="34" charset="0"/>
          <a:ea typeface="Verdana" panose="020B0604030504040204" pitchFamily="34" charset="0"/>
          <a:cs typeface="Verdana" panose="020B0604030504040204" pitchFamily="34" charset="0"/>
        </a:defRPr>
      </a:lvl5pPr>
      <a:lvl6pPr marL="457200" algn="l" defTabSz="457200" rtl="0" fontAlgn="base">
        <a:spcBef>
          <a:spcPct val="0"/>
        </a:spcBef>
        <a:spcAft>
          <a:spcPct val="0"/>
        </a:spcAft>
        <a:defRPr sz="2800" b="1">
          <a:solidFill>
            <a:srgbClr val="275937"/>
          </a:solidFill>
          <a:latin typeface="Verdana" panose="020B0604030504040204" pitchFamily="34" charset="0"/>
          <a:ea typeface="Verdana" panose="020B0604030504040204" pitchFamily="34" charset="0"/>
          <a:cs typeface="Verdana" panose="020B0604030504040204" pitchFamily="34" charset="0"/>
        </a:defRPr>
      </a:lvl6pPr>
      <a:lvl7pPr marL="914400" algn="l" defTabSz="457200" rtl="0" fontAlgn="base">
        <a:spcBef>
          <a:spcPct val="0"/>
        </a:spcBef>
        <a:spcAft>
          <a:spcPct val="0"/>
        </a:spcAft>
        <a:defRPr sz="2800" b="1">
          <a:solidFill>
            <a:srgbClr val="275937"/>
          </a:solidFill>
          <a:latin typeface="Verdana" panose="020B0604030504040204" pitchFamily="34" charset="0"/>
          <a:ea typeface="Verdana" panose="020B0604030504040204" pitchFamily="34" charset="0"/>
          <a:cs typeface="Verdana" panose="020B0604030504040204" pitchFamily="34" charset="0"/>
        </a:defRPr>
      </a:lvl7pPr>
      <a:lvl8pPr marL="1371600" algn="l" defTabSz="457200" rtl="0" fontAlgn="base">
        <a:spcBef>
          <a:spcPct val="0"/>
        </a:spcBef>
        <a:spcAft>
          <a:spcPct val="0"/>
        </a:spcAft>
        <a:defRPr sz="2800" b="1">
          <a:solidFill>
            <a:srgbClr val="275937"/>
          </a:solidFill>
          <a:latin typeface="Verdana" panose="020B0604030504040204" pitchFamily="34" charset="0"/>
          <a:ea typeface="Verdana" panose="020B0604030504040204" pitchFamily="34" charset="0"/>
          <a:cs typeface="Verdana" panose="020B0604030504040204" pitchFamily="34" charset="0"/>
        </a:defRPr>
      </a:lvl8pPr>
      <a:lvl9pPr marL="1828800" algn="l" defTabSz="457200" rtl="0" fontAlgn="base">
        <a:spcBef>
          <a:spcPct val="0"/>
        </a:spcBef>
        <a:spcAft>
          <a:spcPct val="0"/>
        </a:spcAft>
        <a:defRPr sz="2800" b="1">
          <a:solidFill>
            <a:srgbClr val="275937"/>
          </a:solidFill>
          <a:latin typeface="Verdana" panose="020B0604030504040204" pitchFamily="34" charset="0"/>
          <a:ea typeface="Verdana" panose="020B0604030504040204" pitchFamily="34" charset="0"/>
          <a:cs typeface="Verdana" panose="020B0604030504040204" pitchFamily="34" charset="0"/>
        </a:defRPr>
      </a:lvl9pPr>
    </p:titleStyle>
    <p:bodyStyle>
      <a:lvl1pPr algn="l" defTabSz="457200" rtl="0" fontAlgn="base">
        <a:spcBef>
          <a:spcPct val="20000"/>
        </a:spcBef>
        <a:spcAft>
          <a:spcPct val="0"/>
        </a:spcAft>
        <a:defRPr sz="1600" kern="1200">
          <a:solidFill>
            <a:srgbClr val="275937"/>
          </a:solidFill>
          <a:latin typeface="Verdana"/>
          <a:ea typeface="Verdana" panose="020B0604030504040204" pitchFamily="34" charset="0"/>
          <a:cs typeface="Verdana"/>
        </a:defRPr>
      </a:lvl1pPr>
      <a:lvl2pPr marL="457200" algn="l" defTabSz="457200" rtl="0" fontAlgn="base">
        <a:spcBef>
          <a:spcPct val="20000"/>
        </a:spcBef>
        <a:spcAft>
          <a:spcPct val="0"/>
        </a:spcAft>
        <a:defRPr sz="1600" kern="1200">
          <a:solidFill>
            <a:srgbClr val="275937"/>
          </a:solidFill>
          <a:latin typeface="Verdana"/>
          <a:ea typeface="Verdana" panose="020B0604030504040204" pitchFamily="34" charset="0"/>
          <a:cs typeface="Verdana"/>
        </a:defRPr>
      </a:lvl2pPr>
      <a:lvl3pPr marL="914400" algn="l" defTabSz="457200" rtl="0" fontAlgn="base">
        <a:spcBef>
          <a:spcPct val="20000"/>
        </a:spcBef>
        <a:spcAft>
          <a:spcPct val="0"/>
        </a:spcAft>
        <a:defRPr sz="1600" kern="1200">
          <a:solidFill>
            <a:srgbClr val="275937"/>
          </a:solidFill>
          <a:latin typeface="Verdana"/>
          <a:ea typeface="Verdana" panose="020B0604030504040204" pitchFamily="34" charset="0"/>
          <a:cs typeface="Verdana"/>
        </a:defRPr>
      </a:lvl3pPr>
      <a:lvl4pPr marL="1371600" algn="l" defTabSz="457200" rtl="0" fontAlgn="base">
        <a:spcBef>
          <a:spcPct val="20000"/>
        </a:spcBef>
        <a:spcAft>
          <a:spcPct val="0"/>
        </a:spcAft>
        <a:defRPr sz="1600" kern="1200">
          <a:solidFill>
            <a:srgbClr val="275937"/>
          </a:solidFill>
          <a:latin typeface="Verdana"/>
          <a:ea typeface="Verdana" panose="020B0604030504040204" pitchFamily="34" charset="0"/>
          <a:cs typeface="Verdana"/>
        </a:defRPr>
      </a:lvl4pPr>
      <a:lvl5pPr marL="1828800" algn="l" defTabSz="457200" rtl="0" fontAlgn="base">
        <a:spcBef>
          <a:spcPct val="20000"/>
        </a:spcBef>
        <a:spcAft>
          <a:spcPct val="0"/>
        </a:spcAft>
        <a:defRPr sz="1600" kern="1200">
          <a:solidFill>
            <a:srgbClr val="275937"/>
          </a:solidFill>
          <a:latin typeface="Verdana"/>
          <a:ea typeface="Verdana" panose="020B0604030504040204"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4">
            <a:extLst>
              <a:ext uri="{FF2B5EF4-FFF2-40B4-BE49-F238E27FC236}">
                <a16:creationId xmlns:a16="http://schemas.microsoft.com/office/drawing/2014/main" id="{5E97A06E-EA37-E12C-8249-B71F5EAEA5D9}"/>
              </a:ext>
            </a:extLst>
          </p:cNvPr>
          <p:cNvSpPr>
            <a:spLocks noGrp="1" noChangeArrowheads="1"/>
          </p:cNvSpPr>
          <p:nvPr>
            <p:ph type="ctrTitle"/>
          </p:nvPr>
        </p:nvSpPr>
        <p:spPr>
          <a:xfrm>
            <a:off x="4767263" y="1171575"/>
            <a:ext cx="4014787" cy="1235075"/>
          </a:xfrm>
        </p:spPr>
        <p:txBody>
          <a:bodyPr/>
          <a:lstStyle/>
          <a:p>
            <a:r>
              <a:rPr lang="nl-NL" altLang="nl-NL">
                <a:latin typeface="Verdana" panose="020B0604030504040204" pitchFamily="34" charset="0"/>
                <a:cs typeface="Verdana" panose="020B0604030504040204" pitchFamily="34" charset="0"/>
              </a:rPr>
              <a:t>Digitaal Stelsel Omgevingswet</a:t>
            </a:r>
          </a:p>
        </p:txBody>
      </p:sp>
      <p:sp>
        <p:nvSpPr>
          <p:cNvPr id="13315" name="Ondertitel 5">
            <a:extLst>
              <a:ext uri="{FF2B5EF4-FFF2-40B4-BE49-F238E27FC236}">
                <a16:creationId xmlns:a16="http://schemas.microsoft.com/office/drawing/2014/main" id="{CCE0D379-7048-83D4-58A0-0A9660705E14}"/>
              </a:ext>
            </a:extLst>
          </p:cNvPr>
          <p:cNvSpPr>
            <a:spLocks noGrp="1" noChangeArrowheads="1"/>
          </p:cNvSpPr>
          <p:nvPr>
            <p:ph type="subTitle" idx="1"/>
          </p:nvPr>
        </p:nvSpPr>
        <p:spPr>
          <a:xfrm>
            <a:off x="4767263" y="2517775"/>
            <a:ext cx="4160837" cy="2455863"/>
          </a:xfrm>
        </p:spPr>
        <p:txBody>
          <a:bodyPr/>
          <a:lstStyle/>
          <a:p>
            <a:endParaRPr lang="nl-NL" altLang="nl-NL">
              <a:latin typeface="Verdana" panose="020B0604030504040204" pitchFamily="34" charset="0"/>
              <a:cs typeface="Verdana" panose="020B0604030504040204" pitchFamily="34" charset="0"/>
            </a:endParaRPr>
          </a:p>
        </p:txBody>
      </p:sp>
      <p:sp>
        <p:nvSpPr>
          <p:cNvPr id="13316" name="Tijdelijke aanduiding voor tekst 7">
            <a:extLst>
              <a:ext uri="{FF2B5EF4-FFF2-40B4-BE49-F238E27FC236}">
                <a16:creationId xmlns:a16="http://schemas.microsoft.com/office/drawing/2014/main" id="{DBFF9B01-0E21-CFAD-02A5-C162502F1C57}"/>
              </a:ext>
            </a:extLst>
          </p:cNvPr>
          <p:cNvSpPr>
            <a:spLocks noGrp="1" noChangeArrowheads="1"/>
          </p:cNvSpPr>
          <p:nvPr>
            <p:ph type="body" sz="quarter" idx="11"/>
          </p:nvPr>
        </p:nvSpPr>
        <p:spPr>
          <a:xfrm>
            <a:off x="4767263" y="5402263"/>
            <a:ext cx="3878262" cy="931862"/>
          </a:xfrm>
        </p:spPr>
        <p:txBody>
          <a:bodyPr/>
          <a:lstStyle/>
          <a:p>
            <a:r>
              <a:rPr lang="nl-NL" altLang="nl-NL">
                <a:latin typeface="Verdana" panose="020B0604030504040204" pitchFamily="34" charset="0"/>
                <a:cs typeface="Verdana" panose="020B0604030504040204" pitchFamily="34" charset="0"/>
              </a:rPr>
              <a:t>25 oktober 2019</a:t>
            </a:r>
          </a:p>
        </p:txBody>
      </p:sp>
      <p:pic>
        <p:nvPicPr>
          <p:cNvPr id="13317" name="Tijdelijke aanduiding voor afbeelding 8">
            <a:extLst>
              <a:ext uri="{FF2B5EF4-FFF2-40B4-BE49-F238E27FC236}">
                <a16:creationId xmlns:a16="http://schemas.microsoft.com/office/drawing/2014/main" id="{250426B8-45B9-3F79-D3CB-E15DE116B674}"/>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2743" r="22743"/>
          <a:stretch>
            <a:fillRect/>
          </a:stretch>
        </p:blipFill>
        <p:spPr>
          <a:xfrm>
            <a:off x="-6350" y="890588"/>
            <a:ext cx="4586288" cy="5608637"/>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a:extLst>
              <a:ext uri="{FF2B5EF4-FFF2-40B4-BE49-F238E27FC236}">
                <a16:creationId xmlns:a16="http://schemas.microsoft.com/office/drawing/2014/main" id="{F07BE12D-9059-0BEB-373C-968030EED89C}"/>
              </a:ext>
            </a:extLst>
          </p:cNvPr>
          <p:cNvSpPr>
            <a:spLocks noGrp="1" noChangeArrowheads="1"/>
          </p:cNvSpPr>
          <p:nvPr>
            <p:ph type="ctrTitle"/>
          </p:nvPr>
        </p:nvSpPr>
        <p:spPr>
          <a:xfrm>
            <a:off x="442913" y="1171575"/>
            <a:ext cx="8216900" cy="3933825"/>
          </a:xfrm>
        </p:spPr>
        <p:txBody>
          <a:bodyPr/>
          <a:lstStyle/>
          <a:p>
            <a:r>
              <a:rPr lang="nl-NL" altLang="nl-NL">
                <a:latin typeface="Verdana" panose="020B0604030504040204" pitchFamily="34" charset="0"/>
                <a:cs typeface="Verdana" panose="020B0604030504040204" pitchFamily="34" charset="0"/>
              </a:rPr>
              <a:t>Waarom vervangt DSO de bestaande voorzieningen? </a:t>
            </a:r>
            <a:br>
              <a:rPr lang="nl-NL" altLang="nl-NL">
                <a:latin typeface="Verdana" panose="020B0604030504040204" pitchFamily="34" charset="0"/>
                <a:cs typeface="Verdana" panose="020B0604030504040204" pitchFamily="34" charset="0"/>
              </a:rPr>
            </a:br>
            <a:br>
              <a:rPr lang="nl-NL" altLang="nl-NL">
                <a:latin typeface="Verdana" panose="020B0604030504040204" pitchFamily="34" charset="0"/>
                <a:cs typeface="Verdana" panose="020B0604030504040204" pitchFamily="34" charset="0"/>
              </a:rPr>
            </a:br>
            <a:r>
              <a:rPr lang="nl-NL" altLang="nl-NL" sz="2400" b="0">
                <a:latin typeface="Verdana" panose="020B0604030504040204" pitchFamily="34" charset="0"/>
                <a:cs typeface="Verdana" panose="020B0604030504040204" pitchFamily="34" charset="0"/>
              </a:rPr>
              <a:t>Meerwaarde en noodzaak ten opzicht van de huidige digitale voorzieningen.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441B3606-1078-2C1C-80FD-4F9E969222C4}"/>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Inzicht in wat wel en niet mag</a:t>
            </a:r>
          </a:p>
        </p:txBody>
      </p:sp>
      <p:sp>
        <p:nvSpPr>
          <p:cNvPr id="8" name="Afgeronde rechthoek 12">
            <a:extLst>
              <a:ext uri="{FF2B5EF4-FFF2-40B4-BE49-F238E27FC236}">
                <a16:creationId xmlns:a16="http://schemas.microsoft.com/office/drawing/2014/main" id="{7E4C8F4F-22B1-D9B5-D432-F1EC55C8F4EE}"/>
              </a:ext>
            </a:extLst>
          </p:cNvPr>
          <p:cNvSpPr/>
          <p:nvPr/>
        </p:nvSpPr>
        <p:spPr>
          <a:xfrm>
            <a:off x="2341166" y="2683104"/>
            <a:ext cx="740781" cy="2398319"/>
          </a:xfrm>
          <a:prstGeom prst="roundRect">
            <a:avLst/>
          </a:prstGeom>
          <a:solidFill>
            <a:srgbClr val="86BC25"/>
          </a:solidFill>
          <a:ln w="9525" cap="flat" cmpd="sng" algn="ctr">
            <a:noFill/>
            <a:prstDash val="solid"/>
          </a:ln>
          <a:effectLst>
            <a:outerShdw blurRad="40000" dist="23000" dir="5400000" rotWithShape="0">
              <a:srgbClr val="86BC25">
                <a:alpha val="35000"/>
              </a:srgbClr>
            </a:outerShdw>
          </a:effectLst>
        </p:spPr>
        <p:txBody>
          <a:bodyPr vert="vert270" anchor="ctr"/>
          <a:lstStyle/>
          <a:p>
            <a:pPr algn="ctr" defTabSz="914400" eaLnBrk="1" hangingPunct="1">
              <a:defRPr/>
            </a:pPr>
            <a:r>
              <a:rPr lang="nl-NL" b="1" kern="0" dirty="0">
                <a:solidFill>
                  <a:prstClr val="white"/>
                </a:solidFill>
                <a:latin typeface="Verdana" panose="020B0604030504040204" pitchFamily="34" charset="0"/>
                <a:ea typeface="Verdana" panose="020B0604030504040204" pitchFamily="34" charset="0"/>
                <a:cs typeface="Verdana" panose="020B0604030504040204" pitchFamily="34" charset="0"/>
              </a:rPr>
              <a:t>Omgevingsloket</a:t>
            </a:r>
          </a:p>
        </p:txBody>
      </p:sp>
      <p:cxnSp>
        <p:nvCxnSpPr>
          <p:cNvPr id="29700" name="Rechte verbindingslijn met pijl 8">
            <a:extLst>
              <a:ext uri="{FF2B5EF4-FFF2-40B4-BE49-F238E27FC236}">
                <a16:creationId xmlns:a16="http://schemas.microsoft.com/office/drawing/2014/main" id="{1D6FFC2E-5F11-9AFA-4B51-D56BB390EFA3}"/>
              </a:ext>
            </a:extLst>
          </p:cNvPr>
          <p:cNvCxnSpPr>
            <a:cxnSpLocks/>
            <a:endCxn id="12" idx="1"/>
          </p:cNvCxnSpPr>
          <p:nvPr/>
        </p:nvCxnSpPr>
        <p:spPr bwMode="auto">
          <a:xfrm>
            <a:off x="3167063" y="4675188"/>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701" name="Rechte verbindingslijn met pijl 9">
            <a:extLst>
              <a:ext uri="{FF2B5EF4-FFF2-40B4-BE49-F238E27FC236}">
                <a16:creationId xmlns:a16="http://schemas.microsoft.com/office/drawing/2014/main" id="{65FB9792-4D19-9A46-AEF8-190EC33A8820}"/>
              </a:ext>
            </a:extLst>
          </p:cNvPr>
          <p:cNvCxnSpPr>
            <a:cxnSpLocks/>
            <a:endCxn id="13" idx="1"/>
          </p:cNvCxnSpPr>
          <p:nvPr/>
        </p:nvCxnSpPr>
        <p:spPr bwMode="auto">
          <a:xfrm>
            <a:off x="3167063" y="3090863"/>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702" name="Rechte verbindingslijn met pijl 10">
            <a:extLst>
              <a:ext uri="{FF2B5EF4-FFF2-40B4-BE49-F238E27FC236}">
                <a16:creationId xmlns:a16="http://schemas.microsoft.com/office/drawing/2014/main" id="{4045DE93-E293-41A1-3A78-91F951C5DB63}"/>
              </a:ext>
            </a:extLst>
          </p:cNvPr>
          <p:cNvCxnSpPr>
            <a:cxnSpLocks/>
            <a:endCxn id="14" idx="1"/>
          </p:cNvCxnSpPr>
          <p:nvPr/>
        </p:nvCxnSpPr>
        <p:spPr bwMode="auto">
          <a:xfrm>
            <a:off x="3167063" y="3886200"/>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sp>
        <p:nvSpPr>
          <p:cNvPr id="12" name="Afgeronde rechthoek 16">
            <a:extLst>
              <a:ext uri="{FF2B5EF4-FFF2-40B4-BE49-F238E27FC236}">
                <a16:creationId xmlns:a16="http://schemas.microsoft.com/office/drawing/2014/main" id="{E7F39FCD-BB5A-5DAF-07A4-E89C8ECB45C4}"/>
              </a:ext>
            </a:extLst>
          </p:cNvPr>
          <p:cNvSpPr/>
          <p:nvPr/>
        </p:nvSpPr>
        <p:spPr>
          <a:xfrm>
            <a:off x="3582988" y="4344988"/>
            <a:ext cx="496570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Regels op de Kaart</a:t>
            </a:r>
          </a:p>
        </p:txBody>
      </p:sp>
      <p:sp>
        <p:nvSpPr>
          <p:cNvPr id="13" name="Afgeronde rechthoek 17">
            <a:extLst>
              <a:ext uri="{FF2B5EF4-FFF2-40B4-BE49-F238E27FC236}">
                <a16:creationId xmlns:a16="http://schemas.microsoft.com/office/drawing/2014/main" id="{D4ACEEBF-5FA7-C630-8382-60B575A0F7E9}"/>
              </a:ext>
            </a:extLst>
          </p:cNvPr>
          <p:cNvSpPr/>
          <p:nvPr/>
        </p:nvSpPr>
        <p:spPr>
          <a:xfrm>
            <a:off x="3582988" y="2760663"/>
            <a:ext cx="4965700" cy="660400"/>
          </a:xfrm>
          <a:prstGeom prst="roundRect">
            <a:avLst/>
          </a:prstGeom>
          <a:solidFill>
            <a:srgbClr val="E17000"/>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Vergunningscheck</a:t>
            </a:r>
          </a:p>
        </p:txBody>
      </p:sp>
      <p:sp>
        <p:nvSpPr>
          <p:cNvPr id="14" name="Afgeronde rechthoek 18">
            <a:extLst>
              <a:ext uri="{FF2B5EF4-FFF2-40B4-BE49-F238E27FC236}">
                <a16:creationId xmlns:a16="http://schemas.microsoft.com/office/drawing/2014/main" id="{23A54AD2-8ADD-B331-1116-A5706E1DB2F6}"/>
              </a:ext>
            </a:extLst>
          </p:cNvPr>
          <p:cNvSpPr/>
          <p:nvPr/>
        </p:nvSpPr>
        <p:spPr>
          <a:xfrm>
            <a:off x="3582988" y="3556000"/>
            <a:ext cx="496570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Aanvragen</a:t>
            </a:r>
          </a:p>
        </p:txBody>
      </p:sp>
      <p:pic>
        <p:nvPicPr>
          <p:cNvPr id="29706" name="Afbeelding 14">
            <a:extLst>
              <a:ext uri="{FF2B5EF4-FFF2-40B4-BE49-F238E27FC236}">
                <a16:creationId xmlns:a16="http://schemas.microsoft.com/office/drawing/2014/main" id="{D997B885-3727-2CE2-0708-51F509ED3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3263900"/>
            <a:ext cx="1473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5D06E614-E9E6-D686-0C52-D0954879E18B}"/>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Omgevingsloket Online (OLO)</a:t>
            </a:r>
          </a:p>
        </p:txBody>
      </p:sp>
      <p:sp>
        <p:nvSpPr>
          <p:cNvPr id="5" name="Tijdelijke aanduiding voor tekst 4">
            <a:extLst>
              <a:ext uri="{FF2B5EF4-FFF2-40B4-BE49-F238E27FC236}">
                <a16:creationId xmlns:a16="http://schemas.microsoft.com/office/drawing/2014/main" id="{A7787A08-9456-2002-9259-3A1A170DE460}"/>
              </a:ext>
            </a:extLst>
          </p:cNvPr>
          <p:cNvSpPr>
            <a:spLocks noGrp="1"/>
          </p:cNvSpPr>
          <p:nvPr>
            <p:ph type="body" sz="quarter" idx="12"/>
          </p:nvPr>
        </p:nvSpPr>
        <p:spPr>
          <a:xfrm>
            <a:off x="450850" y="1811338"/>
            <a:ext cx="8223250" cy="4305300"/>
          </a:xfrm>
        </p:spPr>
        <p:txBody>
          <a:bodyPr rtlCol="0"/>
          <a:lstStyle/>
          <a:p>
            <a:pPr fontAlgn="auto">
              <a:spcAft>
                <a:spcPts val="0"/>
              </a:spcAft>
              <a:defRPr/>
            </a:pPr>
            <a:r>
              <a:rPr lang="nl-NL" i="1" dirty="0">
                <a:ea typeface="+mn-ea"/>
              </a:rPr>
              <a:t>Het loket voor de omgevingsvergunning en de watervergunning</a:t>
            </a:r>
          </a:p>
          <a:p>
            <a:pPr fontAlgn="auto">
              <a:spcAft>
                <a:spcPts val="0"/>
              </a:spcAft>
              <a:defRPr/>
            </a:pPr>
            <a:endParaRPr lang="nl-NL" dirty="0">
              <a:ea typeface="+mn-ea"/>
            </a:endParaRPr>
          </a:p>
          <a:p>
            <a:pPr fontAlgn="auto">
              <a:spcAft>
                <a:spcPts val="0"/>
              </a:spcAft>
              <a:defRPr/>
            </a:pPr>
            <a:r>
              <a:rPr lang="nl-NL" b="1" dirty="0">
                <a:ea typeface="+mn-ea"/>
              </a:rPr>
              <a:t>Meerwaarde DSO:</a:t>
            </a:r>
          </a:p>
          <a:p>
            <a:pPr marL="342900" indent="-342900" fontAlgn="auto">
              <a:lnSpc>
                <a:spcPct val="150000"/>
              </a:lnSpc>
              <a:spcAft>
                <a:spcPts val="0"/>
              </a:spcAft>
              <a:buFontTx/>
              <a:buAutoNum type="arabicPeriod"/>
              <a:defRPr/>
            </a:pPr>
            <a:r>
              <a:rPr lang="nl-NL" dirty="0">
                <a:ea typeface="+mn-ea"/>
              </a:rPr>
              <a:t>DSO combineert landelijke en lokale regels, OLO vrijwel alleen landelijk</a:t>
            </a:r>
          </a:p>
          <a:p>
            <a:pPr marL="342900" indent="-342900" fontAlgn="auto">
              <a:lnSpc>
                <a:spcPct val="150000"/>
              </a:lnSpc>
              <a:spcAft>
                <a:spcPts val="0"/>
              </a:spcAft>
              <a:buFontTx/>
              <a:buAutoNum type="arabicPeriod"/>
              <a:defRPr/>
            </a:pPr>
            <a:r>
              <a:rPr lang="nl-NL" dirty="0">
                <a:ea typeface="+mn-ea"/>
              </a:rPr>
              <a:t>DSO gebruikt precies de werkingsgebieden van de juridische regel</a:t>
            </a:r>
          </a:p>
          <a:p>
            <a:pPr marL="342900" indent="-342900" fontAlgn="auto">
              <a:lnSpc>
                <a:spcPct val="150000"/>
              </a:lnSpc>
              <a:spcAft>
                <a:spcPts val="0"/>
              </a:spcAft>
              <a:buFontTx/>
              <a:buAutoNum type="arabicPeriod"/>
              <a:defRPr/>
            </a:pPr>
            <a:r>
              <a:rPr lang="nl-NL" dirty="0">
                <a:ea typeface="+mn-ea"/>
              </a:rPr>
              <a:t>DSO is meer gericht op de eindgebruiker, minder juridische taal</a:t>
            </a:r>
          </a:p>
          <a:p>
            <a:pPr marL="342900" indent="-342900" fontAlgn="auto">
              <a:lnSpc>
                <a:spcPct val="150000"/>
              </a:lnSpc>
              <a:spcAft>
                <a:spcPts val="0"/>
              </a:spcAft>
              <a:buFontTx/>
              <a:buAutoNum type="arabicPeriod"/>
              <a:defRPr/>
            </a:pPr>
            <a:r>
              <a:rPr lang="nl-NL" dirty="0">
                <a:ea typeface="+mn-ea"/>
              </a:rPr>
              <a:t>Veranderingen in de regels kunnen direct worden doorgevoerd (content)</a:t>
            </a:r>
          </a:p>
          <a:p>
            <a:pPr marL="342900" indent="-342900" fontAlgn="auto">
              <a:lnSpc>
                <a:spcPct val="150000"/>
              </a:lnSpc>
              <a:spcAft>
                <a:spcPts val="0"/>
              </a:spcAft>
              <a:buFontTx/>
              <a:buAutoNum type="arabicPeriod"/>
              <a:defRPr/>
            </a:pPr>
            <a:r>
              <a:rPr lang="nl-NL" dirty="0">
                <a:ea typeface="+mn-ea"/>
              </a:rPr>
              <a:t>OLO is technisch ‘end of life’ (technisch en </a:t>
            </a:r>
            <a:r>
              <a:rPr lang="nl-NL" dirty="0" err="1">
                <a:ea typeface="+mn-ea"/>
              </a:rPr>
              <a:t>compliancy</a:t>
            </a:r>
            <a:r>
              <a:rPr lang="nl-NL" dirty="0">
                <a:ea typeface="+mn-ea"/>
              </a:rPr>
              <a:t>)</a:t>
            </a:r>
          </a:p>
          <a:p>
            <a:pPr marL="342900" indent="-342900" fontAlgn="auto">
              <a:lnSpc>
                <a:spcPct val="150000"/>
              </a:lnSpc>
              <a:spcAft>
                <a:spcPts val="0"/>
              </a:spcAft>
              <a:buFontTx/>
              <a:buAutoNum type="arabicPeriod"/>
              <a:defRPr/>
            </a:pPr>
            <a:endParaRPr lang="nl-NL" dirty="0">
              <a:ea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DB47E617-FE14-0D3E-D96C-1D3BCD66FF14}"/>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Snelle(re) aanvraag en besluitvorming</a:t>
            </a:r>
          </a:p>
        </p:txBody>
      </p:sp>
      <p:sp>
        <p:nvSpPr>
          <p:cNvPr id="8" name="Afgeronde rechthoek 12">
            <a:extLst>
              <a:ext uri="{FF2B5EF4-FFF2-40B4-BE49-F238E27FC236}">
                <a16:creationId xmlns:a16="http://schemas.microsoft.com/office/drawing/2014/main" id="{36A3020E-E08B-9C66-B041-4E808CF8503C}"/>
              </a:ext>
            </a:extLst>
          </p:cNvPr>
          <p:cNvSpPr/>
          <p:nvPr/>
        </p:nvSpPr>
        <p:spPr>
          <a:xfrm>
            <a:off x="2341166" y="2683104"/>
            <a:ext cx="740781" cy="2398319"/>
          </a:xfrm>
          <a:prstGeom prst="roundRect">
            <a:avLst/>
          </a:prstGeom>
          <a:solidFill>
            <a:srgbClr val="86BC25"/>
          </a:solidFill>
          <a:ln w="9525" cap="flat" cmpd="sng" algn="ctr">
            <a:noFill/>
            <a:prstDash val="solid"/>
          </a:ln>
          <a:effectLst>
            <a:outerShdw blurRad="40000" dist="23000" dir="5400000" rotWithShape="0">
              <a:srgbClr val="86BC25">
                <a:alpha val="35000"/>
              </a:srgbClr>
            </a:outerShdw>
          </a:effectLst>
        </p:spPr>
        <p:txBody>
          <a:bodyPr vert="vert270" anchor="ctr"/>
          <a:lstStyle/>
          <a:p>
            <a:pPr algn="ctr" defTabSz="914400" eaLnBrk="1" hangingPunct="1">
              <a:defRPr/>
            </a:pPr>
            <a:r>
              <a:rPr lang="nl-NL" b="1" kern="0" dirty="0">
                <a:solidFill>
                  <a:prstClr val="white"/>
                </a:solidFill>
                <a:latin typeface="Verdana" panose="020B0604030504040204" pitchFamily="34" charset="0"/>
                <a:ea typeface="Verdana" panose="020B0604030504040204" pitchFamily="34" charset="0"/>
                <a:cs typeface="Verdana" panose="020B0604030504040204" pitchFamily="34" charset="0"/>
              </a:rPr>
              <a:t>Omgevingsloket</a:t>
            </a:r>
          </a:p>
        </p:txBody>
      </p:sp>
      <p:cxnSp>
        <p:nvCxnSpPr>
          <p:cNvPr id="31748" name="Rechte verbindingslijn met pijl 8">
            <a:extLst>
              <a:ext uri="{FF2B5EF4-FFF2-40B4-BE49-F238E27FC236}">
                <a16:creationId xmlns:a16="http://schemas.microsoft.com/office/drawing/2014/main" id="{8D9133F7-82CD-484B-0120-9F3A16919E52}"/>
              </a:ext>
            </a:extLst>
          </p:cNvPr>
          <p:cNvCxnSpPr>
            <a:cxnSpLocks/>
            <a:endCxn id="12" idx="1"/>
          </p:cNvCxnSpPr>
          <p:nvPr/>
        </p:nvCxnSpPr>
        <p:spPr bwMode="auto">
          <a:xfrm>
            <a:off x="3167063" y="4675188"/>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49" name="Rechte verbindingslijn met pijl 9">
            <a:extLst>
              <a:ext uri="{FF2B5EF4-FFF2-40B4-BE49-F238E27FC236}">
                <a16:creationId xmlns:a16="http://schemas.microsoft.com/office/drawing/2014/main" id="{2A5D0B16-DB8F-9AAB-D7EB-CBB1FB8350CE}"/>
              </a:ext>
            </a:extLst>
          </p:cNvPr>
          <p:cNvCxnSpPr>
            <a:cxnSpLocks/>
            <a:endCxn id="13" idx="1"/>
          </p:cNvCxnSpPr>
          <p:nvPr/>
        </p:nvCxnSpPr>
        <p:spPr bwMode="auto">
          <a:xfrm>
            <a:off x="3167063" y="3090863"/>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50" name="Rechte verbindingslijn met pijl 10">
            <a:extLst>
              <a:ext uri="{FF2B5EF4-FFF2-40B4-BE49-F238E27FC236}">
                <a16:creationId xmlns:a16="http://schemas.microsoft.com/office/drawing/2014/main" id="{01676D40-B943-3884-EB16-A18BBF2547E3}"/>
              </a:ext>
            </a:extLst>
          </p:cNvPr>
          <p:cNvCxnSpPr>
            <a:cxnSpLocks/>
            <a:endCxn id="14" idx="1"/>
          </p:cNvCxnSpPr>
          <p:nvPr/>
        </p:nvCxnSpPr>
        <p:spPr bwMode="auto">
          <a:xfrm>
            <a:off x="3167063" y="3886200"/>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sp>
        <p:nvSpPr>
          <p:cNvPr id="12" name="Afgeronde rechthoek 16">
            <a:extLst>
              <a:ext uri="{FF2B5EF4-FFF2-40B4-BE49-F238E27FC236}">
                <a16:creationId xmlns:a16="http://schemas.microsoft.com/office/drawing/2014/main" id="{0024AF96-3E2C-9C95-0002-279BDC7363DF}"/>
              </a:ext>
            </a:extLst>
          </p:cNvPr>
          <p:cNvSpPr/>
          <p:nvPr/>
        </p:nvSpPr>
        <p:spPr>
          <a:xfrm>
            <a:off x="3582988" y="4344988"/>
            <a:ext cx="496570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Regels op de Kaart</a:t>
            </a:r>
          </a:p>
        </p:txBody>
      </p:sp>
      <p:sp>
        <p:nvSpPr>
          <p:cNvPr id="13" name="Afgeronde rechthoek 17">
            <a:extLst>
              <a:ext uri="{FF2B5EF4-FFF2-40B4-BE49-F238E27FC236}">
                <a16:creationId xmlns:a16="http://schemas.microsoft.com/office/drawing/2014/main" id="{B5C6494F-1320-DAAB-A043-752AF95CBAC0}"/>
              </a:ext>
            </a:extLst>
          </p:cNvPr>
          <p:cNvSpPr/>
          <p:nvPr/>
        </p:nvSpPr>
        <p:spPr>
          <a:xfrm>
            <a:off x="3582988" y="2760663"/>
            <a:ext cx="496570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Vergunningscheck</a:t>
            </a:r>
          </a:p>
        </p:txBody>
      </p:sp>
      <p:sp>
        <p:nvSpPr>
          <p:cNvPr id="14" name="Afgeronde rechthoek 18">
            <a:extLst>
              <a:ext uri="{FF2B5EF4-FFF2-40B4-BE49-F238E27FC236}">
                <a16:creationId xmlns:a16="http://schemas.microsoft.com/office/drawing/2014/main" id="{F5B9F008-9570-F888-14F0-355057E41C19}"/>
              </a:ext>
            </a:extLst>
          </p:cNvPr>
          <p:cNvSpPr/>
          <p:nvPr/>
        </p:nvSpPr>
        <p:spPr>
          <a:xfrm>
            <a:off x="3582988" y="3556000"/>
            <a:ext cx="4965700" cy="660400"/>
          </a:xfrm>
          <a:prstGeom prst="roundRect">
            <a:avLst/>
          </a:prstGeom>
          <a:solidFill>
            <a:srgbClr val="E17000"/>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Aanvragen</a:t>
            </a:r>
          </a:p>
        </p:txBody>
      </p:sp>
      <p:pic>
        <p:nvPicPr>
          <p:cNvPr id="31754" name="Afbeelding 14">
            <a:extLst>
              <a:ext uri="{FF2B5EF4-FFF2-40B4-BE49-F238E27FC236}">
                <a16:creationId xmlns:a16="http://schemas.microsoft.com/office/drawing/2014/main" id="{2209E1B4-0DD5-9A90-385D-C877DF52F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3263900"/>
            <a:ext cx="1473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D58749A6-709D-741B-33B1-9B26DD3D4F61}"/>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Activiteiten Internet Module (AIM)</a:t>
            </a:r>
          </a:p>
        </p:txBody>
      </p:sp>
      <p:sp>
        <p:nvSpPr>
          <p:cNvPr id="5" name="Tijdelijke aanduiding voor tekst 4">
            <a:extLst>
              <a:ext uri="{FF2B5EF4-FFF2-40B4-BE49-F238E27FC236}">
                <a16:creationId xmlns:a16="http://schemas.microsoft.com/office/drawing/2014/main" id="{7D371F9E-83B4-F23D-94C2-BD86905F40D3}"/>
              </a:ext>
            </a:extLst>
          </p:cNvPr>
          <p:cNvSpPr>
            <a:spLocks noGrp="1"/>
          </p:cNvSpPr>
          <p:nvPr>
            <p:ph type="body" sz="quarter" idx="12"/>
          </p:nvPr>
        </p:nvSpPr>
        <p:spPr>
          <a:xfrm>
            <a:off x="450850" y="1811338"/>
            <a:ext cx="8223250" cy="4305300"/>
          </a:xfrm>
        </p:spPr>
        <p:txBody>
          <a:bodyPr rtlCol="0"/>
          <a:lstStyle/>
          <a:p>
            <a:pPr fontAlgn="auto">
              <a:spcAft>
                <a:spcPts val="0"/>
              </a:spcAft>
              <a:defRPr/>
            </a:pPr>
            <a:r>
              <a:rPr lang="nl-NL" i="1" dirty="0">
                <a:ea typeface="+mn-ea"/>
              </a:rPr>
              <a:t>Het loket voor het melden van milieurelevante activiteiten: checken of een melding nodig is, inzicht krijgen in milieuregels en maatregelen, en online een melding Activiteitenbesluit indienen.</a:t>
            </a:r>
          </a:p>
          <a:p>
            <a:pPr fontAlgn="auto">
              <a:spcAft>
                <a:spcPts val="0"/>
              </a:spcAft>
              <a:defRPr/>
            </a:pPr>
            <a:endParaRPr lang="nl-NL" dirty="0">
              <a:ea typeface="+mn-ea"/>
            </a:endParaRPr>
          </a:p>
          <a:p>
            <a:pPr fontAlgn="auto">
              <a:spcAft>
                <a:spcPts val="0"/>
              </a:spcAft>
              <a:defRPr/>
            </a:pPr>
            <a:r>
              <a:rPr lang="nl-NL" b="1" dirty="0">
                <a:ea typeface="+mn-ea"/>
              </a:rPr>
              <a:t>Meerwaarde DSO:</a:t>
            </a:r>
          </a:p>
          <a:p>
            <a:pPr marL="342900" indent="-342900" fontAlgn="auto">
              <a:lnSpc>
                <a:spcPct val="150000"/>
              </a:lnSpc>
              <a:spcAft>
                <a:spcPts val="0"/>
              </a:spcAft>
              <a:buFontTx/>
              <a:buAutoNum type="arabicPeriod"/>
              <a:defRPr/>
            </a:pPr>
            <a:r>
              <a:rPr lang="nl-NL" dirty="0">
                <a:ea typeface="+mn-ea"/>
              </a:rPr>
              <a:t>DSO combineert landelijke en lokale regels, AIM alleen landelijk</a:t>
            </a:r>
          </a:p>
          <a:p>
            <a:pPr marL="342900" indent="-342900" fontAlgn="auto">
              <a:lnSpc>
                <a:spcPct val="150000"/>
              </a:lnSpc>
              <a:spcAft>
                <a:spcPts val="0"/>
              </a:spcAft>
              <a:buFontTx/>
              <a:buAutoNum type="arabicPeriod"/>
              <a:defRPr/>
            </a:pPr>
            <a:r>
              <a:rPr lang="nl-NL" dirty="0">
                <a:ea typeface="+mn-ea"/>
              </a:rPr>
              <a:t>DSO integreert OLO2 en AIM; een bedrijf hoeft niet bij 2 loketten te zijn</a:t>
            </a:r>
          </a:p>
          <a:p>
            <a:pPr marL="342900" indent="-342900" fontAlgn="auto">
              <a:lnSpc>
                <a:spcPct val="150000"/>
              </a:lnSpc>
              <a:spcAft>
                <a:spcPts val="0"/>
              </a:spcAft>
              <a:buFontTx/>
              <a:buAutoNum type="arabicPeriod"/>
              <a:defRPr/>
            </a:pPr>
            <a:r>
              <a:rPr lang="nl-NL" dirty="0">
                <a:ea typeface="+mn-ea"/>
              </a:rPr>
              <a:t>DSO biedt een goede zoekfunctie, in plaats van </a:t>
            </a:r>
            <a:r>
              <a:rPr lang="nl-NL" dirty="0" err="1">
                <a:ea typeface="+mn-ea"/>
              </a:rPr>
              <a:t>AIM’s</a:t>
            </a:r>
            <a:r>
              <a:rPr lang="nl-NL" dirty="0">
                <a:ea typeface="+mn-ea"/>
              </a:rPr>
              <a:t> lange activiteitenlijst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3023827B-77C2-AA6A-8093-E358E69702A5}"/>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Integraal beeld van juridische regels</a:t>
            </a:r>
          </a:p>
        </p:txBody>
      </p:sp>
      <p:sp>
        <p:nvSpPr>
          <p:cNvPr id="8" name="Afgeronde rechthoek 12">
            <a:extLst>
              <a:ext uri="{FF2B5EF4-FFF2-40B4-BE49-F238E27FC236}">
                <a16:creationId xmlns:a16="http://schemas.microsoft.com/office/drawing/2014/main" id="{ACC7D73E-74A0-4D32-596F-1F63A30F83B6}"/>
              </a:ext>
            </a:extLst>
          </p:cNvPr>
          <p:cNvSpPr/>
          <p:nvPr/>
        </p:nvSpPr>
        <p:spPr>
          <a:xfrm>
            <a:off x="2341166" y="2683104"/>
            <a:ext cx="740781" cy="2398319"/>
          </a:xfrm>
          <a:prstGeom prst="roundRect">
            <a:avLst/>
          </a:prstGeom>
          <a:solidFill>
            <a:srgbClr val="86BC25"/>
          </a:solidFill>
          <a:ln w="9525" cap="flat" cmpd="sng" algn="ctr">
            <a:noFill/>
            <a:prstDash val="solid"/>
          </a:ln>
          <a:effectLst>
            <a:outerShdw blurRad="40000" dist="23000" dir="5400000" rotWithShape="0">
              <a:srgbClr val="86BC25">
                <a:alpha val="35000"/>
              </a:srgbClr>
            </a:outerShdw>
          </a:effectLst>
        </p:spPr>
        <p:txBody>
          <a:bodyPr vert="vert270" anchor="ctr"/>
          <a:lstStyle/>
          <a:p>
            <a:pPr algn="ctr" defTabSz="914400" eaLnBrk="1" hangingPunct="1">
              <a:defRPr/>
            </a:pPr>
            <a:r>
              <a:rPr lang="nl-NL" b="1" kern="0" dirty="0">
                <a:solidFill>
                  <a:prstClr val="white"/>
                </a:solidFill>
                <a:latin typeface="Verdana" panose="020B0604030504040204" pitchFamily="34" charset="0"/>
                <a:ea typeface="Verdana" panose="020B0604030504040204" pitchFamily="34" charset="0"/>
                <a:cs typeface="Verdana" panose="020B0604030504040204" pitchFamily="34" charset="0"/>
              </a:rPr>
              <a:t>Omgevingsloket</a:t>
            </a:r>
          </a:p>
        </p:txBody>
      </p:sp>
      <p:cxnSp>
        <p:nvCxnSpPr>
          <p:cNvPr id="33796" name="Rechte verbindingslijn met pijl 8">
            <a:extLst>
              <a:ext uri="{FF2B5EF4-FFF2-40B4-BE49-F238E27FC236}">
                <a16:creationId xmlns:a16="http://schemas.microsoft.com/office/drawing/2014/main" id="{1C21309A-C3B3-549C-8CC1-2D094F4983E0}"/>
              </a:ext>
            </a:extLst>
          </p:cNvPr>
          <p:cNvCxnSpPr>
            <a:cxnSpLocks/>
            <a:endCxn id="12" idx="1"/>
          </p:cNvCxnSpPr>
          <p:nvPr/>
        </p:nvCxnSpPr>
        <p:spPr bwMode="auto">
          <a:xfrm>
            <a:off x="3167063" y="4675188"/>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797" name="Rechte verbindingslijn met pijl 9">
            <a:extLst>
              <a:ext uri="{FF2B5EF4-FFF2-40B4-BE49-F238E27FC236}">
                <a16:creationId xmlns:a16="http://schemas.microsoft.com/office/drawing/2014/main" id="{711AA799-5D7C-D436-477A-4B6AC39042BF}"/>
              </a:ext>
            </a:extLst>
          </p:cNvPr>
          <p:cNvCxnSpPr>
            <a:cxnSpLocks/>
            <a:endCxn id="13" idx="1"/>
          </p:cNvCxnSpPr>
          <p:nvPr/>
        </p:nvCxnSpPr>
        <p:spPr bwMode="auto">
          <a:xfrm>
            <a:off x="3167063" y="3090863"/>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3798" name="Rechte verbindingslijn met pijl 10">
            <a:extLst>
              <a:ext uri="{FF2B5EF4-FFF2-40B4-BE49-F238E27FC236}">
                <a16:creationId xmlns:a16="http://schemas.microsoft.com/office/drawing/2014/main" id="{5611E756-ED0C-5F07-130D-BF583C5CAD9F}"/>
              </a:ext>
            </a:extLst>
          </p:cNvPr>
          <p:cNvCxnSpPr>
            <a:cxnSpLocks/>
            <a:endCxn id="14" idx="1"/>
          </p:cNvCxnSpPr>
          <p:nvPr/>
        </p:nvCxnSpPr>
        <p:spPr bwMode="auto">
          <a:xfrm>
            <a:off x="3167063" y="3886200"/>
            <a:ext cx="415925"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sp>
        <p:nvSpPr>
          <p:cNvPr id="12" name="Afgeronde rechthoek 16">
            <a:extLst>
              <a:ext uri="{FF2B5EF4-FFF2-40B4-BE49-F238E27FC236}">
                <a16:creationId xmlns:a16="http://schemas.microsoft.com/office/drawing/2014/main" id="{AA217DAF-E45E-5590-948B-D2AB665DE8F0}"/>
              </a:ext>
            </a:extLst>
          </p:cNvPr>
          <p:cNvSpPr/>
          <p:nvPr/>
        </p:nvSpPr>
        <p:spPr>
          <a:xfrm>
            <a:off x="3582988" y="4344988"/>
            <a:ext cx="4965700" cy="660400"/>
          </a:xfrm>
          <a:prstGeom prst="roundRect">
            <a:avLst/>
          </a:prstGeom>
          <a:solidFill>
            <a:srgbClr val="E17000"/>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Regels op de Kaart</a:t>
            </a:r>
          </a:p>
        </p:txBody>
      </p:sp>
      <p:sp>
        <p:nvSpPr>
          <p:cNvPr id="13" name="Afgeronde rechthoek 17">
            <a:extLst>
              <a:ext uri="{FF2B5EF4-FFF2-40B4-BE49-F238E27FC236}">
                <a16:creationId xmlns:a16="http://schemas.microsoft.com/office/drawing/2014/main" id="{EF534727-BCCC-BC23-74E0-E9C691E7092D}"/>
              </a:ext>
            </a:extLst>
          </p:cNvPr>
          <p:cNvSpPr/>
          <p:nvPr/>
        </p:nvSpPr>
        <p:spPr>
          <a:xfrm>
            <a:off x="3582988" y="2760663"/>
            <a:ext cx="496570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Vergunningscheck</a:t>
            </a:r>
          </a:p>
        </p:txBody>
      </p:sp>
      <p:sp>
        <p:nvSpPr>
          <p:cNvPr id="14" name="Afgeronde rechthoek 18">
            <a:extLst>
              <a:ext uri="{FF2B5EF4-FFF2-40B4-BE49-F238E27FC236}">
                <a16:creationId xmlns:a16="http://schemas.microsoft.com/office/drawing/2014/main" id="{BDB07D39-1605-DA82-30B8-F73DB1197BE2}"/>
              </a:ext>
            </a:extLst>
          </p:cNvPr>
          <p:cNvSpPr/>
          <p:nvPr/>
        </p:nvSpPr>
        <p:spPr>
          <a:xfrm>
            <a:off x="3582988" y="3556000"/>
            <a:ext cx="496570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b="1" kern="0" dirty="0">
                <a:solidFill>
                  <a:prstClr val="white"/>
                </a:solidFill>
                <a:latin typeface="Verdana"/>
                <a:cs typeface="Arial"/>
              </a:rPr>
              <a:t>Aanvragen</a:t>
            </a:r>
          </a:p>
        </p:txBody>
      </p:sp>
      <p:pic>
        <p:nvPicPr>
          <p:cNvPr id="33802" name="Afbeelding 14">
            <a:extLst>
              <a:ext uri="{FF2B5EF4-FFF2-40B4-BE49-F238E27FC236}">
                <a16:creationId xmlns:a16="http://schemas.microsoft.com/office/drawing/2014/main" id="{208609C5-DD1D-0EAB-96CB-7F0E24533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3263900"/>
            <a:ext cx="14732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E55A591C-974E-9364-E61C-2A73CC282751}"/>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RuimtelijkePlannen.nl (RP.nl)</a:t>
            </a:r>
          </a:p>
        </p:txBody>
      </p:sp>
      <p:sp>
        <p:nvSpPr>
          <p:cNvPr id="5" name="Tijdelijke aanduiding voor tekst 4">
            <a:extLst>
              <a:ext uri="{FF2B5EF4-FFF2-40B4-BE49-F238E27FC236}">
                <a16:creationId xmlns:a16="http://schemas.microsoft.com/office/drawing/2014/main" id="{98722460-9924-DDC9-627F-A8800ABD22C6}"/>
              </a:ext>
            </a:extLst>
          </p:cNvPr>
          <p:cNvSpPr>
            <a:spLocks noGrp="1"/>
          </p:cNvSpPr>
          <p:nvPr>
            <p:ph type="body" sz="quarter" idx="12"/>
          </p:nvPr>
        </p:nvSpPr>
        <p:spPr>
          <a:xfrm>
            <a:off x="450850" y="1811338"/>
            <a:ext cx="8351838" cy="4305300"/>
          </a:xfrm>
        </p:spPr>
        <p:txBody>
          <a:bodyPr rtlCol="0"/>
          <a:lstStyle/>
          <a:p>
            <a:pPr fontAlgn="auto">
              <a:spcAft>
                <a:spcPts val="0"/>
              </a:spcAft>
              <a:defRPr/>
            </a:pPr>
            <a:r>
              <a:rPr lang="nl-NL" i="1" dirty="0">
                <a:ea typeface="+mn-ea"/>
              </a:rPr>
              <a:t>Het loket voor bestemmingsplannen, structuurvisies en algemene regels die gemaakt zijn door gemeentes, provincies en het Rijk.</a:t>
            </a:r>
          </a:p>
          <a:p>
            <a:pPr fontAlgn="auto">
              <a:spcAft>
                <a:spcPts val="0"/>
              </a:spcAft>
              <a:defRPr/>
            </a:pPr>
            <a:endParaRPr lang="nl-NL" dirty="0">
              <a:ea typeface="+mn-ea"/>
            </a:endParaRPr>
          </a:p>
          <a:p>
            <a:pPr fontAlgn="auto">
              <a:spcAft>
                <a:spcPts val="0"/>
              </a:spcAft>
              <a:defRPr/>
            </a:pPr>
            <a:r>
              <a:rPr lang="nl-NL" b="1" dirty="0">
                <a:ea typeface="+mn-ea"/>
              </a:rPr>
              <a:t>Meerwaarde DSO:</a:t>
            </a:r>
          </a:p>
          <a:p>
            <a:pPr marL="342900" indent="-342900" fontAlgn="auto">
              <a:lnSpc>
                <a:spcPct val="150000"/>
              </a:lnSpc>
              <a:spcAft>
                <a:spcPts val="0"/>
              </a:spcAft>
              <a:buFontTx/>
              <a:buAutoNum type="arabicPeriod"/>
              <a:defRPr/>
            </a:pPr>
            <a:r>
              <a:rPr lang="nl-NL" dirty="0">
                <a:ea typeface="+mn-ea"/>
              </a:rPr>
              <a:t>DSO toont geconsolideerde plannen, éen overzicht van alle geldende regels</a:t>
            </a:r>
          </a:p>
          <a:p>
            <a:pPr marL="342900" indent="-342900" fontAlgn="auto">
              <a:lnSpc>
                <a:spcPct val="150000"/>
              </a:lnSpc>
              <a:spcAft>
                <a:spcPts val="0"/>
              </a:spcAft>
              <a:buFontTx/>
              <a:buAutoNum type="arabicPeriod"/>
              <a:defRPr/>
            </a:pPr>
            <a:r>
              <a:rPr lang="nl-NL" dirty="0">
                <a:ea typeface="+mn-ea"/>
              </a:rPr>
              <a:t>DSO toont niet alleen bestaande IMRO plannen, maar ook alle nieuwe Omgevingsdocumenten, die </a:t>
            </a:r>
            <a:r>
              <a:rPr lang="nl-NL" dirty="0" err="1">
                <a:ea typeface="+mn-ea"/>
              </a:rPr>
              <a:t>integraler</a:t>
            </a:r>
            <a:r>
              <a:rPr lang="nl-NL" dirty="0">
                <a:ea typeface="+mn-ea"/>
              </a:rPr>
              <a:t> en breder zijn </a:t>
            </a:r>
          </a:p>
          <a:p>
            <a:pPr marL="342900" indent="-342900" fontAlgn="auto">
              <a:lnSpc>
                <a:spcPct val="150000"/>
              </a:lnSpc>
              <a:spcAft>
                <a:spcPts val="0"/>
              </a:spcAft>
              <a:buFontTx/>
              <a:buAutoNum type="arabicPeriod"/>
              <a:defRPr/>
            </a:pPr>
            <a:r>
              <a:rPr lang="nl-NL" dirty="0">
                <a:ea typeface="+mn-ea"/>
              </a:rPr>
              <a:t>DSO  bevat ook de </a:t>
            </a:r>
            <a:r>
              <a:rPr lang="nl-NL" dirty="0" err="1">
                <a:ea typeface="+mn-ea"/>
              </a:rPr>
              <a:t>waterschapsverordeningen</a:t>
            </a:r>
            <a:r>
              <a:rPr lang="nl-NL" dirty="0">
                <a:ea typeface="+mn-ea"/>
              </a:rPr>
              <a:t>, RP niet</a:t>
            </a:r>
          </a:p>
          <a:p>
            <a:pPr marL="342900" indent="-342900" fontAlgn="auto">
              <a:lnSpc>
                <a:spcPct val="150000"/>
              </a:lnSpc>
              <a:spcAft>
                <a:spcPts val="0"/>
              </a:spcAft>
              <a:buFontTx/>
              <a:buAutoNum type="arabicPeriod"/>
              <a:defRPr/>
            </a:pPr>
            <a:r>
              <a:rPr lang="nl-NL" dirty="0">
                <a:ea typeface="+mn-ea"/>
              </a:rPr>
              <a:t>DSO kan regels per locatie per activiteit tonen, uit meerdere plannen</a:t>
            </a:r>
          </a:p>
          <a:p>
            <a:pPr marL="342900" indent="-342900" fontAlgn="auto">
              <a:lnSpc>
                <a:spcPct val="150000"/>
              </a:lnSpc>
              <a:spcAft>
                <a:spcPts val="0"/>
              </a:spcAft>
              <a:buFontTx/>
              <a:buAutoNum type="arabicPeriod"/>
              <a:defRPr/>
            </a:pPr>
            <a:endParaRPr lang="nl-NL" dirty="0">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9D752562-973D-742C-5A07-0CA628A5A153}"/>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Zes veranderingen voor bevoegd gezag</a:t>
            </a:r>
          </a:p>
        </p:txBody>
      </p:sp>
      <p:sp>
        <p:nvSpPr>
          <p:cNvPr id="35843" name="Tijdelijke aanduiding voor tekst 4">
            <a:extLst>
              <a:ext uri="{FF2B5EF4-FFF2-40B4-BE49-F238E27FC236}">
                <a16:creationId xmlns:a16="http://schemas.microsoft.com/office/drawing/2014/main" id="{5204518D-16C2-D95E-E376-88E9CE67CB06}"/>
              </a:ext>
            </a:extLst>
          </p:cNvPr>
          <p:cNvSpPr>
            <a:spLocks noGrp="1" noChangeArrowheads="1"/>
          </p:cNvSpPr>
          <p:nvPr>
            <p:ph type="body" sz="quarter" idx="12"/>
          </p:nvPr>
        </p:nvSpPr>
        <p:spPr>
          <a:xfrm>
            <a:off x="450850" y="1811338"/>
            <a:ext cx="8223250" cy="4305300"/>
          </a:xfrm>
        </p:spPr>
        <p:txBody>
          <a:bodyPr/>
          <a:lstStyle/>
          <a:p>
            <a:pPr marL="342900" indent="-342900">
              <a:lnSpc>
                <a:spcPct val="150000"/>
              </a:lnSpc>
              <a:buFont typeface="Calibri" panose="020F0502020204030204" pitchFamily="34" charset="0"/>
              <a:buAutoNum type="arabicPeriod"/>
            </a:pPr>
            <a:r>
              <a:rPr lang="nl-NL" altLang="nl-NL">
                <a:latin typeface="Verdana" panose="020B0604030504040204" pitchFamily="34" charset="0"/>
                <a:cs typeface="Verdana" panose="020B0604030504040204" pitchFamily="34" charset="0"/>
              </a:rPr>
              <a:t>Nieuwe landelijke software functionaliteiten</a:t>
            </a:r>
          </a:p>
          <a:p>
            <a:pPr marL="342900" indent="-342900">
              <a:lnSpc>
                <a:spcPct val="150000"/>
              </a:lnSpc>
              <a:buFont typeface="Calibri" panose="020F0502020204030204" pitchFamily="34" charset="0"/>
              <a:buAutoNum type="arabicPeriod"/>
            </a:pPr>
            <a:r>
              <a:rPr lang="nl-NL" altLang="nl-NL">
                <a:latin typeface="Verdana" panose="020B0604030504040204" pitchFamily="34" charset="0"/>
                <a:cs typeface="Verdana" panose="020B0604030504040204" pitchFamily="34" charset="0"/>
              </a:rPr>
              <a:t>Nieuwe standaarden voor informatie-uitwisseling</a:t>
            </a:r>
          </a:p>
          <a:p>
            <a:pPr marL="342900" indent="-342900">
              <a:lnSpc>
                <a:spcPct val="150000"/>
              </a:lnSpc>
              <a:buFont typeface="Calibri" panose="020F0502020204030204" pitchFamily="34" charset="0"/>
              <a:buAutoNum type="arabicPeriod"/>
            </a:pPr>
            <a:r>
              <a:rPr lang="nl-NL" altLang="nl-NL">
                <a:latin typeface="Verdana" panose="020B0604030504040204" pitchFamily="34" charset="0"/>
                <a:cs typeface="Verdana" panose="020B0604030504040204" pitchFamily="34" charset="0"/>
              </a:rPr>
              <a:t>Gewijzigde processen lokale overheden </a:t>
            </a:r>
          </a:p>
          <a:p>
            <a:pPr marL="342900" indent="-342900">
              <a:lnSpc>
                <a:spcPct val="150000"/>
              </a:lnSpc>
              <a:buFont typeface="Calibri" panose="020F0502020204030204" pitchFamily="34" charset="0"/>
              <a:buAutoNum type="arabicPeriod"/>
            </a:pPr>
            <a:r>
              <a:rPr lang="nl-NL" altLang="nl-NL">
                <a:latin typeface="Verdana" panose="020B0604030504040204" pitchFamily="34" charset="0"/>
                <a:cs typeface="Verdana" panose="020B0604030504040204" pitchFamily="34" charset="0"/>
              </a:rPr>
              <a:t>Gewijzigde en nieuwe software functionaliteiten lokale overheden</a:t>
            </a:r>
          </a:p>
          <a:p>
            <a:pPr marL="342900" indent="-342900">
              <a:lnSpc>
                <a:spcPct val="150000"/>
              </a:lnSpc>
              <a:buFont typeface="Calibri" panose="020F0502020204030204" pitchFamily="34" charset="0"/>
              <a:buAutoNum type="arabicPeriod"/>
            </a:pPr>
            <a:r>
              <a:rPr lang="nl-NL" altLang="nl-NL">
                <a:latin typeface="Verdana" panose="020B0604030504040204" pitchFamily="34" charset="0"/>
                <a:cs typeface="Verdana" panose="020B0604030504040204" pitchFamily="34" charset="0"/>
              </a:rPr>
              <a:t>Intensievere samenwerking met keten- en uitvoeringspartners </a:t>
            </a:r>
          </a:p>
          <a:p>
            <a:pPr marL="342900" indent="-342900">
              <a:lnSpc>
                <a:spcPct val="150000"/>
              </a:lnSpc>
              <a:buFont typeface="Calibri" panose="020F0502020204030204" pitchFamily="34" charset="0"/>
              <a:buAutoNum type="arabicPeriod"/>
            </a:pPr>
            <a:r>
              <a:rPr lang="nl-NL" altLang="nl-NL">
                <a:latin typeface="Verdana" panose="020B0604030504040204" pitchFamily="34" charset="0"/>
                <a:cs typeface="Verdana" panose="020B0604030504040204" pitchFamily="34" charset="0"/>
              </a:rPr>
              <a:t>Bevoegd gezag als één van de bronhouders voor nieuwe geaggregeerde informatie in de vorm van informatieproducten.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CA4B7E61-D0CD-C0B8-1512-C350EEBEAB1D}"/>
              </a:ext>
            </a:extLst>
          </p:cNvPr>
          <p:cNvSpPr>
            <a:spLocks noGrp="1" noChangeArrowheads="1"/>
          </p:cNvSpPr>
          <p:nvPr>
            <p:ph type="ctrTitle"/>
          </p:nvPr>
        </p:nvSpPr>
        <p:spPr>
          <a:xfrm>
            <a:off x="442913" y="1171575"/>
            <a:ext cx="8216900" cy="4038600"/>
          </a:xfrm>
        </p:spPr>
        <p:txBody>
          <a:bodyPr/>
          <a:lstStyle/>
          <a:p>
            <a:r>
              <a:rPr lang="nl-NL" altLang="nl-NL">
                <a:latin typeface="Verdana" panose="020B0604030504040204" pitchFamily="34" charset="0"/>
                <a:cs typeface="Verdana" panose="020B0604030504040204" pitchFamily="34" charset="0"/>
              </a:rPr>
              <a:t>Koppelen met het digitaal stelsel</a:t>
            </a:r>
            <a:br>
              <a:rPr lang="nl-NL" altLang="nl-NL">
                <a:latin typeface="Verdana" panose="020B0604030504040204" pitchFamily="34" charset="0"/>
                <a:cs typeface="Verdana" panose="020B0604030504040204" pitchFamily="34" charset="0"/>
              </a:rPr>
            </a:br>
            <a:br>
              <a:rPr lang="nl-NL" altLang="nl-NL">
                <a:latin typeface="Verdana" panose="020B0604030504040204" pitchFamily="34" charset="0"/>
                <a:cs typeface="Verdana" panose="020B0604030504040204" pitchFamily="34" charset="0"/>
              </a:rPr>
            </a:br>
            <a:r>
              <a:rPr lang="nl-NL" altLang="nl-NL" sz="2000" b="0">
                <a:latin typeface="Verdana" panose="020B0604030504040204" pitchFamily="34" charset="0"/>
                <a:cs typeface="Verdana" panose="020B0604030504040204" pitchFamily="34" charset="0"/>
              </a:rPr>
              <a:t>Lokale ICT-systemen bij overheden kunnen worden gekoppeld aan de landelijke voorziening van het digitaal stelsel.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F52DA844-0D9F-811E-4BE8-83C8B845ECA8}"/>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Koppelvlakken en standaarden</a:t>
            </a:r>
          </a:p>
        </p:txBody>
      </p:sp>
      <p:sp>
        <p:nvSpPr>
          <p:cNvPr id="5" name="Tijdelijke aanduiding voor tekst 4">
            <a:extLst>
              <a:ext uri="{FF2B5EF4-FFF2-40B4-BE49-F238E27FC236}">
                <a16:creationId xmlns:a16="http://schemas.microsoft.com/office/drawing/2014/main" id="{C6F01CB0-45A2-29AE-D601-AA2877AAB256}"/>
              </a:ext>
            </a:extLst>
          </p:cNvPr>
          <p:cNvSpPr>
            <a:spLocks noGrp="1"/>
          </p:cNvSpPr>
          <p:nvPr>
            <p:ph type="body" sz="quarter" idx="12"/>
          </p:nvPr>
        </p:nvSpPr>
        <p:spPr>
          <a:xfrm>
            <a:off x="450850" y="1811338"/>
            <a:ext cx="8223250" cy="4305300"/>
          </a:xfrm>
        </p:spPr>
        <p:txBody>
          <a:bodyPr rtlCol="0">
            <a:normAutofit lnSpcReduction="10000"/>
          </a:bodyPr>
          <a:lstStyle/>
          <a:p>
            <a:pPr fontAlgn="auto">
              <a:lnSpc>
                <a:spcPct val="150000"/>
              </a:lnSpc>
              <a:spcAft>
                <a:spcPts val="0"/>
              </a:spcAft>
              <a:defRPr/>
            </a:pPr>
            <a:r>
              <a:rPr lang="nl-NL" b="1" dirty="0">
                <a:ea typeface="+mn-ea"/>
              </a:rPr>
              <a:t>Koppelvlak tussen lokaal plansysteem en Landelijke Voorziening Bekendmaken en Beschikbaar stellen (LVBB)</a:t>
            </a:r>
            <a:br>
              <a:rPr lang="nl-NL" dirty="0">
                <a:ea typeface="+mn-ea"/>
              </a:rPr>
            </a:br>
            <a:r>
              <a:rPr lang="nl-NL" dirty="0">
                <a:ea typeface="+mn-ea"/>
              </a:rPr>
              <a:t>Doel: Omgevingswetbesluiten publiceren</a:t>
            </a:r>
          </a:p>
          <a:p>
            <a:pPr fontAlgn="auto">
              <a:lnSpc>
                <a:spcPct val="150000"/>
              </a:lnSpc>
              <a:spcAft>
                <a:spcPts val="0"/>
              </a:spcAft>
              <a:defRPr/>
            </a:pPr>
            <a:r>
              <a:rPr lang="nl-NL" dirty="0">
                <a:ea typeface="+mn-ea"/>
              </a:rPr>
              <a:t>Gebruikt de Standaard Overheidspublicaties (STOP)</a:t>
            </a:r>
          </a:p>
          <a:p>
            <a:pPr fontAlgn="auto">
              <a:lnSpc>
                <a:spcPct val="150000"/>
              </a:lnSpc>
              <a:spcAft>
                <a:spcPts val="0"/>
              </a:spcAft>
              <a:defRPr/>
            </a:pPr>
            <a:r>
              <a:rPr lang="nl-NL" b="1" dirty="0">
                <a:ea typeface="+mn-ea"/>
              </a:rPr>
              <a:t>Koppelvlak tussen lokaal regelbeheersysteem en Register Toepasbare Regels (RTR)</a:t>
            </a:r>
          </a:p>
          <a:p>
            <a:pPr fontAlgn="auto">
              <a:lnSpc>
                <a:spcPct val="150000"/>
              </a:lnSpc>
              <a:spcAft>
                <a:spcPts val="0"/>
              </a:spcAft>
              <a:defRPr/>
            </a:pPr>
            <a:r>
              <a:rPr lang="nl-NL" dirty="0">
                <a:ea typeface="+mn-ea"/>
              </a:rPr>
              <a:t>Doel: Toepasbasbare regels in het Omgevingsloket beheren</a:t>
            </a:r>
            <a:br>
              <a:rPr lang="nl-NL" dirty="0">
                <a:ea typeface="+mn-ea"/>
              </a:rPr>
            </a:br>
            <a:r>
              <a:rPr lang="nl-NL" dirty="0">
                <a:ea typeface="+mn-ea"/>
              </a:rPr>
              <a:t>Gebruikt de Standaard Toepasbare Regels (STTR)</a:t>
            </a:r>
          </a:p>
          <a:p>
            <a:pPr fontAlgn="auto">
              <a:lnSpc>
                <a:spcPct val="150000"/>
              </a:lnSpc>
              <a:spcAft>
                <a:spcPts val="0"/>
              </a:spcAft>
              <a:defRPr/>
            </a:pPr>
            <a:r>
              <a:rPr lang="nl-NL" b="1" dirty="0">
                <a:ea typeface="+mn-ea"/>
              </a:rPr>
              <a:t>Koppelvlak tussen Omgevingsloket en VTH-systeem of zaaksysteem</a:t>
            </a:r>
          </a:p>
          <a:p>
            <a:pPr fontAlgn="auto">
              <a:lnSpc>
                <a:spcPct val="150000"/>
              </a:lnSpc>
              <a:spcAft>
                <a:spcPts val="0"/>
              </a:spcAft>
              <a:defRPr/>
            </a:pPr>
            <a:r>
              <a:rPr lang="nl-NL" dirty="0">
                <a:ea typeface="+mn-ea"/>
              </a:rPr>
              <a:t>Doel: Vergunningaanvragen en meldingen uit het Omgevingsloket ontvangen</a:t>
            </a:r>
          </a:p>
          <a:p>
            <a:pPr fontAlgn="auto">
              <a:lnSpc>
                <a:spcPct val="150000"/>
              </a:lnSpc>
              <a:spcAft>
                <a:spcPts val="0"/>
              </a:spcAft>
              <a:defRPr/>
            </a:pPr>
            <a:r>
              <a:rPr lang="nl-NL" dirty="0">
                <a:ea typeface="+mn-ea"/>
              </a:rPr>
              <a:t>Gebruikt de Standaard Aanvragen Melden (STAM)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443331C4-BE13-CE11-6C85-E774E1B5F8D8}"/>
              </a:ext>
            </a:extLst>
          </p:cNvPr>
          <p:cNvSpPr>
            <a:spLocks noGrp="1" noChangeArrowheads="1"/>
          </p:cNvSpPr>
          <p:nvPr>
            <p:ph type="ctrTitle"/>
          </p:nvPr>
        </p:nvSpPr>
        <p:spPr>
          <a:xfrm>
            <a:off x="442913" y="1171575"/>
            <a:ext cx="8216900" cy="1235075"/>
          </a:xfrm>
        </p:spPr>
        <p:txBody>
          <a:bodyPr/>
          <a:lstStyle/>
          <a:p>
            <a:r>
              <a:rPr lang="nl-NL" altLang="nl-NL">
                <a:latin typeface="Verdana" panose="020B0604030504040204" pitchFamily="34" charset="0"/>
                <a:cs typeface="Verdana" panose="020B0604030504040204" pitchFamily="34" charset="0"/>
              </a:rPr>
              <a:t>Introductie DSO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Afbeelding 3">
            <a:extLst>
              <a:ext uri="{FF2B5EF4-FFF2-40B4-BE49-F238E27FC236}">
                <a16:creationId xmlns:a16="http://schemas.microsoft.com/office/drawing/2014/main" id="{D9C004E5-87D7-B132-68EB-88798A8E6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917575"/>
            <a:ext cx="873125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jntoelichting 1 7">
            <a:extLst>
              <a:ext uri="{FF2B5EF4-FFF2-40B4-BE49-F238E27FC236}">
                <a16:creationId xmlns:a16="http://schemas.microsoft.com/office/drawing/2014/main" id="{8DA41350-A083-D9DE-A3A9-93EB30ED02A5}"/>
              </a:ext>
            </a:extLst>
          </p:cNvPr>
          <p:cNvSpPr/>
          <p:nvPr/>
        </p:nvSpPr>
        <p:spPr>
          <a:xfrm>
            <a:off x="2794000" y="779463"/>
            <a:ext cx="1614488" cy="465137"/>
          </a:xfrm>
          <a:prstGeom prst="wedgeRectCallout">
            <a:avLst>
              <a:gd name="adj1" fmla="val -13416"/>
              <a:gd name="adj2" fmla="val 154998"/>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b="1" dirty="0">
                <a:solidFill>
                  <a:schemeClr val="bg1"/>
                </a:solidFill>
              </a:rPr>
              <a:t>Plansysteem</a:t>
            </a:r>
          </a:p>
        </p:txBody>
      </p:sp>
      <p:sp>
        <p:nvSpPr>
          <p:cNvPr id="5" name="Lijntoelichting 1 7">
            <a:extLst>
              <a:ext uri="{FF2B5EF4-FFF2-40B4-BE49-F238E27FC236}">
                <a16:creationId xmlns:a16="http://schemas.microsoft.com/office/drawing/2014/main" id="{0C605752-1372-4FEA-AA67-AE06650CC1A5}"/>
              </a:ext>
            </a:extLst>
          </p:cNvPr>
          <p:cNvSpPr/>
          <p:nvPr/>
        </p:nvSpPr>
        <p:spPr>
          <a:xfrm>
            <a:off x="4595813" y="779463"/>
            <a:ext cx="3001962" cy="473075"/>
          </a:xfrm>
          <a:prstGeom prst="wedgeRectCallout">
            <a:avLst>
              <a:gd name="adj1" fmla="val -36135"/>
              <a:gd name="adj2" fmla="val 146955"/>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b="1" dirty="0">
                <a:solidFill>
                  <a:schemeClr val="bg1"/>
                </a:solidFill>
              </a:rPr>
              <a:t>Regelbeheersysteem</a:t>
            </a:r>
          </a:p>
        </p:txBody>
      </p:sp>
      <p:sp>
        <p:nvSpPr>
          <p:cNvPr id="6" name="Lijntoelichting 1 7">
            <a:extLst>
              <a:ext uri="{FF2B5EF4-FFF2-40B4-BE49-F238E27FC236}">
                <a16:creationId xmlns:a16="http://schemas.microsoft.com/office/drawing/2014/main" id="{8529A065-1A42-A712-92AB-BA065CAA3918}"/>
              </a:ext>
            </a:extLst>
          </p:cNvPr>
          <p:cNvSpPr/>
          <p:nvPr/>
        </p:nvSpPr>
        <p:spPr>
          <a:xfrm>
            <a:off x="5803900" y="2470150"/>
            <a:ext cx="2773363" cy="541338"/>
          </a:xfrm>
          <a:prstGeom prst="wedgeRectCallout">
            <a:avLst>
              <a:gd name="adj1" fmla="val -56928"/>
              <a:gd name="adj2" fmla="val 148966"/>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b="1" dirty="0">
                <a:solidFill>
                  <a:schemeClr val="bg1"/>
                </a:solidFill>
              </a:rPr>
              <a:t>VTH systeem</a:t>
            </a:r>
          </a:p>
          <a:p>
            <a:pPr algn="ctr" eaLnBrk="1" fontAlgn="auto" hangingPunct="1">
              <a:spcBef>
                <a:spcPts val="0"/>
              </a:spcBef>
              <a:spcAft>
                <a:spcPts val="0"/>
              </a:spcAft>
              <a:defRPr/>
            </a:pPr>
            <a:r>
              <a:rPr lang="nl-NL" b="1" dirty="0">
                <a:solidFill>
                  <a:schemeClr val="bg1"/>
                </a:solidFill>
              </a:rPr>
              <a:t>Zaaksysteem</a:t>
            </a:r>
          </a:p>
        </p:txBody>
      </p:sp>
      <p:sp>
        <p:nvSpPr>
          <p:cNvPr id="40966" name="Titel 1">
            <a:extLst>
              <a:ext uri="{FF2B5EF4-FFF2-40B4-BE49-F238E27FC236}">
                <a16:creationId xmlns:a16="http://schemas.microsoft.com/office/drawing/2014/main" id="{2C51E5DF-97C8-EEB7-CA06-844D9609B154}"/>
              </a:ext>
            </a:extLst>
          </p:cNvPr>
          <p:cNvSpPr txBox="1">
            <a:spLocks noChangeArrowheads="1"/>
          </p:cNvSpPr>
          <p:nvPr/>
        </p:nvSpPr>
        <p:spPr bwMode="auto">
          <a:xfrm>
            <a:off x="1212850" y="239713"/>
            <a:ext cx="79549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NL" b="1">
                <a:solidFill>
                  <a:srgbClr val="275937"/>
                </a:solidFill>
                <a:latin typeface="Verdana" panose="020B0604030504040204" pitchFamily="34" charset="0"/>
                <a:ea typeface="Verdana" panose="020B0604030504040204" pitchFamily="34" charset="0"/>
                <a:cs typeface="Verdana" panose="020B0604030504040204" pitchFamily="34" charset="0"/>
              </a:rPr>
              <a:t>Lokale systemen en het digitaal stelsel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hthoek: afgeronde hoeken 10">
            <a:extLst>
              <a:ext uri="{FF2B5EF4-FFF2-40B4-BE49-F238E27FC236}">
                <a16:creationId xmlns:a16="http://schemas.microsoft.com/office/drawing/2014/main" id="{167BCDC5-F759-3186-9B92-ED0083B27B14}"/>
              </a:ext>
            </a:extLst>
          </p:cNvPr>
          <p:cNvSpPr/>
          <p:nvPr/>
        </p:nvSpPr>
        <p:spPr>
          <a:xfrm>
            <a:off x="193675" y="3344863"/>
            <a:ext cx="8696325" cy="866775"/>
          </a:xfrm>
          <a:prstGeom prst="roundRect">
            <a:avLst/>
          </a:prstGeom>
          <a:solidFill>
            <a:sysClr val="window" lastClr="FFFFFF">
              <a:lumMod val="75000"/>
            </a:sysClr>
          </a:solidFill>
          <a:ln w="12700" cap="flat" cmpd="sng" algn="ctr">
            <a:noFill/>
            <a:prstDash val="solid"/>
            <a:miter lim="800000"/>
          </a:ln>
          <a:effectLst/>
        </p:spPr>
        <p:txBody>
          <a:bodyPr/>
          <a:lstStyle/>
          <a:p>
            <a:pPr defTabSz="914400" eaLnBrk="1" fontAlgn="auto" hangingPunct="1">
              <a:spcBef>
                <a:spcPts val="0"/>
              </a:spcBef>
              <a:spcAft>
                <a:spcPts val="0"/>
              </a:spcAft>
              <a:defRPr/>
            </a:pPr>
            <a:endParaRPr lang="nl-NL" sz="1600" b="1" kern="0" dirty="0">
              <a:solidFill>
                <a:prstClr val="black"/>
              </a:solidFill>
              <a:latin typeface="Calibri"/>
            </a:endParaRPr>
          </a:p>
        </p:txBody>
      </p:sp>
      <p:sp>
        <p:nvSpPr>
          <p:cNvPr id="167" name="Rechthoek 166">
            <a:extLst>
              <a:ext uri="{FF2B5EF4-FFF2-40B4-BE49-F238E27FC236}">
                <a16:creationId xmlns:a16="http://schemas.microsoft.com/office/drawing/2014/main" id="{652A484B-31DF-BD2D-4780-357CFEFD633B}"/>
              </a:ext>
            </a:extLst>
          </p:cNvPr>
          <p:cNvSpPr/>
          <p:nvPr/>
        </p:nvSpPr>
        <p:spPr>
          <a:xfrm>
            <a:off x="206375" y="3506788"/>
            <a:ext cx="4800600" cy="454025"/>
          </a:xfrm>
          <a:prstGeom prst="rect">
            <a:avLst/>
          </a:prstGeom>
          <a:solidFill>
            <a:srgbClr val="39870C">
              <a:alpha val="51000"/>
            </a:srgbClr>
          </a:solidFill>
          <a:ln w="3175" cap="flat" cmpd="sng" algn="ctr">
            <a:noFill/>
            <a:prstDash val="solid"/>
          </a:ln>
          <a:effectLst/>
        </p:spPr>
        <p:txBody>
          <a:bodyPr anchor="ctr"/>
          <a:lstStyle/>
          <a:p>
            <a:pPr algn="ctr" defTabSz="914400" eaLnBrk="1" hangingPunct="1">
              <a:defRPr/>
            </a:pPr>
            <a:endParaRPr lang="nl-NL" sz="1100" kern="0">
              <a:solidFill>
                <a:prstClr val="black">
                  <a:lumMod val="65000"/>
                  <a:lumOff val="35000"/>
                </a:prstClr>
              </a:solidFill>
              <a:latin typeface="Verdana"/>
              <a:cs typeface="Arial"/>
            </a:endParaRPr>
          </a:p>
        </p:txBody>
      </p:sp>
      <p:sp>
        <p:nvSpPr>
          <p:cNvPr id="66" name="Rechthoek: afgeronde hoeken 8">
            <a:extLst>
              <a:ext uri="{FF2B5EF4-FFF2-40B4-BE49-F238E27FC236}">
                <a16:creationId xmlns:a16="http://schemas.microsoft.com/office/drawing/2014/main" id="{49E79051-DECA-0202-EC4B-F4715E9A08A5}"/>
              </a:ext>
            </a:extLst>
          </p:cNvPr>
          <p:cNvSpPr/>
          <p:nvPr/>
        </p:nvSpPr>
        <p:spPr>
          <a:xfrm>
            <a:off x="193675" y="1157288"/>
            <a:ext cx="8696325" cy="871537"/>
          </a:xfrm>
          <a:prstGeom prst="roundRect">
            <a:avLst/>
          </a:prstGeom>
          <a:solidFill>
            <a:sysClr val="window" lastClr="FFFFFF">
              <a:lumMod val="75000"/>
            </a:sysClr>
          </a:solidFill>
          <a:ln w="12700" cap="flat" cmpd="sng" algn="ctr">
            <a:noFill/>
            <a:prstDash val="solid"/>
            <a:miter lim="800000"/>
          </a:ln>
          <a:effectLst/>
        </p:spPr>
        <p:txBody>
          <a:bodyPr/>
          <a:lstStyle/>
          <a:p>
            <a:pPr defTabSz="914400" eaLnBrk="1" fontAlgn="auto" hangingPunct="1">
              <a:spcBef>
                <a:spcPts val="0"/>
              </a:spcBef>
              <a:spcAft>
                <a:spcPts val="0"/>
              </a:spcAft>
              <a:defRPr/>
            </a:pPr>
            <a:endParaRPr lang="nl-NL" sz="1600" b="1" kern="0" dirty="0">
              <a:solidFill>
                <a:prstClr val="black"/>
              </a:solidFill>
              <a:latin typeface="Calibri"/>
            </a:endParaRPr>
          </a:p>
        </p:txBody>
      </p:sp>
      <p:sp>
        <p:nvSpPr>
          <p:cNvPr id="147" name="Rechthoek 146">
            <a:extLst>
              <a:ext uri="{FF2B5EF4-FFF2-40B4-BE49-F238E27FC236}">
                <a16:creationId xmlns:a16="http://schemas.microsoft.com/office/drawing/2014/main" id="{F3A70E53-70B2-0889-5396-D176D8A2364C}"/>
              </a:ext>
            </a:extLst>
          </p:cNvPr>
          <p:cNvSpPr/>
          <p:nvPr/>
        </p:nvSpPr>
        <p:spPr>
          <a:xfrm>
            <a:off x="196850" y="1331913"/>
            <a:ext cx="6823075" cy="4540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nl-NL">
              <a:solidFill>
                <a:prstClr val="white"/>
              </a:solidFill>
            </a:endParaRPr>
          </a:p>
        </p:txBody>
      </p:sp>
      <p:sp>
        <p:nvSpPr>
          <p:cNvPr id="65" name="Rechthoek: afgeronde hoeken 78">
            <a:extLst>
              <a:ext uri="{FF2B5EF4-FFF2-40B4-BE49-F238E27FC236}">
                <a16:creationId xmlns:a16="http://schemas.microsoft.com/office/drawing/2014/main" id="{13351559-4F48-32FB-360B-37697DB6C0E5}"/>
              </a:ext>
            </a:extLst>
          </p:cNvPr>
          <p:cNvSpPr/>
          <p:nvPr/>
        </p:nvSpPr>
        <p:spPr>
          <a:xfrm>
            <a:off x="193675" y="2401888"/>
            <a:ext cx="8696325" cy="468312"/>
          </a:xfrm>
          <a:prstGeom prst="roundRect">
            <a:avLst/>
          </a:prstGeom>
          <a:solidFill>
            <a:schemeClr val="bg1">
              <a:lumMod val="85000"/>
            </a:schemeClr>
          </a:solidFill>
          <a:ln w="12700" cap="flat" cmpd="sng" algn="ctr">
            <a:noFill/>
            <a:prstDash val="solid"/>
            <a:miter lim="800000"/>
          </a:ln>
          <a:effectLst/>
        </p:spPr>
        <p:txBody>
          <a:bodyPr anchor="b"/>
          <a:lstStyle/>
          <a:p>
            <a:pPr algn="r" defTabSz="914400" eaLnBrk="1" fontAlgn="auto" hangingPunct="1">
              <a:spcBef>
                <a:spcPts val="0"/>
              </a:spcBef>
              <a:spcAft>
                <a:spcPts val="0"/>
              </a:spcAft>
              <a:defRPr/>
            </a:pPr>
            <a:r>
              <a:rPr lang="nl-NL" sz="1400" b="1" kern="0" dirty="0">
                <a:solidFill>
                  <a:prstClr val="black">
                    <a:lumMod val="65000"/>
                    <a:lumOff val="35000"/>
                  </a:prstClr>
                </a:solidFill>
                <a:latin typeface="Calibri"/>
              </a:rPr>
              <a:t>DSO content</a:t>
            </a:r>
          </a:p>
        </p:txBody>
      </p:sp>
      <p:sp>
        <p:nvSpPr>
          <p:cNvPr id="67" name="Pijl: rechts 130">
            <a:extLst>
              <a:ext uri="{FF2B5EF4-FFF2-40B4-BE49-F238E27FC236}">
                <a16:creationId xmlns:a16="http://schemas.microsoft.com/office/drawing/2014/main" id="{4498A462-A38C-C32E-A402-A8D5BCA300BC}"/>
              </a:ext>
            </a:extLst>
          </p:cNvPr>
          <p:cNvSpPr/>
          <p:nvPr/>
        </p:nvSpPr>
        <p:spPr>
          <a:xfrm>
            <a:off x="7019925" y="1077913"/>
            <a:ext cx="1778000" cy="950912"/>
          </a:xfrm>
          <a:prstGeom prst="rightArrow">
            <a:avLst/>
          </a:prstGeom>
          <a:solidFill>
            <a:srgbClr val="39870C">
              <a:alpha val="51000"/>
            </a:srgbClr>
          </a:solidFill>
          <a:ln w="3175" cap="flat" cmpd="sng" algn="ctr">
            <a:noFill/>
            <a:prstDash val="solid"/>
          </a:ln>
          <a:effectLst/>
        </p:spPr>
        <p:txBody>
          <a:bodyPr anchor="ctr"/>
          <a:lstStyle/>
          <a:p>
            <a:pPr algn="ctr" defTabSz="914400" eaLnBrk="1" hangingPunct="1">
              <a:defRPr/>
            </a:pPr>
            <a:endParaRPr lang="nl-NL" sz="1100" kern="0" dirty="0">
              <a:solidFill>
                <a:prstClr val="black"/>
              </a:solidFill>
              <a:latin typeface="Verdana"/>
              <a:cs typeface="Arial"/>
            </a:endParaRPr>
          </a:p>
        </p:txBody>
      </p:sp>
      <p:sp>
        <p:nvSpPr>
          <p:cNvPr id="69" name="Rechthoek: afgeronde hoeken 13">
            <a:extLst>
              <a:ext uri="{FF2B5EF4-FFF2-40B4-BE49-F238E27FC236}">
                <a16:creationId xmlns:a16="http://schemas.microsoft.com/office/drawing/2014/main" id="{90F977A0-D3D6-C16E-6EFA-8588FBF72953}"/>
              </a:ext>
            </a:extLst>
          </p:cNvPr>
          <p:cNvSpPr/>
          <p:nvPr/>
        </p:nvSpPr>
        <p:spPr>
          <a:xfrm>
            <a:off x="311150" y="1366838"/>
            <a:ext cx="1312863" cy="360362"/>
          </a:xfrm>
          <a:prstGeom prst="roundRect">
            <a:avLst/>
          </a:prstGeom>
          <a:solidFill>
            <a:srgbClr val="70AD47">
              <a:lumMod val="50000"/>
            </a:srgbClr>
          </a:solidFill>
          <a:ln w="127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Gebiedsoriëntatie</a:t>
            </a:r>
          </a:p>
          <a:p>
            <a:pPr defTabSz="914400" eaLnBrk="1" fontAlgn="auto" hangingPunct="1">
              <a:spcBef>
                <a:spcPts val="0"/>
              </a:spcBef>
              <a:spcAft>
                <a:spcPts val="0"/>
              </a:spcAft>
              <a:defRPr/>
            </a:pPr>
            <a:r>
              <a:rPr lang="nl-NL" sz="1100" b="1" kern="0" dirty="0">
                <a:solidFill>
                  <a:prstClr val="white"/>
                </a:solidFill>
                <a:latin typeface="Calibri"/>
              </a:rPr>
              <a:t>Gebiedsanalyse</a:t>
            </a:r>
          </a:p>
        </p:txBody>
      </p:sp>
      <p:sp>
        <p:nvSpPr>
          <p:cNvPr id="70" name="Rechthoek: afgeronde hoeken 14">
            <a:extLst>
              <a:ext uri="{FF2B5EF4-FFF2-40B4-BE49-F238E27FC236}">
                <a16:creationId xmlns:a16="http://schemas.microsoft.com/office/drawing/2014/main" id="{77E6DB49-B98D-7CC1-623C-5BB7E7F8C3D4}"/>
              </a:ext>
            </a:extLst>
          </p:cNvPr>
          <p:cNvSpPr/>
          <p:nvPr/>
        </p:nvSpPr>
        <p:spPr>
          <a:xfrm>
            <a:off x="2168525" y="1366838"/>
            <a:ext cx="1466850" cy="360362"/>
          </a:xfrm>
          <a:prstGeom prst="roundRect">
            <a:avLst/>
          </a:prstGeom>
          <a:solidFill>
            <a:srgbClr val="70AD47">
              <a:lumMod val="50000"/>
            </a:srgbClr>
          </a:solidFill>
          <a:ln w="127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Opstellen </a:t>
            </a:r>
          </a:p>
          <a:p>
            <a:pPr defTabSz="914400" eaLnBrk="1" fontAlgn="auto" hangingPunct="1">
              <a:spcBef>
                <a:spcPts val="0"/>
              </a:spcBef>
              <a:spcAft>
                <a:spcPts val="0"/>
              </a:spcAft>
              <a:defRPr/>
            </a:pPr>
            <a:r>
              <a:rPr lang="nl-NL" sz="1100" b="1" kern="0" dirty="0">
                <a:solidFill>
                  <a:prstClr val="white"/>
                </a:solidFill>
                <a:latin typeface="Calibri"/>
              </a:rPr>
              <a:t>Omgevingsdocument</a:t>
            </a:r>
          </a:p>
        </p:txBody>
      </p:sp>
      <p:sp>
        <p:nvSpPr>
          <p:cNvPr id="73" name="Rechthoek: afgeronde hoeken 17">
            <a:extLst>
              <a:ext uri="{FF2B5EF4-FFF2-40B4-BE49-F238E27FC236}">
                <a16:creationId xmlns:a16="http://schemas.microsoft.com/office/drawing/2014/main" id="{0D19DB6A-EE0E-8210-EFDD-A352812A6B51}"/>
              </a:ext>
            </a:extLst>
          </p:cNvPr>
          <p:cNvSpPr/>
          <p:nvPr/>
        </p:nvSpPr>
        <p:spPr>
          <a:xfrm>
            <a:off x="7164388" y="1366838"/>
            <a:ext cx="1377950" cy="360362"/>
          </a:xfrm>
          <a:prstGeom prst="roundRect">
            <a:avLst/>
          </a:prstGeom>
          <a:solidFill>
            <a:srgbClr val="70AD47">
              <a:lumMod val="50000"/>
            </a:srgbClr>
          </a:solidFill>
          <a:ln w="381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Bekendmaken</a:t>
            </a:r>
          </a:p>
          <a:p>
            <a:pPr defTabSz="914400" eaLnBrk="1" fontAlgn="auto" hangingPunct="1">
              <a:spcBef>
                <a:spcPts val="0"/>
              </a:spcBef>
              <a:spcAft>
                <a:spcPts val="0"/>
              </a:spcAft>
              <a:defRPr/>
            </a:pPr>
            <a:r>
              <a:rPr lang="nl-NL" sz="1100" b="1" kern="0" dirty="0">
                <a:solidFill>
                  <a:prstClr val="white"/>
                </a:solidFill>
                <a:latin typeface="Calibri"/>
              </a:rPr>
              <a:t>Beschikbaar stellen</a:t>
            </a:r>
          </a:p>
        </p:txBody>
      </p:sp>
      <p:sp>
        <p:nvSpPr>
          <p:cNvPr id="74" name="Pijl: rechts 131">
            <a:extLst>
              <a:ext uri="{FF2B5EF4-FFF2-40B4-BE49-F238E27FC236}">
                <a16:creationId xmlns:a16="http://schemas.microsoft.com/office/drawing/2014/main" id="{29122C56-E965-24EC-35F9-D421FA5C0916}"/>
              </a:ext>
            </a:extLst>
          </p:cNvPr>
          <p:cNvSpPr/>
          <p:nvPr/>
        </p:nvSpPr>
        <p:spPr>
          <a:xfrm>
            <a:off x="5006975" y="3260725"/>
            <a:ext cx="3790950" cy="950913"/>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nl-NL" dirty="0">
              <a:solidFill>
                <a:prstClr val="white"/>
              </a:solidFill>
            </a:endParaRPr>
          </a:p>
        </p:txBody>
      </p:sp>
      <p:sp>
        <p:nvSpPr>
          <p:cNvPr id="75" name="Rechthoek: afgeronde hoeken 18">
            <a:extLst>
              <a:ext uri="{FF2B5EF4-FFF2-40B4-BE49-F238E27FC236}">
                <a16:creationId xmlns:a16="http://schemas.microsoft.com/office/drawing/2014/main" id="{0E53E7A6-03F0-2A1C-4A4D-1C6D4B123B8E}"/>
              </a:ext>
            </a:extLst>
          </p:cNvPr>
          <p:cNvSpPr/>
          <p:nvPr/>
        </p:nvSpPr>
        <p:spPr>
          <a:xfrm>
            <a:off x="427038" y="3551238"/>
            <a:ext cx="1177925" cy="360362"/>
          </a:xfrm>
          <a:prstGeom prst="roundRect">
            <a:avLst/>
          </a:prstGeom>
          <a:solidFill>
            <a:srgbClr val="70AD47">
              <a:lumMod val="50000"/>
            </a:srgbClr>
          </a:solidFill>
          <a:ln w="127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Oriënteren via Regels en Kaart</a:t>
            </a:r>
          </a:p>
        </p:txBody>
      </p:sp>
      <p:sp>
        <p:nvSpPr>
          <p:cNvPr id="76" name="Rechthoek: afgeronde hoeken 19">
            <a:extLst>
              <a:ext uri="{FF2B5EF4-FFF2-40B4-BE49-F238E27FC236}">
                <a16:creationId xmlns:a16="http://schemas.microsoft.com/office/drawing/2014/main" id="{AAAB9E3C-9638-23AB-5896-3825F4E2ACA7}"/>
              </a:ext>
            </a:extLst>
          </p:cNvPr>
          <p:cNvSpPr/>
          <p:nvPr/>
        </p:nvSpPr>
        <p:spPr>
          <a:xfrm>
            <a:off x="2270125" y="3552825"/>
            <a:ext cx="1081088" cy="358775"/>
          </a:xfrm>
          <a:prstGeom prst="roundRect">
            <a:avLst/>
          </a:prstGeom>
          <a:solidFill>
            <a:srgbClr val="70AD47">
              <a:lumMod val="50000"/>
            </a:srgbClr>
          </a:solidFill>
          <a:ln w="381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Oriënteren via</a:t>
            </a:r>
          </a:p>
          <a:p>
            <a:pPr defTabSz="914400" eaLnBrk="1" fontAlgn="auto" hangingPunct="1">
              <a:spcBef>
                <a:spcPts val="0"/>
              </a:spcBef>
              <a:spcAft>
                <a:spcPts val="0"/>
              </a:spcAft>
              <a:defRPr/>
            </a:pPr>
            <a:r>
              <a:rPr lang="nl-NL" sz="1100" b="1" kern="0" dirty="0">
                <a:solidFill>
                  <a:prstClr val="white"/>
                </a:solidFill>
                <a:latin typeface="Calibri"/>
              </a:rPr>
              <a:t>Vragenbomen</a:t>
            </a:r>
          </a:p>
        </p:txBody>
      </p:sp>
      <p:sp>
        <p:nvSpPr>
          <p:cNvPr id="77" name="Rechthoek: afgeronde hoeken 20">
            <a:extLst>
              <a:ext uri="{FF2B5EF4-FFF2-40B4-BE49-F238E27FC236}">
                <a16:creationId xmlns:a16="http://schemas.microsoft.com/office/drawing/2014/main" id="{A248DCFF-B012-EBDF-579F-B9AAF50566B2}"/>
              </a:ext>
            </a:extLst>
          </p:cNvPr>
          <p:cNvSpPr/>
          <p:nvPr/>
        </p:nvSpPr>
        <p:spPr>
          <a:xfrm>
            <a:off x="3698875" y="3552825"/>
            <a:ext cx="1177925" cy="358775"/>
          </a:xfrm>
          <a:prstGeom prst="roundRect">
            <a:avLst/>
          </a:prstGeom>
          <a:solidFill>
            <a:srgbClr val="70AD47">
              <a:lumMod val="50000"/>
            </a:srgbClr>
          </a:solidFill>
          <a:ln w="381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Opstellen</a:t>
            </a:r>
          </a:p>
          <a:p>
            <a:pPr defTabSz="914400" eaLnBrk="1" fontAlgn="auto" hangingPunct="1">
              <a:spcBef>
                <a:spcPts val="0"/>
              </a:spcBef>
              <a:spcAft>
                <a:spcPts val="0"/>
              </a:spcAft>
              <a:defRPr/>
            </a:pPr>
            <a:r>
              <a:rPr lang="nl-NL" sz="1100" b="1" kern="0" dirty="0">
                <a:solidFill>
                  <a:prstClr val="white"/>
                </a:solidFill>
                <a:latin typeface="Calibri"/>
              </a:rPr>
              <a:t>I</a:t>
            </a:r>
            <a:r>
              <a:rPr lang="nl-NL" sz="1100" b="1" kern="0" dirty="0" err="1">
                <a:solidFill>
                  <a:prstClr val="white"/>
                </a:solidFill>
                <a:latin typeface="Calibri"/>
              </a:rPr>
              <a:t>ndienen</a:t>
            </a:r>
            <a:endParaRPr lang="nl-NL" sz="1100" b="1" kern="0" dirty="0">
              <a:solidFill>
                <a:prstClr val="white"/>
              </a:solidFill>
              <a:latin typeface="Calibri"/>
            </a:endParaRPr>
          </a:p>
        </p:txBody>
      </p:sp>
      <p:sp>
        <p:nvSpPr>
          <p:cNvPr id="78" name="Rechthoek: afgeronde hoeken 21">
            <a:extLst>
              <a:ext uri="{FF2B5EF4-FFF2-40B4-BE49-F238E27FC236}">
                <a16:creationId xmlns:a16="http://schemas.microsoft.com/office/drawing/2014/main" id="{DFC19253-509A-B875-FFBB-7054AFF70AD2}"/>
              </a:ext>
            </a:extLst>
          </p:cNvPr>
          <p:cNvSpPr/>
          <p:nvPr/>
        </p:nvSpPr>
        <p:spPr>
          <a:xfrm>
            <a:off x="5148263" y="3552825"/>
            <a:ext cx="1081087" cy="358775"/>
          </a:xfrm>
          <a:prstGeom prst="roundRect">
            <a:avLst/>
          </a:prstGeom>
          <a:solidFill>
            <a:srgbClr val="70AD47">
              <a:lumMod val="50000"/>
            </a:srgbClr>
          </a:solidFill>
          <a:ln w="127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Ontvangen</a:t>
            </a:r>
          </a:p>
          <a:p>
            <a:pPr defTabSz="914400" eaLnBrk="1" fontAlgn="auto" hangingPunct="1">
              <a:spcBef>
                <a:spcPts val="0"/>
              </a:spcBef>
              <a:spcAft>
                <a:spcPts val="0"/>
              </a:spcAft>
              <a:defRPr/>
            </a:pPr>
            <a:r>
              <a:rPr lang="nl-NL" sz="1100" b="1" kern="0" dirty="0">
                <a:solidFill>
                  <a:prstClr val="white"/>
                </a:solidFill>
                <a:latin typeface="Calibri"/>
              </a:rPr>
              <a:t>Beoordelen</a:t>
            </a:r>
          </a:p>
        </p:txBody>
      </p:sp>
      <p:sp>
        <p:nvSpPr>
          <p:cNvPr id="79" name="Rechthoek: afgeronde hoeken 22">
            <a:extLst>
              <a:ext uri="{FF2B5EF4-FFF2-40B4-BE49-F238E27FC236}">
                <a16:creationId xmlns:a16="http://schemas.microsoft.com/office/drawing/2014/main" id="{EFB25036-57E3-734F-5510-D063BB03D471}"/>
              </a:ext>
            </a:extLst>
          </p:cNvPr>
          <p:cNvSpPr/>
          <p:nvPr/>
        </p:nvSpPr>
        <p:spPr>
          <a:xfrm>
            <a:off x="6316663" y="3552825"/>
            <a:ext cx="1081087" cy="358775"/>
          </a:xfrm>
          <a:prstGeom prst="roundRect">
            <a:avLst/>
          </a:prstGeom>
          <a:solidFill>
            <a:srgbClr val="70AD47">
              <a:lumMod val="50000"/>
            </a:srgbClr>
          </a:solidFill>
          <a:ln w="127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Behandelen</a:t>
            </a:r>
          </a:p>
          <a:p>
            <a:pPr defTabSz="914400" eaLnBrk="1" fontAlgn="auto" hangingPunct="1">
              <a:spcBef>
                <a:spcPts val="0"/>
              </a:spcBef>
              <a:spcAft>
                <a:spcPts val="0"/>
              </a:spcAft>
              <a:defRPr/>
            </a:pPr>
            <a:r>
              <a:rPr lang="nl-NL" sz="1100" b="1" kern="0" dirty="0">
                <a:solidFill>
                  <a:prstClr val="white"/>
                </a:solidFill>
                <a:latin typeface="Calibri"/>
              </a:rPr>
              <a:t>S</a:t>
            </a:r>
            <a:r>
              <a:rPr lang="nl-NL" sz="1100" b="1" kern="0" dirty="0" err="1">
                <a:solidFill>
                  <a:prstClr val="white"/>
                </a:solidFill>
                <a:latin typeface="Calibri"/>
              </a:rPr>
              <a:t>amenwerken</a:t>
            </a:r>
            <a:endParaRPr lang="nl-NL" sz="1100" b="1" kern="0" dirty="0">
              <a:solidFill>
                <a:prstClr val="white"/>
              </a:solidFill>
              <a:latin typeface="Calibri"/>
            </a:endParaRPr>
          </a:p>
        </p:txBody>
      </p:sp>
      <p:sp>
        <p:nvSpPr>
          <p:cNvPr id="80" name="Rechthoek: afgeronde hoeken 23">
            <a:extLst>
              <a:ext uri="{FF2B5EF4-FFF2-40B4-BE49-F238E27FC236}">
                <a16:creationId xmlns:a16="http://schemas.microsoft.com/office/drawing/2014/main" id="{436D6CB1-88C7-F898-79A9-D38C9EA17669}"/>
              </a:ext>
            </a:extLst>
          </p:cNvPr>
          <p:cNvSpPr/>
          <p:nvPr/>
        </p:nvSpPr>
        <p:spPr>
          <a:xfrm>
            <a:off x="7481888" y="3552825"/>
            <a:ext cx="1079500" cy="358775"/>
          </a:xfrm>
          <a:prstGeom prst="roundRect">
            <a:avLst/>
          </a:prstGeom>
          <a:solidFill>
            <a:srgbClr val="70AD47">
              <a:lumMod val="50000"/>
            </a:srgbClr>
          </a:solidFill>
          <a:ln w="127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Besluiten</a:t>
            </a:r>
          </a:p>
          <a:p>
            <a:pPr defTabSz="914400" eaLnBrk="1" fontAlgn="auto" hangingPunct="1">
              <a:spcBef>
                <a:spcPts val="0"/>
              </a:spcBef>
              <a:spcAft>
                <a:spcPts val="0"/>
              </a:spcAft>
              <a:defRPr/>
            </a:pPr>
            <a:r>
              <a:rPr lang="nl-NL" sz="1100" b="1" kern="0" dirty="0">
                <a:solidFill>
                  <a:prstClr val="white"/>
                </a:solidFill>
                <a:latin typeface="Calibri"/>
              </a:rPr>
              <a:t>Bekendmaken</a:t>
            </a:r>
          </a:p>
        </p:txBody>
      </p:sp>
      <p:sp>
        <p:nvSpPr>
          <p:cNvPr id="81" name="Rechthoek: afgeronde hoeken 30">
            <a:extLst>
              <a:ext uri="{FF2B5EF4-FFF2-40B4-BE49-F238E27FC236}">
                <a16:creationId xmlns:a16="http://schemas.microsoft.com/office/drawing/2014/main" id="{86FBC25D-2701-406B-7C88-1B3EAE8E0F56}"/>
              </a:ext>
            </a:extLst>
          </p:cNvPr>
          <p:cNvSpPr/>
          <p:nvPr/>
        </p:nvSpPr>
        <p:spPr>
          <a:xfrm>
            <a:off x="503238" y="2452688"/>
            <a:ext cx="928687" cy="360362"/>
          </a:xfrm>
          <a:prstGeom prst="roundRect">
            <a:avLst/>
          </a:prstGeom>
          <a:solidFill>
            <a:sysClr val="window" lastClr="FFFFFF"/>
          </a:solidFill>
          <a:ln w="28575" cap="flat" cmpd="sng" algn="ctr">
            <a:solidFill>
              <a:schemeClr val="accent1"/>
            </a:solid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Omgevings-documenten</a:t>
            </a:r>
          </a:p>
        </p:txBody>
      </p:sp>
      <p:sp>
        <p:nvSpPr>
          <p:cNvPr id="82" name="Rechthoek: afgeronde hoeken 31">
            <a:extLst>
              <a:ext uri="{FF2B5EF4-FFF2-40B4-BE49-F238E27FC236}">
                <a16:creationId xmlns:a16="http://schemas.microsoft.com/office/drawing/2014/main" id="{D0D58100-259A-C665-EE76-E75BD507DD17}"/>
              </a:ext>
            </a:extLst>
          </p:cNvPr>
          <p:cNvSpPr/>
          <p:nvPr/>
        </p:nvSpPr>
        <p:spPr>
          <a:xfrm>
            <a:off x="1516063" y="2443163"/>
            <a:ext cx="930275" cy="360362"/>
          </a:xfrm>
          <a:prstGeom prst="roundRect">
            <a:avLst/>
          </a:prstGeom>
          <a:solidFill>
            <a:sysClr val="window" lastClr="FFFFFF"/>
          </a:solidFill>
          <a:ln w="28575" cap="flat" cmpd="sng" algn="ctr">
            <a:no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Catalogus</a:t>
            </a:r>
          </a:p>
        </p:txBody>
      </p:sp>
      <p:sp>
        <p:nvSpPr>
          <p:cNvPr id="83" name="Rechthoek: afgeronde hoeken 32">
            <a:extLst>
              <a:ext uri="{FF2B5EF4-FFF2-40B4-BE49-F238E27FC236}">
                <a16:creationId xmlns:a16="http://schemas.microsoft.com/office/drawing/2014/main" id="{7770CDE0-DC98-570D-73C7-535A91F10596}"/>
              </a:ext>
            </a:extLst>
          </p:cNvPr>
          <p:cNvSpPr/>
          <p:nvPr/>
        </p:nvSpPr>
        <p:spPr>
          <a:xfrm>
            <a:off x="2560638" y="2443163"/>
            <a:ext cx="930275" cy="360362"/>
          </a:xfrm>
          <a:prstGeom prst="roundRect">
            <a:avLst/>
          </a:prstGeom>
          <a:solidFill>
            <a:sysClr val="window" lastClr="FFFFFF"/>
          </a:solidFill>
          <a:ln w="28575" cap="flat" cmpd="sng" algn="ctr">
            <a:solidFill>
              <a:schemeClr val="accent1"/>
            </a:solid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Toepasbare regels</a:t>
            </a:r>
          </a:p>
        </p:txBody>
      </p:sp>
      <p:sp>
        <p:nvSpPr>
          <p:cNvPr id="84" name="Rechthoek: afgeronde hoeken 33">
            <a:extLst>
              <a:ext uri="{FF2B5EF4-FFF2-40B4-BE49-F238E27FC236}">
                <a16:creationId xmlns:a16="http://schemas.microsoft.com/office/drawing/2014/main" id="{B59EB72C-FCFA-EC52-5081-A63C32BC8219}"/>
              </a:ext>
            </a:extLst>
          </p:cNvPr>
          <p:cNvSpPr/>
          <p:nvPr/>
        </p:nvSpPr>
        <p:spPr>
          <a:xfrm>
            <a:off x="3598863" y="2443163"/>
            <a:ext cx="930275" cy="360362"/>
          </a:xfrm>
          <a:prstGeom prst="roundRect">
            <a:avLst/>
          </a:prstGeom>
          <a:solidFill>
            <a:sysClr val="window" lastClr="FFFFFF"/>
          </a:solidFill>
          <a:ln w="28575" cap="flat" cmpd="sng" algn="ctr">
            <a:no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Aanvragen / Meldingen</a:t>
            </a:r>
          </a:p>
        </p:txBody>
      </p:sp>
      <p:sp>
        <p:nvSpPr>
          <p:cNvPr id="85" name="Rechthoek: afgeronde hoeken 34">
            <a:extLst>
              <a:ext uri="{FF2B5EF4-FFF2-40B4-BE49-F238E27FC236}">
                <a16:creationId xmlns:a16="http://schemas.microsoft.com/office/drawing/2014/main" id="{166BB055-D943-DE8A-EF9D-EB6EA84A06B3}"/>
              </a:ext>
            </a:extLst>
          </p:cNvPr>
          <p:cNvSpPr/>
          <p:nvPr/>
        </p:nvSpPr>
        <p:spPr>
          <a:xfrm>
            <a:off x="6164263" y="2443163"/>
            <a:ext cx="928687" cy="360362"/>
          </a:xfrm>
          <a:prstGeom prst="roundRect">
            <a:avLst/>
          </a:prstGeom>
          <a:solidFill>
            <a:sysClr val="window" lastClr="FFFFFF"/>
          </a:solidFill>
          <a:ln w="9525" cap="flat" cmpd="sng" algn="ctr">
            <a:no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Werkmap</a:t>
            </a:r>
          </a:p>
        </p:txBody>
      </p:sp>
      <p:sp>
        <p:nvSpPr>
          <p:cNvPr id="108" name="Tekstvak 107">
            <a:extLst>
              <a:ext uri="{FF2B5EF4-FFF2-40B4-BE49-F238E27FC236}">
                <a16:creationId xmlns:a16="http://schemas.microsoft.com/office/drawing/2014/main" id="{6A4DC0AC-6EA6-A67A-17C6-C1875716CF82}"/>
              </a:ext>
            </a:extLst>
          </p:cNvPr>
          <p:cNvSpPr txBox="1"/>
          <p:nvPr/>
        </p:nvSpPr>
        <p:spPr>
          <a:xfrm>
            <a:off x="196850" y="850900"/>
            <a:ext cx="1920875" cy="307975"/>
          </a:xfrm>
          <a:prstGeom prst="rect">
            <a:avLst/>
          </a:prstGeom>
          <a:noFill/>
        </p:spPr>
        <p:txBody>
          <a:bodyPr wrap="none">
            <a:spAutoFit/>
          </a:bodyPr>
          <a:lstStyle/>
          <a:p>
            <a:pPr defTabSz="914400" eaLnBrk="1" fontAlgn="auto" hangingPunct="1">
              <a:spcBef>
                <a:spcPts val="0"/>
              </a:spcBef>
              <a:spcAft>
                <a:spcPts val="0"/>
              </a:spcAft>
              <a:defRPr/>
            </a:pPr>
            <a:r>
              <a:rPr lang="nl-NL" sz="1400" b="1" kern="0" dirty="0">
                <a:solidFill>
                  <a:prstClr val="black"/>
                </a:solidFill>
                <a:latin typeface="Calibri"/>
              </a:rPr>
              <a:t>Van plan tot publicatie </a:t>
            </a:r>
          </a:p>
        </p:txBody>
      </p:sp>
      <p:sp>
        <p:nvSpPr>
          <p:cNvPr id="109" name="Tekstvak 108">
            <a:extLst>
              <a:ext uri="{FF2B5EF4-FFF2-40B4-BE49-F238E27FC236}">
                <a16:creationId xmlns:a16="http://schemas.microsoft.com/office/drawing/2014/main" id="{9C028557-BDFD-6353-DF19-E7CB359A57F5}"/>
              </a:ext>
            </a:extLst>
          </p:cNvPr>
          <p:cNvSpPr txBox="1"/>
          <p:nvPr/>
        </p:nvSpPr>
        <p:spPr>
          <a:xfrm>
            <a:off x="196850" y="3079750"/>
            <a:ext cx="2019300" cy="307975"/>
          </a:xfrm>
          <a:prstGeom prst="rect">
            <a:avLst/>
          </a:prstGeom>
          <a:noFill/>
          <a:ln>
            <a:noFill/>
          </a:ln>
        </p:spPr>
        <p:txBody>
          <a:bodyPr wrap="none">
            <a:spAutoFit/>
          </a:bodyPr>
          <a:lstStyle/>
          <a:p>
            <a:pPr defTabSz="914400" eaLnBrk="1" fontAlgn="auto" hangingPunct="1">
              <a:spcBef>
                <a:spcPts val="0"/>
              </a:spcBef>
              <a:spcAft>
                <a:spcPts val="0"/>
              </a:spcAft>
              <a:defRPr/>
            </a:pPr>
            <a:r>
              <a:rPr lang="nl-NL" sz="1400" b="1" kern="0" dirty="0">
                <a:solidFill>
                  <a:prstClr val="black"/>
                </a:solidFill>
                <a:latin typeface="Calibri"/>
              </a:rPr>
              <a:t>Van idee tot afhandeling</a:t>
            </a:r>
          </a:p>
        </p:txBody>
      </p:sp>
      <p:sp>
        <p:nvSpPr>
          <p:cNvPr id="125" name="Rechthoek: afgeronde hoeken 78">
            <a:extLst>
              <a:ext uri="{FF2B5EF4-FFF2-40B4-BE49-F238E27FC236}">
                <a16:creationId xmlns:a16="http://schemas.microsoft.com/office/drawing/2014/main" id="{3ACB156F-8C4E-C38C-007D-85CC0590F5AE}"/>
              </a:ext>
            </a:extLst>
          </p:cNvPr>
          <p:cNvSpPr/>
          <p:nvPr/>
        </p:nvSpPr>
        <p:spPr>
          <a:xfrm>
            <a:off x="193675" y="4468813"/>
            <a:ext cx="8696325" cy="468312"/>
          </a:xfrm>
          <a:prstGeom prst="roundRect">
            <a:avLst/>
          </a:prstGeom>
          <a:solidFill>
            <a:schemeClr val="bg1">
              <a:lumMod val="85000"/>
            </a:schemeClr>
          </a:solidFill>
          <a:ln w="12700" cap="flat" cmpd="sng" algn="ctr">
            <a:noFill/>
            <a:prstDash val="solid"/>
            <a:miter lim="800000"/>
          </a:ln>
          <a:effectLst/>
        </p:spPr>
        <p:txBody>
          <a:bodyPr anchor="b"/>
          <a:lstStyle/>
          <a:p>
            <a:pPr algn="r" defTabSz="914400" eaLnBrk="1" fontAlgn="auto" hangingPunct="1">
              <a:spcBef>
                <a:spcPts val="0"/>
              </a:spcBef>
              <a:spcAft>
                <a:spcPts val="0"/>
              </a:spcAft>
              <a:defRPr/>
            </a:pPr>
            <a:r>
              <a:rPr lang="nl-NL" sz="1400" b="1" kern="0" dirty="0">
                <a:solidFill>
                  <a:prstClr val="black">
                    <a:lumMod val="65000"/>
                    <a:lumOff val="35000"/>
                  </a:prstClr>
                </a:solidFill>
                <a:latin typeface="Calibri"/>
              </a:rPr>
              <a:t>Informatie-</a:t>
            </a:r>
          </a:p>
          <a:p>
            <a:pPr algn="r" defTabSz="914400" eaLnBrk="1" fontAlgn="auto" hangingPunct="1">
              <a:spcBef>
                <a:spcPts val="0"/>
              </a:spcBef>
              <a:spcAft>
                <a:spcPts val="0"/>
              </a:spcAft>
              <a:defRPr/>
            </a:pPr>
            <a:r>
              <a:rPr lang="nl-NL" sz="1400" b="1" kern="0" dirty="0">
                <a:solidFill>
                  <a:prstClr val="black">
                    <a:lumMod val="65000"/>
                    <a:lumOff val="35000"/>
                  </a:prstClr>
                </a:solidFill>
                <a:latin typeface="Calibri"/>
              </a:rPr>
              <a:t>producten</a:t>
            </a:r>
          </a:p>
        </p:txBody>
      </p:sp>
      <p:sp>
        <p:nvSpPr>
          <p:cNvPr id="127" name="Rechthoek: afgeronde hoeken 31">
            <a:extLst>
              <a:ext uri="{FF2B5EF4-FFF2-40B4-BE49-F238E27FC236}">
                <a16:creationId xmlns:a16="http://schemas.microsoft.com/office/drawing/2014/main" id="{FD3C128C-05B0-CF21-61EE-4C033344C20B}"/>
              </a:ext>
            </a:extLst>
          </p:cNvPr>
          <p:cNvSpPr/>
          <p:nvPr/>
        </p:nvSpPr>
        <p:spPr>
          <a:xfrm>
            <a:off x="2498725" y="4524375"/>
            <a:ext cx="1431925" cy="358775"/>
          </a:xfrm>
          <a:prstGeom prst="roundRect">
            <a:avLst/>
          </a:prstGeom>
          <a:solidFill>
            <a:sysClr val="window" lastClr="FFFFFF"/>
          </a:solidFill>
          <a:ln w="9525" cap="flat" cmpd="sng" algn="ctr">
            <a:no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Ruimte </a:t>
            </a:r>
          </a:p>
          <a:p>
            <a:pPr algn="ctr" defTabSz="914400" eaLnBrk="1" fontAlgn="auto" hangingPunct="1">
              <a:spcBef>
                <a:spcPts val="0"/>
              </a:spcBef>
              <a:spcAft>
                <a:spcPts val="0"/>
              </a:spcAft>
              <a:defRPr/>
            </a:pPr>
            <a:r>
              <a:rPr lang="nl-NL" sz="1000" b="1" kern="0" dirty="0">
                <a:solidFill>
                  <a:prstClr val="black"/>
                </a:solidFill>
                <a:latin typeface="Calibri"/>
              </a:rPr>
              <a:t>Bestemmingsplannen</a:t>
            </a:r>
          </a:p>
        </p:txBody>
      </p:sp>
      <p:sp>
        <p:nvSpPr>
          <p:cNvPr id="170" name="Rechthoek: afgeronde hoeken 31">
            <a:extLst>
              <a:ext uri="{FF2B5EF4-FFF2-40B4-BE49-F238E27FC236}">
                <a16:creationId xmlns:a16="http://schemas.microsoft.com/office/drawing/2014/main" id="{4659B491-FB22-0FC3-ED41-6AA19B2E1276}"/>
              </a:ext>
            </a:extLst>
          </p:cNvPr>
          <p:cNvSpPr/>
          <p:nvPr/>
        </p:nvSpPr>
        <p:spPr>
          <a:xfrm>
            <a:off x="503238" y="4522788"/>
            <a:ext cx="928687" cy="360362"/>
          </a:xfrm>
          <a:prstGeom prst="roundRect">
            <a:avLst/>
          </a:prstGeom>
          <a:solidFill>
            <a:sysClr val="window" lastClr="FFFFFF"/>
          </a:solidFill>
          <a:ln w="28575" cap="flat" cmpd="sng" algn="ctr">
            <a:no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BGT, BAG</a:t>
            </a:r>
          </a:p>
          <a:p>
            <a:pPr algn="ctr" defTabSz="914400" eaLnBrk="1" fontAlgn="auto" hangingPunct="1">
              <a:spcBef>
                <a:spcPts val="0"/>
              </a:spcBef>
              <a:spcAft>
                <a:spcPts val="0"/>
              </a:spcAft>
              <a:defRPr/>
            </a:pPr>
            <a:r>
              <a:rPr lang="nl-NL" sz="1000" b="1" kern="0" dirty="0">
                <a:solidFill>
                  <a:prstClr val="black"/>
                </a:solidFill>
                <a:latin typeface="Calibri"/>
              </a:rPr>
              <a:t>o</a:t>
            </a:r>
            <a:r>
              <a:rPr lang="nl-NL" sz="1000" b="1" kern="0" dirty="0" err="1">
                <a:solidFill>
                  <a:prstClr val="black"/>
                </a:solidFill>
                <a:latin typeface="Calibri"/>
              </a:rPr>
              <a:t>ndergrond</a:t>
            </a:r>
            <a:endParaRPr lang="nl-NL" sz="1000" b="1" kern="0" dirty="0">
              <a:solidFill>
                <a:prstClr val="black"/>
              </a:solidFill>
              <a:latin typeface="Calibri"/>
            </a:endParaRPr>
          </a:p>
        </p:txBody>
      </p:sp>
      <p:sp>
        <p:nvSpPr>
          <p:cNvPr id="57" name="Rechthoek: afgeronde hoeken 31">
            <a:extLst>
              <a:ext uri="{FF2B5EF4-FFF2-40B4-BE49-F238E27FC236}">
                <a16:creationId xmlns:a16="http://schemas.microsoft.com/office/drawing/2014/main" id="{A3175D07-86F3-F933-C331-3B2EFE3BF442}"/>
              </a:ext>
            </a:extLst>
          </p:cNvPr>
          <p:cNvSpPr/>
          <p:nvPr/>
        </p:nvSpPr>
        <p:spPr>
          <a:xfrm>
            <a:off x="5148263" y="4522788"/>
            <a:ext cx="1354137" cy="360362"/>
          </a:xfrm>
          <a:prstGeom prst="roundRect">
            <a:avLst/>
          </a:prstGeom>
          <a:solidFill>
            <a:sysClr val="window" lastClr="FFFFFF"/>
          </a:solidFill>
          <a:ln w="9525" cap="flat" cmpd="sng" algn="ctr">
            <a:no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Generieke Digitale </a:t>
            </a:r>
          </a:p>
          <a:p>
            <a:pPr algn="ctr" defTabSz="914400" eaLnBrk="1" fontAlgn="auto" hangingPunct="1">
              <a:spcBef>
                <a:spcPts val="0"/>
              </a:spcBef>
              <a:spcAft>
                <a:spcPts val="0"/>
              </a:spcAft>
              <a:defRPr/>
            </a:pPr>
            <a:r>
              <a:rPr lang="nl-NL" sz="1000" b="1" kern="0" dirty="0">
                <a:solidFill>
                  <a:prstClr val="black"/>
                </a:solidFill>
                <a:latin typeface="Calibri"/>
              </a:rPr>
              <a:t>Infrastructuur</a:t>
            </a:r>
          </a:p>
        </p:txBody>
      </p:sp>
      <p:cxnSp>
        <p:nvCxnSpPr>
          <p:cNvPr id="42013" name="Verbindingslijn: gebogen 46">
            <a:extLst>
              <a:ext uri="{FF2B5EF4-FFF2-40B4-BE49-F238E27FC236}">
                <a16:creationId xmlns:a16="http://schemas.microsoft.com/office/drawing/2014/main" id="{254C99A4-858B-86BC-CA1D-F40835F6072F}"/>
              </a:ext>
            </a:extLst>
          </p:cNvPr>
          <p:cNvCxnSpPr>
            <a:cxnSpLocks/>
            <a:stCxn id="50" idx="2"/>
            <a:endCxn id="83" idx="0"/>
          </p:cNvCxnSpPr>
          <p:nvPr/>
        </p:nvCxnSpPr>
        <p:spPr bwMode="auto">
          <a:xfrm rot="5400000">
            <a:off x="3459956" y="1293019"/>
            <a:ext cx="715963" cy="1584325"/>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lgn="ctr">
                <a:solidFill>
                  <a:srgbClr val="000000"/>
                </a:solidFill>
                <a:miter lim="800000"/>
                <a:headEnd type="triangle" w="med" len="med"/>
                <a:tailEnd type="triangle" w="med" len="med"/>
              </a14:hiddenLine>
            </a:ext>
          </a:extLst>
        </p:spPr>
      </p:cxnSp>
      <p:sp>
        <p:nvSpPr>
          <p:cNvPr id="49" name="Rechthoek: afgeronde hoeken 16">
            <a:extLst>
              <a:ext uri="{FF2B5EF4-FFF2-40B4-BE49-F238E27FC236}">
                <a16:creationId xmlns:a16="http://schemas.microsoft.com/office/drawing/2014/main" id="{6C0E67EF-9E2A-F3D7-08C5-E4F55DF88BA1}"/>
              </a:ext>
            </a:extLst>
          </p:cNvPr>
          <p:cNvSpPr/>
          <p:nvPr/>
        </p:nvSpPr>
        <p:spPr>
          <a:xfrm>
            <a:off x="5692775" y="1366838"/>
            <a:ext cx="1190625" cy="360362"/>
          </a:xfrm>
          <a:prstGeom prst="roundRect">
            <a:avLst/>
          </a:prstGeom>
          <a:solidFill>
            <a:srgbClr val="70AD47">
              <a:lumMod val="50000"/>
            </a:srgbClr>
          </a:solidFill>
          <a:ln w="127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Samenwerken</a:t>
            </a:r>
          </a:p>
          <a:p>
            <a:pPr defTabSz="914400" eaLnBrk="1" fontAlgn="auto" hangingPunct="1">
              <a:spcBef>
                <a:spcPts val="0"/>
              </a:spcBef>
              <a:spcAft>
                <a:spcPts val="0"/>
              </a:spcAft>
              <a:defRPr/>
            </a:pPr>
            <a:r>
              <a:rPr lang="nl-NL" sz="1100" b="1" kern="0" dirty="0">
                <a:solidFill>
                  <a:prstClr val="white"/>
                </a:solidFill>
                <a:latin typeface="Calibri"/>
              </a:rPr>
              <a:t>Besluiten</a:t>
            </a:r>
          </a:p>
        </p:txBody>
      </p:sp>
      <p:sp>
        <p:nvSpPr>
          <p:cNvPr id="50" name="Rechthoek: afgeronde hoeken 14">
            <a:extLst>
              <a:ext uri="{FF2B5EF4-FFF2-40B4-BE49-F238E27FC236}">
                <a16:creationId xmlns:a16="http://schemas.microsoft.com/office/drawing/2014/main" id="{851E5461-B47C-8C16-E3CE-C24EA3E20722}"/>
              </a:ext>
            </a:extLst>
          </p:cNvPr>
          <p:cNvSpPr/>
          <p:nvPr/>
        </p:nvSpPr>
        <p:spPr>
          <a:xfrm>
            <a:off x="3911600" y="1366838"/>
            <a:ext cx="1395413" cy="360362"/>
          </a:xfrm>
          <a:prstGeom prst="roundRect">
            <a:avLst/>
          </a:prstGeom>
          <a:solidFill>
            <a:srgbClr val="70AD47">
              <a:lumMod val="50000"/>
            </a:srgbClr>
          </a:solidFill>
          <a:ln w="38100" cap="flat" cmpd="sng" algn="ctr">
            <a:noFill/>
            <a:prstDash val="solid"/>
            <a:miter lim="800000"/>
          </a:ln>
          <a:effectLst/>
        </p:spPr>
        <p:txBody>
          <a:bodyPr anchor="ctr"/>
          <a:lstStyle/>
          <a:p>
            <a:pPr defTabSz="914400" eaLnBrk="1" fontAlgn="auto" hangingPunct="1">
              <a:spcBef>
                <a:spcPts val="0"/>
              </a:spcBef>
              <a:spcAft>
                <a:spcPts val="0"/>
              </a:spcAft>
              <a:defRPr/>
            </a:pPr>
            <a:r>
              <a:rPr lang="nl-NL" sz="1100" b="1" kern="0" dirty="0">
                <a:solidFill>
                  <a:prstClr val="white"/>
                </a:solidFill>
                <a:latin typeface="Calibri"/>
              </a:rPr>
              <a:t>Opstellen Vragenbomen</a:t>
            </a:r>
          </a:p>
        </p:txBody>
      </p:sp>
      <p:sp>
        <p:nvSpPr>
          <p:cNvPr id="54" name="Rechthoek: afgeronde hoeken 10">
            <a:extLst>
              <a:ext uri="{FF2B5EF4-FFF2-40B4-BE49-F238E27FC236}">
                <a16:creationId xmlns:a16="http://schemas.microsoft.com/office/drawing/2014/main" id="{0FACA1E9-2421-00E4-8801-BF9BD6F9FDDA}"/>
              </a:ext>
            </a:extLst>
          </p:cNvPr>
          <p:cNvSpPr/>
          <p:nvPr/>
        </p:nvSpPr>
        <p:spPr>
          <a:xfrm>
            <a:off x="185738" y="5368925"/>
            <a:ext cx="8697912" cy="866775"/>
          </a:xfrm>
          <a:prstGeom prst="roundRect">
            <a:avLst/>
          </a:prstGeom>
          <a:solidFill>
            <a:sysClr val="window" lastClr="FFFFFF">
              <a:lumMod val="75000"/>
            </a:sysClr>
          </a:solidFill>
          <a:ln w="12700" cap="flat" cmpd="sng" algn="ctr">
            <a:noFill/>
            <a:prstDash val="solid"/>
            <a:miter lim="800000"/>
          </a:ln>
          <a:effectLst/>
        </p:spPr>
        <p:txBody>
          <a:bodyPr/>
          <a:lstStyle/>
          <a:p>
            <a:pPr defTabSz="914400" eaLnBrk="1" fontAlgn="auto" hangingPunct="1">
              <a:spcBef>
                <a:spcPts val="0"/>
              </a:spcBef>
              <a:spcAft>
                <a:spcPts val="0"/>
              </a:spcAft>
              <a:defRPr/>
            </a:pPr>
            <a:endParaRPr lang="nl-NL" sz="1600" b="1" kern="0" dirty="0">
              <a:solidFill>
                <a:prstClr val="black"/>
              </a:solidFill>
              <a:latin typeface="Calibri"/>
            </a:endParaRPr>
          </a:p>
        </p:txBody>
      </p:sp>
      <p:sp>
        <p:nvSpPr>
          <p:cNvPr id="55" name="Pijl: rechts 131">
            <a:extLst>
              <a:ext uri="{FF2B5EF4-FFF2-40B4-BE49-F238E27FC236}">
                <a16:creationId xmlns:a16="http://schemas.microsoft.com/office/drawing/2014/main" id="{2C014A15-DC80-4EBD-CC21-66B84F36C07F}"/>
              </a:ext>
            </a:extLst>
          </p:cNvPr>
          <p:cNvSpPr/>
          <p:nvPr/>
        </p:nvSpPr>
        <p:spPr>
          <a:xfrm>
            <a:off x="2439988" y="5354638"/>
            <a:ext cx="6407150" cy="952500"/>
          </a:xfrm>
          <a:prstGeom prst="rightArrow">
            <a:avLst/>
          </a:prstGeom>
          <a:solidFill>
            <a:srgbClr val="39870C">
              <a:alpha val="51000"/>
            </a:srgbClr>
          </a:solidFill>
          <a:ln w="3175" cap="flat" cmpd="sng" algn="ctr">
            <a:noFill/>
            <a:prstDash val="solid"/>
          </a:ln>
          <a:effectLst/>
        </p:spPr>
        <p:txBody>
          <a:bodyPr anchor="ctr"/>
          <a:lstStyle/>
          <a:p>
            <a:pPr algn="ctr" eaLnBrk="1" hangingPunct="1">
              <a:defRPr/>
            </a:pPr>
            <a:endParaRPr lang="nl-NL" sz="1100" kern="0" dirty="0">
              <a:solidFill>
                <a:prstClr val="black">
                  <a:lumMod val="65000"/>
                  <a:lumOff val="35000"/>
                </a:prstClr>
              </a:solidFill>
              <a:latin typeface="Verdana"/>
              <a:cs typeface="Arial"/>
            </a:endParaRPr>
          </a:p>
        </p:txBody>
      </p:sp>
      <p:sp>
        <p:nvSpPr>
          <p:cNvPr id="56" name="Rechthoek: afgeronde hoeken 19">
            <a:extLst>
              <a:ext uri="{FF2B5EF4-FFF2-40B4-BE49-F238E27FC236}">
                <a16:creationId xmlns:a16="http://schemas.microsoft.com/office/drawing/2014/main" id="{E3FD7A8B-9903-8617-409B-C0DBCA9127BE}"/>
              </a:ext>
            </a:extLst>
          </p:cNvPr>
          <p:cNvSpPr/>
          <p:nvPr/>
        </p:nvSpPr>
        <p:spPr>
          <a:xfrm>
            <a:off x="4408488" y="5646738"/>
            <a:ext cx="1081087" cy="360362"/>
          </a:xfrm>
          <a:prstGeom prst="roundRect">
            <a:avLst/>
          </a:prstGeom>
          <a:solidFill>
            <a:srgbClr val="70AD47">
              <a:lumMod val="50000"/>
            </a:srgbClr>
          </a:solidFill>
          <a:ln w="12700" cap="flat" cmpd="sng" algn="ctr">
            <a:noFill/>
            <a:prstDash val="solid"/>
            <a:miter lim="800000"/>
          </a:ln>
          <a:effectLst/>
        </p:spPr>
        <p:txBody>
          <a:bodyPr anchor="ctr"/>
          <a:lstStyle/>
          <a:p>
            <a:pPr eaLnBrk="1" fontAlgn="auto" hangingPunct="1">
              <a:spcBef>
                <a:spcPts val="0"/>
              </a:spcBef>
              <a:spcAft>
                <a:spcPts val="0"/>
              </a:spcAft>
              <a:defRPr/>
            </a:pPr>
            <a:r>
              <a:rPr lang="nl-NL" sz="1100" b="1" kern="0" dirty="0">
                <a:solidFill>
                  <a:prstClr val="white"/>
                </a:solidFill>
                <a:latin typeface="Calibri"/>
              </a:rPr>
              <a:t>Bewerken</a:t>
            </a:r>
          </a:p>
        </p:txBody>
      </p:sp>
      <p:sp>
        <p:nvSpPr>
          <p:cNvPr id="58" name="Rechthoek: afgeronde hoeken 20">
            <a:extLst>
              <a:ext uri="{FF2B5EF4-FFF2-40B4-BE49-F238E27FC236}">
                <a16:creationId xmlns:a16="http://schemas.microsoft.com/office/drawing/2014/main" id="{22A52D60-C6B4-E834-62CF-F96ADE0B41BF}"/>
              </a:ext>
            </a:extLst>
          </p:cNvPr>
          <p:cNvSpPr/>
          <p:nvPr/>
        </p:nvSpPr>
        <p:spPr>
          <a:xfrm>
            <a:off x="5776913" y="5646738"/>
            <a:ext cx="1584325" cy="360362"/>
          </a:xfrm>
          <a:prstGeom prst="roundRect">
            <a:avLst/>
          </a:prstGeom>
          <a:solidFill>
            <a:srgbClr val="70AD47">
              <a:lumMod val="50000"/>
            </a:srgbClr>
          </a:solidFill>
          <a:ln w="12700" cap="flat" cmpd="sng" algn="ctr">
            <a:noFill/>
            <a:prstDash val="solid"/>
            <a:miter lim="800000"/>
          </a:ln>
          <a:effectLst/>
        </p:spPr>
        <p:txBody>
          <a:bodyPr anchor="ctr"/>
          <a:lstStyle/>
          <a:p>
            <a:pPr eaLnBrk="1" fontAlgn="auto" hangingPunct="1">
              <a:spcBef>
                <a:spcPts val="0"/>
              </a:spcBef>
              <a:spcAft>
                <a:spcPts val="0"/>
              </a:spcAft>
              <a:defRPr/>
            </a:pPr>
            <a:r>
              <a:rPr lang="nl-NL" sz="1100" b="1" kern="0" dirty="0">
                <a:solidFill>
                  <a:prstClr val="white"/>
                </a:solidFill>
                <a:latin typeface="Calibri"/>
              </a:rPr>
              <a:t>Beschikbaar stellen</a:t>
            </a:r>
          </a:p>
        </p:txBody>
      </p:sp>
      <p:sp>
        <p:nvSpPr>
          <p:cNvPr id="61" name="Rechthoek 60">
            <a:extLst>
              <a:ext uri="{FF2B5EF4-FFF2-40B4-BE49-F238E27FC236}">
                <a16:creationId xmlns:a16="http://schemas.microsoft.com/office/drawing/2014/main" id="{70C0E581-B41B-D889-E4D7-8192C5CEF18F}"/>
              </a:ext>
            </a:extLst>
          </p:cNvPr>
          <p:cNvSpPr/>
          <p:nvPr/>
        </p:nvSpPr>
        <p:spPr>
          <a:xfrm>
            <a:off x="192088" y="5603875"/>
            <a:ext cx="2238375" cy="45402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endParaRPr lang="nl-NL">
              <a:solidFill>
                <a:prstClr val="white"/>
              </a:solidFill>
            </a:endParaRPr>
          </a:p>
        </p:txBody>
      </p:sp>
      <p:sp>
        <p:nvSpPr>
          <p:cNvPr id="63" name="Rechthoek: afgeronde hoeken 18">
            <a:extLst>
              <a:ext uri="{FF2B5EF4-FFF2-40B4-BE49-F238E27FC236}">
                <a16:creationId xmlns:a16="http://schemas.microsoft.com/office/drawing/2014/main" id="{840A6518-D610-5999-E11E-4C01D36AA685}"/>
              </a:ext>
            </a:extLst>
          </p:cNvPr>
          <p:cNvSpPr/>
          <p:nvPr/>
        </p:nvSpPr>
        <p:spPr>
          <a:xfrm>
            <a:off x="376238" y="5646738"/>
            <a:ext cx="1514475" cy="358775"/>
          </a:xfrm>
          <a:prstGeom prst="roundRect">
            <a:avLst/>
          </a:prstGeom>
          <a:solidFill>
            <a:srgbClr val="70AD47">
              <a:lumMod val="50000"/>
            </a:srgbClr>
          </a:solidFill>
          <a:ln w="12700" cap="flat" cmpd="sng" algn="ctr">
            <a:noFill/>
            <a:prstDash val="solid"/>
            <a:miter lim="800000"/>
          </a:ln>
          <a:effectLst/>
        </p:spPr>
        <p:txBody>
          <a:bodyPr anchor="ctr"/>
          <a:lstStyle/>
          <a:p>
            <a:pPr eaLnBrk="1" fontAlgn="auto" hangingPunct="1">
              <a:spcBef>
                <a:spcPts val="0"/>
              </a:spcBef>
              <a:spcAft>
                <a:spcPts val="0"/>
              </a:spcAft>
              <a:defRPr/>
            </a:pPr>
            <a:r>
              <a:rPr lang="nl-NL" sz="1100" b="1" kern="0" dirty="0">
                <a:solidFill>
                  <a:prstClr val="white"/>
                </a:solidFill>
                <a:latin typeface="Calibri"/>
              </a:rPr>
              <a:t>Inwinnen</a:t>
            </a:r>
          </a:p>
          <a:p>
            <a:pPr eaLnBrk="1" fontAlgn="auto" hangingPunct="1">
              <a:spcBef>
                <a:spcPts val="0"/>
              </a:spcBef>
              <a:spcAft>
                <a:spcPts val="0"/>
              </a:spcAft>
              <a:defRPr/>
            </a:pPr>
            <a:r>
              <a:rPr lang="nl-NL" sz="1100" b="1" kern="0" dirty="0">
                <a:solidFill>
                  <a:prstClr val="white"/>
                </a:solidFill>
                <a:latin typeface="Calibri"/>
              </a:rPr>
              <a:t>Beschikbaar stellen</a:t>
            </a:r>
          </a:p>
        </p:txBody>
      </p:sp>
      <p:sp>
        <p:nvSpPr>
          <p:cNvPr id="64" name="Rechthoek: afgeronde hoeken 18">
            <a:extLst>
              <a:ext uri="{FF2B5EF4-FFF2-40B4-BE49-F238E27FC236}">
                <a16:creationId xmlns:a16="http://schemas.microsoft.com/office/drawing/2014/main" id="{EE018432-892C-373C-44D4-153B9526152D}"/>
              </a:ext>
            </a:extLst>
          </p:cNvPr>
          <p:cNvSpPr/>
          <p:nvPr/>
        </p:nvSpPr>
        <p:spPr>
          <a:xfrm>
            <a:off x="2851150" y="5646738"/>
            <a:ext cx="1079500" cy="360362"/>
          </a:xfrm>
          <a:prstGeom prst="roundRect">
            <a:avLst/>
          </a:prstGeom>
          <a:solidFill>
            <a:srgbClr val="70AD47">
              <a:lumMod val="50000"/>
            </a:srgbClr>
          </a:solidFill>
          <a:ln w="12700" cap="flat" cmpd="sng" algn="ctr">
            <a:noFill/>
            <a:prstDash val="solid"/>
            <a:miter lim="800000"/>
          </a:ln>
          <a:effectLst/>
        </p:spPr>
        <p:txBody>
          <a:bodyPr anchor="ctr"/>
          <a:lstStyle/>
          <a:p>
            <a:pPr eaLnBrk="1" fontAlgn="auto" hangingPunct="1">
              <a:spcBef>
                <a:spcPts val="0"/>
              </a:spcBef>
              <a:spcAft>
                <a:spcPts val="0"/>
              </a:spcAft>
              <a:defRPr/>
            </a:pPr>
            <a:r>
              <a:rPr lang="nl-NL" sz="1100" b="1" kern="0" dirty="0">
                <a:solidFill>
                  <a:prstClr val="white"/>
                </a:solidFill>
                <a:latin typeface="Calibri"/>
              </a:rPr>
              <a:t>Inwinnen</a:t>
            </a:r>
          </a:p>
        </p:txBody>
      </p:sp>
      <p:sp>
        <p:nvSpPr>
          <p:cNvPr id="71" name="Tekstvak 70">
            <a:extLst>
              <a:ext uri="{FF2B5EF4-FFF2-40B4-BE49-F238E27FC236}">
                <a16:creationId xmlns:a16="http://schemas.microsoft.com/office/drawing/2014/main" id="{740AEE71-6307-1813-B046-4C8032AE7AC1}"/>
              </a:ext>
            </a:extLst>
          </p:cNvPr>
          <p:cNvSpPr txBox="1"/>
          <p:nvPr/>
        </p:nvSpPr>
        <p:spPr>
          <a:xfrm>
            <a:off x="196850" y="5092700"/>
            <a:ext cx="2016125" cy="307975"/>
          </a:xfrm>
          <a:prstGeom prst="rect">
            <a:avLst/>
          </a:prstGeom>
          <a:noFill/>
          <a:ln>
            <a:noFill/>
          </a:ln>
        </p:spPr>
        <p:txBody>
          <a:bodyPr wrap="none">
            <a:spAutoFit/>
          </a:bodyPr>
          <a:lstStyle/>
          <a:p>
            <a:pPr defTabSz="914400" eaLnBrk="1" fontAlgn="auto" hangingPunct="1">
              <a:spcBef>
                <a:spcPts val="0"/>
              </a:spcBef>
              <a:spcAft>
                <a:spcPts val="0"/>
              </a:spcAft>
              <a:defRPr/>
            </a:pPr>
            <a:r>
              <a:rPr lang="nl-NL" sz="1400" b="1" kern="0" dirty="0">
                <a:solidFill>
                  <a:prstClr val="black"/>
                </a:solidFill>
                <a:latin typeface="Calibri"/>
              </a:rPr>
              <a:t>Van vraag tot informatie</a:t>
            </a:r>
          </a:p>
        </p:txBody>
      </p:sp>
      <p:cxnSp>
        <p:nvCxnSpPr>
          <p:cNvPr id="42024" name="Verbindingslijn: gebogen 46">
            <a:extLst>
              <a:ext uri="{FF2B5EF4-FFF2-40B4-BE49-F238E27FC236}">
                <a16:creationId xmlns:a16="http://schemas.microsoft.com/office/drawing/2014/main" id="{DA854F47-F357-51E2-E090-FD3F9359D9CA}"/>
              </a:ext>
            </a:extLst>
          </p:cNvPr>
          <p:cNvCxnSpPr>
            <a:cxnSpLocks/>
            <a:stCxn id="83" idx="2"/>
            <a:endCxn id="76" idx="0"/>
          </p:cNvCxnSpPr>
          <p:nvPr/>
        </p:nvCxnSpPr>
        <p:spPr bwMode="auto">
          <a:xfrm rot="5400000">
            <a:off x="2543175" y="3070225"/>
            <a:ext cx="749300" cy="2159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lgn="ctr">
                <a:solidFill>
                  <a:srgbClr val="000000"/>
                </a:solidFill>
                <a:miter lim="800000"/>
                <a:headEnd type="triangle" w="med" len="med"/>
                <a:tailEnd type="triangle" w="med" len="med"/>
              </a14:hiddenLine>
            </a:ext>
          </a:extLst>
        </p:spPr>
      </p:cxnSp>
      <p:sp>
        <p:nvSpPr>
          <p:cNvPr id="46" name="Rechthoek: afgeronde hoeken 34">
            <a:extLst>
              <a:ext uri="{FF2B5EF4-FFF2-40B4-BE49-F238E27FC236}">
                <a16:creationId xmlns:a16="http://schemas.microsoft.com/office/drawing/2014/main" id="{474CC9A9-3DF4-FF6C-B54C-5B7FD88041E2}"/>
              </a:ext>
            </a:extLst>
          </p:cNvPr>
          <p:cNvSpPr/>
          <p:nvPr/>
        </p:nvSpPr>
        <p:spPr>
          <a:xfrm>
            <a:off x="4645025" y="2443163"/>
            <a:ext cx="928688" cy="358775"/>
          </a:xfrm>
          <a:prstGeom prst="roundRect">
            <a:avLst/>
          </a:prstGeom>
          <a:solidFill>
            <a:sysClr val="window" lastClr="FFFFFF"/>
          </a:solidFill>
          <a:ln w="9525" cap="flat" cmpd="sng" algn="ctr">
            <a:no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Projectmap</a:t>
            </a:r>
          </a:p>
        </p:txBody>
      </p:sp>
      <p:sp>
        <p:nvSpPr>
          <p:cNvPr id="53" name="Rechthoek: afgeronde hoeken 32">
            <a:extLst>
              <a:ext uri="{FF2B5EF4-FFF2-40B4-BE49-F238E27FC236}">
                <a16:creationId xmlns:a16="http://schemas.microsoft.com/office/drawing/2014/main" id="{58B73736-D036-0D12-D3FF-011FD8240C32}"/>
              </a:ext>
            </a:extLst>
          </p:cNvPr>
          <p:cNvSpPr/>
          <p:nvPr/>
        </p:nvSpPr>
        <p:spPr>
          <a:xfrm>
            <a:off x="593725" y="1979613"/>
            <a:ext cx="817563" cy="333375"/>
          </a:xfrm>
          <a:prstGeom prst="roundRect">
            <a:avLst/>
          </a:prstGeom>
          <a:solidFill>
            <a:schemeClr val="accent1"/>
          </a:solidFill>
          <a:ln w="28575" cap="flat" cmpd="sng" algn="ctr">
            <a:solidFill>
              <a:schemeClr val="accent1"/>
            </a:solidFill>
            <a:prstDash val="solid"/>
            <a:miter lim="800000"/>
          </a:ln>
          <a:effectLst/>
        </p:spPr>
        <p:txBody>
          <a:bodyPr anchor="ctr"/>
          <a:lstStyle/>
          <a:p>
            <a:pPr algn="ctr" defTabSz="914400" eaLnBrk="1" fontAlgn="auto" hangingPunct="1">
              <a:spcBef>
                <a:spcPts val="0"/>
              </a:spcBef>
              <a:spcAft>
                <a:spcPts val="0"/>
              </a:spcAft>
              <a:defRPr/>
            </a:pPr>
            <a:r>
              <a:rPr lang="nl-NL" b="1" kern="0" dirty="0">
                <a:solidFill>
                  <a:prstClr val="black"/>
                </a:solidFill>
                <a:latin typeface="Calibri"/>
              </a:rPr>
              <a:t>STOP</a:t>
            </a:r>
          </a:p>
        </p:txBody>
      </p:sp>
      <p:sp>
        <p:nvSpPr>
          <p:cNvPr id="60" name="Rechthoek: afgeronde hoeken 32">
            <a:extLst>
              <a:ext uri="{FF2B5EF4-FFF2-40B4-BE49-F238E27FC236}">
                <a16:creationId xmlns:a16="http://schemas.microsoft.com/office/drawing/2014/main" id="{C77D396A-CD6A-B3DE-C155-305297251C8D}"/>
              </a:ext>
            </a:extLst>
          </p:cNvPr>
          <p:cNvSpPr/>
          <p:nvPr/>
        </p:nvSpPr>
        <p:spPr>
          <a:xfrm>
            <a:off x="2279650" y="2976563"/>
            <a:ext cx="1163638" cy="276225"/>
          </a:xfrm>
          <a:prstGeom prst="roundRect">
            <a:avLst/>
          </a:prstGeom>
          <a:solidFill>
            <a:sysClr val="window" lastClr="FFFFFF"/>
          </a:solidFill>
          <a:ln w="28575" cap="flat" cmpd="sng" algn="ctr">
            <a:noFill/>
            <a:prstDash val="solid"/>
            <a:miter lim="800000"/>
          </a:ln>
          <a:effectLst/>
        </p:spPr>
        <p:txBody>
          <a:bodyPr anchor="ctr"/>
          <a:lstStyle/>
          <a:p>
            <a:pPr algn="ctr" defTabSz="914400" eaLnBrk="1" fontAlgn="auto" hangingPunct="1">
              <a:spcBef>
                <a:spcPts val="0"/>
              </a:spcBef>
              <a:spcAft>
                <a:spcPts val="0"/>
              </a:spcAft>
              <a:defRPr/>
            </a:pPr>
            <a:r>
              <a:rPr lang="nl-NL" sz="1000" b="1" kern="0" dirty="0">
                <a:solidFill>
                  <a:prstClr val="black"/>
                </a:solidFill>
                <a:latin typeface="Calibri"/>
              </a:rPr>
              <a:t>Conclusieservice</a:t>
            </a:r>
          </a:p>
        </p:txBody>
      </p:sp>
      <p:cxnSp>
        <p:nvCxnSpPr>
          <p:cNvPr id="42028" name="Verbindingslijn: gebogen 46">
            <a:extLst>
              <a:ext uri="{FF2B5EF4-FFF2-40B4-BE49-F238E27FC236}">
                <a16:creationId xmlns:a16="http://schemas.microsoft.com/office/drawing/2014/main" id="{C1C81319-05C2-31C1-DC09-068D5A96311B}"/>
              </a:ext>
            </a:extLst>
          </p:cNvPr>
          <p:cNvCxnSpPr>
            <a:cxnSpLocks/>
            <a:stCxn id="50" idx="1"/>
            <a:endCxn id="81" idx="0"/>
          </p:cNvCxnSpPr>
          <p:nvPr/>
        </p:nvCxnSpPr>
        <p:spPr bwMode="auto">
          <a:xfrm rot="10800000" flipV="1">
            <a:off x="966788" y="1546225"/>
            <a:ext cx="2944812" cy="906463"/>
          </a:xfrm>
          <a:prstGeom prst="bentConnector2">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lgn="ctr">
                <a:solidFill>
                  <a:srgbClr val="000000"/>
                </a:solidFill>
                <a:miter lim="800000"/>
                <a:headEnd type="triangle" w="med" len="med"/>
                <a:tailEnd type="triangle" w="med" len="med"/>
              </a14:hiddenLine>
            </a:ext>
          </a:extLst>
        </p:spPr>
      </p:cxnSp>
      <p:cxnSp>
        <p:nvCxnSpPr>
          <p:cNvPr id="42029" name="Verbindingslijn: gebogen 46">
            <a:extLst>
              <a:ext uri="{FF2B5EF4-FFF2-40B4-BE49-F238E27FC236}">
                <a16:creationId xmlns:a16="http://schemas.microsoft.com/office/drawing/2014/main" id="{9DAC9E82-B882-C7F3-8638-30A13D9C3D35}"/>
              </a:ext>
            </a:extLst>
          </p:cNvPr>
          <p:cNvCxnSpPr>
            <a:cxnSpLocks/>
            <a:stCxn id="60" idx="1"/>
          </p:cNvCxnSpPr>
          <p:nvPr/>
        </p:nvCxnSpPr>
        <p:spPr bwMode="auto">
          <a:xfrm rot="10800000" flipH="1" flipV="1">
            <a:off x="2279650" y="3114675"/>
            <a:ext cx="3703638" cy="2536825"/>
          </a:xfrm>
          <a:prstGeom prst="bentConnector4">
            <a:avLst>
              <a:gd name="adj1" fmla="val -6171"/>
              <a:gd name="adj2" fmla="val 81653"/>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8100" algn="ctr">
                <a:solidFill>
                  <a:srgbClr val="000000"/>
                </a:solidFill>
                <a:miter lim="800000"/>
                <a:headEnd type="triangle" w="med" len="med"/>
                <a:tailEnd type="triangle" w="med" len="med"/>
              </a14:hiddenLine>
            </a:ext>
          </a:extLst>
        </p:spPr>
      </p:cxnSp>
      <p:sp>
        <p:nvSpPr>
          <p:cNvPr id="90" name="Rechthoek: afgeronde hoeken 32">
            <a:extLst>
              <a:ext uri="{FF2B5EF4-FFF2-40B4-BE49-F238E27FC236}">
                <a16:creationId xmlns:a16="http://schemas.microsoft.com/office/drawing/2014/main" id="{19EAF1C6-14DF-1D01-E2CD-8A5633B44EAC}"/>
              </a:ext>
            </a:extLst>
          </p:cNvPr>
          <p:cNvSpPr/>
          <p:nvPr/>
        </p:nvSpPr>
        <p:spPr>
          <a:xfrm>
            <a:off x="3443288" y="1973263"/>
            <a:ext cx="817562" cy="334962"/>
          </a:xfrm>
          <a:prstGeom prst="roundRect">
            <a:avLst/>
          </a:prstGeom>
          <a:solidFill>
            <a:schemeClr val="accent1"/>
          </a:solidFill>
          <a:ln w="28575" cap="flat" cmpd="sng" algn="ctr">
            <a:solidFill>
              <a:schemeClr val="accent1"/>
            </a:solidFill>
            <a:prstDash val="solid"/>
            <a:miter lim="800000"/>
          </a:ln>
          <a:effectLst/>
        </p:spPr>
        <p:txBody>
          <a:bodyPr anchor="ctr"/>
          <a:lstStyle/>
          <a:p>
            <a:pPr algn="ctr" defTabSz="914400" eaLnBrk="1" fontAlgn="auto" hangingPunct="1">
              <a:spcBef>
                <a:spcPts val="0"/>
              </a:spcBef>
              <a:spcAft>
                <a:spcPts val="0"/>
              </a:spcAft>
              <a:defRPr/>
            </a:pPr>
            <a:r>
              <a:rPr lang="nl-NL" b="1" kern="0" dirty="0">
                <a:solidFill>
                  <a:prstClr val="black"/>
                </a:solidFill>
                <a:latin typeface="Calibri"/>
              </a:rPr>
              <a:t>STTR</a:t>
            </a:r>
          </a:p>
        </p:txBody>
      </p:sp>
      <p:sp>
        <p:nvSpPr>
          <p:cNvPr id="91" name="Rechthoek: afgeronde hoeken 32">
            <a:extLst>
              <a:ext uri="{FF2B5EF4-FFF2-40B4-BE49-F238E27FC236}">
                <a16:creationId xmlns:a16="http://schemas.microsoft.com/office/drawing/2014/main" id="{3E913F7E-2CF6-B434-7C9A-E0B6A6573C07}"/>
              </a:ext>
            </a:extLst>
          </p:cNvPr>
          <p:cNvSpPr/>
          <p:nvPr/>
        </p:nvSpPr>
        <p:spPr>
          <a:xfrm>
            <a:off x="4672013" y="3041650"/>
            <a:ext cx="817562" cy="333375"/>
          </a:xfrm>
          <a:prstGeom prst="roundRect">
            <a:avLst/>
          </a:prstGeom>
          <a:solidFill>
            <a:schemeClr val="accent1"/>
          </a:solidFill>
          <a:ln w="28575" cap="flat" cmpd="sng" algn="ctr">
            <a:solidFill>
              <a:schemeClr val="accent1"/>
            </a:solidFill>
            <a:prstDash val="solid"/>
            <a:miter lim="800000"/>
          </a:ln>
          <a:effectLst/>
        </p:spPr>
        <p:txBody>
          <a:bodyPr anchor="ctr"/>
          <a:lstStyle/>
          <a:p>
            <a:pPr algn="ctr" defTabSz="914400" eaLnBrk="1" fontAlgn="auto" hangingPunct="1">
              <a:spcBef>
                <a:spcPts val="0"/>
              </a:spcBef>
              <a:spcAft>
                <a:spcPts val="0"/>
              </a:spcAft>
              <a:defRPr/>
            </a:pPr>
            <a:r>
              <a:rPr lang="nl-NL" b="1" kern="0" dirty="0">
                <a:solidFill>
                  <a:prstClr val="black"/>
                </a:solidFill>
                <a:latin typeface="Calibri"/>
              </a:rPr>
              <a:t>STAM</a:t>
            </a:r>
          </a:p>
        </p:txBody>
      </p:sp>
      <p:cxnSp>
        <p:nvCxnSpPr>
          <p:cNvPr id="3" name="Rechte verbindingslijn 2">
            <a:extLst>
              <a:ext uri="{FF2B5EF4-FFF2-40B4-BE49-F238E27FC236}">
                <a16:creationId xmlns:a16="http://schemas.microsoft.com/office/drawing/2014/main" id="{1505425B-4308-5268-E0DF-101F833F60A1}"/>
              </a:ext>
            </a:extLst>
          </p:cNvPr>
          <p:cNvCxnSpPr>
            <a:cxnSpLocks/>
          </p:cNvCxnSpPr>
          <p:nvPr/>
        </p:nvCxnSpPr>
        <p:spPr>
          <a:xfrm>
            <a:off x="2430463" y="1244600"/>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Gebogen verbindingslijn 4">
            <a:extLst>
              <a:ext uri="{FF2B5EF4-FFF2-40B4-BE49-F238E27FC236}">
                <a16:creationId xmlns:a16="http://schemas.microsoft.com/office/drawing/2014/main" id="{DFE1358F-29F2-D045-ED75-046BBC5C04AE}"/>
              </a:ext>
            </a:extLst>
          </p:cNvPr>
          <p:cNvCxnSpPr>
            <a:stCxn id="70" idx="2"/>
            <a:endCxn id="53" idx="3"/>
          </p:cNvCxnSpPr>
          <p:nvPr/>
        </p:nvCxnSpPr>
        <p:spPr>
          <a:xfrm rot="5400000">
            <a:off x="1947069" y="1191419"/>
            <a:ext cx="419100" cy="1490662"/>
          </a:xfrm>
          <a:prstGeom prst="bentConnector2">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Gebogen verbindingslijn 91">
            <a:extLst>
              <a:ext uri="{FF2B5EF4-FFF2-40B4-BE49-F238E27FC236}">
                <a16:creationId xmlns:a16="http://schemas.microsoft.com/office/drawing/2014/main" id="{CB4B5AB5-FDCA-D4A8-98F5-68CAE9F16E44}"/>
              </a:ext>
            </a:extLst>
          </p:cNvPr>
          <p:cNvCxnSpPr>
            <a:stCxn id="50" idx="2"/>
            <a:endCxn id="90" idx="3"/>
          </p:cNvCxnSpPr>
          <p:nvPr/>
        </p:nvCxnSpPr>
        <p:spPr>
          <a:xfrm rot="5400000">
            <a:off x="4228306" y="1759744"/>
            <a:ext cx="414338" cy="349250"/>
          </a:xfrm>
          <a:prstGeom prst="bentConnector2">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93" name="Gebogen verbindingslijn 92">
            <a:extLst>
              <a:ext uri="{FF2B5EF4-FFF2-40B4-BE49-F238E27FC236}">
                <a16:creationId xmlns:a16="http://schemas.microsoft.com/office/drawing/2014/main" id="{19F0052A-029A-49E7-4382-575DB1A612A2}"/>
              </a:ext>
            </a:extLst>
          </p:cNvPr>
          <p:cNvCxnSpPr>
            <a:stCxn id="90" idx="1"/>
            <a:endCxn id="83" idx="0"/>
          </p:cNvCxnSpPr>
          <p:nvPr/>
        </p:nvCxnSpPr>
        <p:spPr>
          <a:xfrm rot="10800000" flipV="1">
            <a:off x="3025775" y="2141538"/>
            <a:ext cx="417513" cy="301625"/>
          </a:xfrm>
          <a:prstGeom prst="bentConnector2">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Gebogen verbindingslijn 93">
            <a:extLst>
              <a:ext uri="{FF2B5EF4-FFF2-40B4-BE49-F238E27FC236}">
                <a16:creationId xmlns:a16="http://schemas.microsoft.com/office/drawing/2014/main" id="{DFB81F20-CB90-D1E5-6F99-8B635A067D1F}"/>
              </a:ext>
            </a:extLst>
          </p:cNvPr>
          <p:cNvCxnSpPr>
            <a:stCxn id="77" idx="0"/>
            <a:endCxn id="91" idx="1"/>
          </p:cNvCxnSpPr>
          <p:nvPr/>
        </p:nvCxnSpPr>
        <p:spPr>
          <a:xfrm rot="5400000" flipH="1" flipV="1">
            <a:off x="4307682" y="3188494"/>
            <a:ext cx="344487" cy="384175"/>
          </a:xfrm>
          <a:prstGeom prst="bentConnector2">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95" name="Gebogen verbindingslijn 94">
            <a:extLst>
              <a:ext uri="{FF2B5EF4-FFF2-40B4-BE49-F238E27FC236}">
                <a16:creationId xmlns:a16="http://schemas.microsoft.com/office/drawing/2014/main" id="{5378B5D4-36B2-0525-01AA-4D728427BC5E}"/>
              </a:ext>
            </a:extLst>
          </p:cNvPr>
          <p:cNvCxnSpPr>
            <a:stCxn id="91" idx="3"/>
            <a:endCxn id="78" idx="0"/>
          </p:cNvCxnSpPr>
          <p:nvPr/>
        </p:nvCxnSpPr>
        <p:spPr>
          <a:xfrm>
            <a:off x="5489575" y="3208338"/>
            <a:ext cx="198438" cy="344487"/>
          </a:xfrm>
          <a:prstGeom prst="bentConnector2">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72" name="Gebogen verbindingslijn 71">
            <a:extLst>
              <a:ext uri="{FF2B5EF4-FFF2-40B4-BE49-F238E27FC236}">
                <a16:creationId xmlns:a16="http://schemas.microsoft.com/office/drawing/2014/main" id="{3E8FC761-6DCE-EB60-B8FA-F0661E4443C4}"/>
              </a:ext>
            </a:extLst>
          </p:cNvPr>
          <p:cNvCxnSpPr/>
          <p:nvPr/>
        </p:nvCxnSpPr>
        <p:spPr>
          <a:xfrm rot="5400000">
            <a:off x="914401" y="2365375"/>
            <a:ext cx="139700" cy="34925"/>
          </a:xfrm>
          <a:prstGeom prst="bentConnector3">
            <a:avLst>
              <a:gd name="adj1" fmla="val 50000"/>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62" name="Lijntoelichting 1 7">
            <a:extLst>
              <a:ext uri="{FF2B5EF4-FFF2-40B4-BE49-F238E27FC236}">
                <a16:creationId xmlns:a16="http://schemas.microsoft.com/office/drawing/2014/main" id="{30A70EBE-E65F-C9C9-AF72-D105A769605A}"/>
              </a:ext>
            </a:extLst>
          </p:cNvPr>
          <p:cNvSpPr/>
          <p:nvPr/>
        </p:nvSpPr>
        <p:spPr>
          <a:xfrm>
            <a:off x="2606675" y="574675"/>
            <a:ext cx="1614488" cy="439738"/>
          </a:xfrm>
          <a:prstGeom prst="wedgeRectCallout">
            <a:avLst>
              <a:gd name="adj1" fmla="val -13416"/>
              <a:gd name="adj2" fmla="val 154998"/>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b="1" dirty="0">
                <a:solidFill>
                  <a:schemeClr val="bg1"/>
                </a:solidFill>
              </a:rPr>
              <a:t>Plansysteem</a:t>
            </a:r>
          </a:p>
        </p:txBody>
      </p:sp>
      <p:sp>
        <p:nvSpPr>
          <p:cNvPr id="96" name="Lijntoelichting 1 7">
            <a:extLst>
              <a:ext uri="{FF2B5EF4-FFF2-40B4-BE49-F238E27FC236}">
                <a16:creationId xmlns:a16="http://schemas.microsoft.com/office/drawing/2014/main" id="{A6B98F20-805E-272A-9E11-52B441D79CC6}"/>
              </a:ext>
            </a:extLst>
          </p:cNvPr>
          <p:cNvSpPr/>
          <p:nvPr/>
        </p:nvSpPr>
        <p:spPr>
          <a:xfrm>
            <a:off x="4595813" y="574675"/>
            <a:ext cx="3001962" cy="458788"/>
          </a:xfrm>
          <a:prstGeom prst="wedgeRectCallout">
            <a:avLst>
              <a:gd name="adj1" fmla="val -36135"/>
              <a:gd name="adj2" fmla="val 146955"/>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b="1" dirty="0">
                <a:solidFill>
                  <a:schemeClr val="bg1"/>
                </a:solidFill>
              </a:rPr>
              <a:t>Regelbeheersysteem</a:t>
            </a:r>
          </a:p>
        </p:txBody>
      </p:sp>
      <p:sp>
        <p:nvSpPr>
          <p:cNvPr id="98" name="Lijntoelichting 1 7">
            <a:extLst>
              <a:ext uri="{FF2B5EF4-FFF2-40B4-BE49-F238E27FC236}">
                <a16:creationId xmlns:a16="http://schemas.microsoft.com/office/drawing/2014/main" id="{A9421B06-1370-9D81-9130-C5DF8389A276}"/>
              </a:ext>
            </a:extLst>
          </p:cNvPr>
          <p:cNvSpPr/>
          <p:nvPr/>
        </p:nvSpPr>
        <p:spPr>
          <a:xfrm>
            <a:off x="6299200" y="2851150"/>
            <a:ext cx="2773363" cy="541338"/>
          </a:xfrm>
          <a:prstGeom prst="wedgeRectCallout">
            <a:avLst>
              <a:gd name="adj1" fmla="val -58301"/>
              <a:gd name="adj2" fmla="val 115536"/>
            </a:avLst>
          </a:prstGeom>
          <a:solidFill>
            <a:schemeClr val="accent1"/>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nl-NL" b="1" dirty="0">
                <a:solidFill>
                  <a:schemeClr val="bg1"/>
                </a:solidFill>
              </a:rPr>
              <a:t>VTH systeem</a:t>
            </a:r>
          </a:p>
          <a:p>
            <a:pPr algn="ctr" eaLnBrk="1" fontAlgn="auto" hangingPunct="1">
              <a:spcBef>
                <a:spcPts val="0"/>
              </a:spcBef>
              <a:spcAft>
                <a:spcPts val="0"/>
              </a:spcAft>
              <a:defRPr/>
            </a:pPr>
            <a:r>
              <a:rPr lang="nl-NL" b="1" dirty="0">
                <a:solidFill>
                  <a:schemeClr val="bg1"/>
                </a:solidFill>
              </a:rPr>
              <a:t>Zaaksysteem</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16090DF7-712A-9D48-903E-81E00629E63B}"/>
              </a:ext>
            </a:extLst>
          </p:cNvPr>
          <p:cNvSpPr>
            <a:spLocks noGrp="1" noChangeArrowheads="1"/>
          </p:cNvSpPr>
          <p:nvPr>
            <p:ph type="title"/>
          </p:nvPr>
        </p:nvSpPr>
        <p:spPr>
          <a:xfrm>
            <a:off x="809625" y="1079500"/>
            <a:ext cx="7524750" cy="720725"/>
          </a:xfrm>
        </p:spPr>
        <p:txBody>
          <a:bodyPr/>
          <a:lstStyle/>
          <a:p>
            <a:endParaRPr lang="nl-NL" altLang="nl-NL">
              <a:latin typeface="Verdana" panose="020B0604030504040204" pitchFamily="34" charset="0"/>
              <a:cs typeface="Verdana" panose="020B0604030504040204" pitchFamily="34" charset="0"/>
            </a:endParaRPr>
          </a:p>
        </p:txBody>
      </p:sp>
      <p:pic>
        <p:nvPicPr>
          <p:cNvPr id="44035" name="Afbeelding 2">
            <a:extLst>
              <a:ext uri="{FF2B5EF4-FFF2-40B4-BE49-F238E27FC236}">
                <a16:creationId xmlns:a16="http://schemas.microsoft.com/office/drawing/2014/main" id="{060B1204-251B-B514-1E02-CCCFAB2BE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917575"/>
            <a:ext cx="873125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itel 1">
            <a:extLst>
              <a:ext uri="{FF2B5EF4-FFF2-40B4-BE49-F238E27FC236}">
                <a16:creationId xmlns:a16="http://schemas.microsoft.com/office/drawing/2014/main" id="{45976E05-8B22-671D-5CD7-BF535D8586CC}"/>
              </a:ext>
            </a:extLst>
          </p:cNvPr>
          <p:cNvSpPr txBox="1">
            <a:spLocks noChangeArrowheads="1"/>
          </p:cNvSpPr>
          <p:nvPr/>
        </p:nvSpPr>
        <p:spPr bwMode="auto">
          <a:xfrm>
            <a:off x="1212850" y="239713"/>
            <a:ext cx="79549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NL" b="1">
                <a:solidFill>
                  <a:srgbClr val="275937"/>
                </a:solidFill>
                <a:latin typeface="Verdana" panose="020B0604030504040204" pitchFamily="34" charset="0"/>
                <a:ea typeface="Verdana" panose="020B0604030504040204" pitchFamily="34" charset="0"/>
                <a:cs typeface="Verdana" panose="020B0604030504040204" pitchFamily="34" charset="0"/>
              </a:rPr>
              <a:t>Gewijzigde functionaliteit gemeentelijke software</a:t>
            </a:r>
          </a:p>
        </p:txBody>
      </p:sp>
      <p:sp>
        <p:nvSpPr>
          <p:cNvPr id="19" name="Afgeronde rechthoek 12">
            <a:extLst>
              <a:ext uri="{FF2B5EF4-FFF2-40B4-BE49-F238E27FC236}">
                <a16:creationId xmlns:a16="http://schemas.microsoft.com/office/drawing/2014/main" id="{EEFCF378-F9C7-E5DE-6AEE-6B1749302B31}"/>
              </a:ext>
            </a:extLst>
          </p:cNvPr>
          <p:cNvSpPr/>
          <p:nvPr/>
        </p:nvSpPr>
        <p:spPr>
          <a:xfrm>
            <a:off x="1682750" y="6062663"/>
            <a:ext cx="2306638" cy="242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4610" eaLnBrk="1" hangingPunct="1">
              <a:defRPr/>
            </a:pPr>
            <a:r>
              <a:rPr lang="nl-NL" sz="1200" b="1" dirty="0">
                <a:solidFill>
                  <a:srgbClr val="FFFFFF"/>
                </a:solidFill>
                <a:latin typeface="Arial" panose="020B0604020202020204" pitchFamily="34" charset="0"/>
                <a:ea typeface="Verdana" panose="020B0604030504040204" pitchFamily="34" charset="0"/>
                <a:cs typeface="Arial" panose="020B0604020202020204" pitchFamily="34" charset="0"/>
              </a:rPr>
              <a:t>Gemeentelijk</a:t>
            </a:r>
            <a:r>
              <a:rPr lang="nl-NL" sz="1300" b="1" dirty="0">
                <a:solidFill>
                  <a:srgbClr val="FFFFFF"/>
                </a:solidFill>
                <a:latin typeface="Arial" panose="020B0604020202020204" pitchFamily="34" charset="0"/>
                <a:ea typeface="Verdana" panose="020B0604030504040204" pitchFamily="34" charset="0"/>
                <a:cs typeface="Arial" panose="020B0604020202020204" pitchFamily="34" charset="0"/>
              </a:rPr>
              <a:t> component</a:t>
            </a:r>
          </a:p>
        </p:txBody>
      </p:sp>
      <p:sp>
        <p:nvSpPr>
          <p:cNvPr id="20" name="Afgeronde rechthoek 12">
            <a:extLst>
              <a:ext uri="{FF2B5EF4-FFF2-40B4-BE49-F238E27FC236}">
                <a16:creationId xmlns:a16="http://schemas.microsoft.com/office/drawing/2014/main" id="{488E105D-D093-75EC-65A9-7E027F3EDAAD}"/>
              </a:ext>
            </a:extLst>
          </p:cNvPr>
          <p:cNvSpPr/>
          <p:nvPr/>
        </p:nvSpPr>
        <p:spPr>
          <a:xfrm>
            <a:off x="485775" y="3175000"/>
            <a:ext cx="3933825"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4610" eaLnBrk="1" hangingPunct="1">
              <a:defRPr/>
            </a:pPr>
            <a:r>
              <a:rPr lang="nl-NL" sz="1100" b="1" dirty="0">
                <a:solidFill>
                  <a:srgbClr val="FFFFFF"/>
                </a:solidFill>
                <a:latin typeface="Arial"/>
              </a:rPr>
              <a:t>Omgevingsloket / Gemeentelijk Loket</a:t>
            </a:r>
          </a:p>
        </p:txBody>
      </p:sp>
      <p:sp>
        <p:nvSpPr>
          <p:cNvPr id="21" name="Afgeronde rechthoek 12">
            <a:extLst>
              <a:ext uri="{FF2B5EF4-FFF2-40B4-BE49-F238E27FC236}">
                <a16:creationId xmlns:a16="http://schemas.microsoft.com/office/drawing/2014/main" id="{FA5B944D-919E-A936-3394-FEEB4A78342F}"/>
              </a:ext>
            </a:extLst>
          </p:cNvPr>
          <p:cNvSpPr/>
          <p:nvPr/>
        </p:nvSpPr>
        <p:spPr>
          <a:xfrm>
            <a:off x="4572000" y="3175000"/>
            <a:ext cx="3827463"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4610" eaLnBrk="1" hangingPunct="1">
              <a:defRPr/>
            </a:pPr>
            <a:r>
              <a:rPr lang="nl-NL" sz="1100" b="1" dirty="0">
                <a:solidFill>
                  <a:srgbClr val="FFFFFF"/>
                </a:solidFill>
                <a:latin typeface="Arial"/>
              </a:rPr>
              <a:t>VTH-componenten</a:t>
            </a:r>
          </a:p>
        </p:txBody>
      </p:sp>
      <p:sp>
        <p:nvSpPr>
          <p:cNvPr id="22" name="Afgeronde rechthoek 12">
            <a:extLst>
              <a:ext uri="{FF2B5EF4-FFF2-40B4-BE49-F238E27FC236}">
                <a16:creationId xmlns:a16="http://schemas.microsoft.com/office/drawing/2014/main" id="{B50132F4-FFBB-1ADF-9E8D-84CF67C80E2B}"/>
              </a:ext>
            </a:extLst>
          </p:cNvPr>
          <p:cNvSpPr/>
          <p:nvPr/>
        </p:nvSpPr>
        <p:spPr>
          <a:xfrm>
            <a:off x="2103438" y="1392238"/>
            <a:ext cx="3025775" cy="242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4610" eaLnBrk="1" hangingPunct="1">
              <a:defRPr/>
            </a:pPr>
            <a:r>
              <a:rPr lang="nl-NL" sz="1100" b="1" dirty="0" err="1">
                <a:solidFill>
                  <a:srgbClr val="FFFFFF"/>
                </a:solidFill>
                <a:latin typeface="Arial"/>
              </a:rPr>
              <a:t>Omgevingsbeleidcomponenten</a:t>
            </a:r>
            <a:endParaRPr lang="nl-NL" sz="1100" b="1" dirty="0">
              <a:solidFill>
                <a:srgbClr val="FFFFFF"/>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Afbeelding 5">
            <a:extLst>
              <a:ext uri="{FF2B5EF4-FFF2-40B4-BE49-F238E27FC236}">
                <a16:creationId xmlns:a16="http://schemas.microsoft.com/office/drawing/2014/main" id="{002BA374-16C4-1770-E232-79D09E93C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415925"/>
            <a:ext cx="5894388"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8F4AABBF-FDEE-5F28-0781-212460D3A995}"/>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DSO: landelijke én lokale voorzieningen</a:t>
            </a:r>
          </a:p>
        </p:txBody>
      </p:sp>
      <p:pic>
        <p:nvPicPr>
          <p:cNvPr id="19459" name="Afbeelding 3" descr="image003">
            <a:extLst>
              <a:ext uri="{FF2B5EF4-FFF2-40B4-BE49-F238E27FC236}">
                <a16:creationId xmlns:a16="http://schemas.microsoft.com/office/drawing/2014/main" id="{88A14C67-235E-8C07-77DD-8D26B9EF8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870075"/>
            <a:ext cx="798988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BA4D1369-7357-176B-2307-A12E0BC196EB}"/>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Wat ondersteunt het DSO?</a:t>
            </a:r>
          </a:p>
        </p:txBody>
      </p:sp>
      <p:sp>
        <p:nvSpPr>
          <p:cNvPr id="5" name="Tijdelijke aanduiding voor tekst 4">
            <a:extLst>
              <a:ext uri="{FF2B5EF4-FFF2-40B4-BE49-F238E27FC236}">
                <a16:creationId xmlns:a16="http://schemas.microsoft.com/office/drawing/2014/main" id="{A325FE06-FB60-C2F6-DF55-AB6FED510FCB}"/>
              </a:ext>
            </a:extLst>
          </p:cNvPr>
          <p:cNvSpPr>
            <a:spLocks noGrp="1"/>
          </p:cNvSpPr>
          <p:nvPr>
            <p:ph type="body" sz="quarter" idx="12"/>
          </p:nvPr>
        </p:nvSpPr>
        <p:spPr>
          <a:xfrm>
            <a:off x="450850" y="1811338"/>
            <a:ext cx="8223250" cy="4305300"/>
          </a:xfrm>
        </p:spPr>
        <p:txBody>
          <a:bodyPr rtlCol="0"/>
          <a:lstStyle/>
          <a:p>
            <a:pPr fontAlgn="auto">
              <a:spcAft>
                <a:spcPts val="0"/>
              </a:spcAft>
              <a:defRPr/>
            </a:pPr>
            <a:r>
              <a:rPr lang="nl-NL" dirty="0">
                <a:ea typeface="+mn-ea"/>
              </a:rPr>
              <a:t>De landelijke voorziening bestaat uit het Omgevingsloket met daaronder systemen die ervoor zorgen dat overheden:</a:t>
            </a:r>
          </a:p>
          <a:p>
            <a:pPr fontAlgn="auto">
              <a:spcAft>
                <a:spcPts val="0"/>
              </a:spcAft>
              <a:defRPr/>
            </a:pPr>
            <a:endParaRPr lang="nl-NL" dirty="0">
              <a:ea typeface="+mn-ea"/>
            </a:endParaRPr>
          </a:p>
          <a:p>
            <a:pPr marL="285750" indent="-285750" fontAlgn="auto">
              <a:spcAft>
                <a:spcPts val="0"/>
              </a:spcAft>
              <a:buFont typeface="Arial" panose="020B0604020202020204" pitchFamily="34" charset="0"/>
              <a:buChar char="•"/>
              <a:defRPr/>
            </a:pPr>
            <a:r>
              <a:rPr lang="nl-NL" dirty="0">
                <a:ea typeface="+mn-ea"/>
              </a:rPr>
              <a:t>hun omgevingswetbesluiten kunnen publiceren</a:t>
            </a:r>
          </a:p>
          <a:p>
            <a:pPr marL="285750" indent="-285750" fontAlgn="auto">
              <a:spcAft>
                <a:spcPts val="0"/>
              </a:spcAft>
              <a:buFont typeface="Arial" panose="020B0604020202020204" pitchFamily="34" charset="0"/>
              <a:buChar char="•"/>
              <a:defRPr/>
            </a:pPr>
            <a:r>
              <a:rPr lang="nl-NL" dirty="0">
                <a:ea typeface="+mn-ea"/>
              </a:rPr>
              <a:t>vragenbomen kunnen maken met toepasbare regels</a:t>
            </a:r>
          </a:p>
          <a:p>
            <a:pPr marL="285750" indent="-285750" fontAlgn="auto">
              <a:spcAft>
                <a:spcPts val="0"/>
              </a:spcAft>
              <a:buFont typeface="Arial" panose="020B0604020202020204" pitchFamily="34" charset="0"/>
              <a:buChar char="•"/>
              <a:defRPr/>
            </a:pPr>
            <a:r>
              <a:rPr lang="nl-NL" dirty="0">
                <a:ea typeface="+mn-ea"/>
              </a:rPr>
              <a:t>vergunningaanvragen en meldingen kunnen ontvangen</a:t>
            </a:r>
          </a:p>
          <a:p>
            <a:pPr marL="285750" indent="-285750" fontAlgn="auto">
              <a:spcAft>
                <a:spcPts val="0"/>
              </a:spcAft>
              <a:buFont typeface="Arial" panose="020B0604020202020204" pitchFamily="34" charset="0"/>
              <a:buChar char="•"/>
              <a:defRPr/>
            </a:pPr>
            <a:r>
              <a:rPr lang="nl-NL" dirty="0">
                <a:ea typeface="+mn-ea"/>
              </a:rPr>
              <a:t>kunnen samenwerken aan behandelen</a:t>
            </a:r>
          </a:p>
          <a:p>
            <a:pPr marL="285750" indent="-285750" fontAlgn="auto">
              <a:spcAft>
                <a:spcPts val="0"/>
              </a:spcAft>
              <a:buFont typeface="Arial" panose="020B0604020202020204" pitchFamily="34" charset="0"/>
              <a:buChar char="•"/>
              <a:defRPr/>
            </a:pPr>
            <a:r>
              <a:rPr lang="nl-NL" dirty="0">
                <a:ea typeface="+mn-ea"/>
              </a:rPr>
              <a:t>begrippen en definities centraal kunnen beheren</a:t>
            </a:r>
          </a:p>
          <a:p>
            <a:pPr fontAlgn="auto">
              <a:spcAft>
                <a:spcPts val="0"/>
              </a:spcAft>
              <a:defRPr/>
            </a:pPr>
            <a:endParaRPr lang="nl-NL" dirty="0">
              <a:ea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86">
            <a:extLst>
              <a:ext uri="{FF2B5EF4-FFF2-40B4-BE49-F238E27FC236}">
                <a16:creationId xmlns:a16="http://schemas.microsoft.com/office/drawing/2014/main" id="{E07601D7-AAB2-BED6-9B06-C6278B11DC38}"/>
              </a:ext>
            </a:extLst>
          </p:cNvPr>
          <p:cNvGrpSpPr>
            <a:grpSpLocks/>
          </p:cNvGrpSpPr>
          <p:nvPr/>
        </p:nvGrpSpPr>
        <p:grpSpPr bwMode="auto">
          <a:xfrm>
            <a:off x="711200" y="1022350"/>
            <a:ext cx="8405813" cy="1016000"/>
            <a:chOff x="481733" y="1811850"/>
            <a:chExt cx="8347548" cy="1560634"/>
          </a:xfrm>
        </p:grpSpPr>
        <p:sp>
          <p:nvSpPr>
            <p:cNvPr id="7" name="Rectangle 7">
              <a:extLst>
                <a:ext uri="{FF2B5EF4-FFF2-40B4-BE49-F238E27FC236}">
                  <a16:creationId xmlns:a16="http://schemas.microsoft.com/office/drawing/2014/main" id="{57457D5D-7A5A-B2AE-4D67-3165F2776181}"/>
                </a:ext>
              </a:extLst>
            </p:cNvPr>
            <p:cNvSpPr/>
            <p:nvPr/>
          </p:nvSpPr>
          <p:spPr>
            <a:xfrm>
              <a:off x="481733" y="1811850"/>
              <a:ext cx="7816268" cy="609623"/>
            </a:xfrm>
            <a:prstGeom prst="rect">
              <a:avLst/>
            </a:prstGeom>
            <a:solidFill>
              <a:srgbClr val="E17000"/>
            </a:solidFill>
            <a:ln w="9525" cap="flat" cmpd="sng" algn="ctr">
              <a:noFill/>
              <a:prstDash val="solid"/>
            </a:ln>
            <a:effectLst/>
          </p:spPr>
          <p:txBody>
            <a:bodyPr anchor="ctr"/>
            <a:lstStyle/>
            <a:p>
              <a:pPr algn="ctr" defTabSz="914400" eaLnBrk="1" hangingPunct="1">
                <a:defRPr/>
              </a:pPr>
              <a:r>
                <a:rPr lang="nl-NL" b="1" kern="0" dirty="0">
                  <a:solidFill>
                    <a:prstClr val="white"/>
                  </a:solidFill>
                  <a:latin typeface="Verdana"/>
                  <a:cs typeface="Arial"/>
                </a:rPr>
                <a:t>Juridisch stelsel Omgevingswet</a:t>
              </a:r>
            </a:p>
          </p:txBody>
        </p:sp>
        <p:sp>
          <p:nvSpPr>
            <p:cNvPr id="8" name="Down Arrow 2">
              <a:extLst>
                <a:ext uri="{FF2B5EF4-FFF2-40B4-BE49-F238E27FC236}">
                  <a16:creationId xmlns:a16="http://schemas.microsoft.com/office/drawing/2014/main" id="{53C7A0B8-4745-4D7D-F156-24060847AC4F}"/>
                </a:ext>
              </a:extLst>
            </p:cNvPr>
            <p:cNvSpPr/>
            <p:nvPr/>
          </p:nvSpPr>
          <p:spPr>
            <a:xfrm>
              <a:off x="8293272" y="1811850"/>
              <a:ext cx="536009" cy="1560634"/>
            </a:xfrm>
            <a:prstGeom prst="downArrow">
              <a:avLst/>
            </a:prstGeom>
            <a:solidFill>
              <a:srgbClr val="E17000"/>
            </a:solidFill>
            <a:ln w="9525" cap="flat" cmpd="sng" algn="ctr">
              <a:noFill/>
              <a:prstDash val="solid"/>
            </a:ln>
            <a:effectLst/>
          </p:spPr>
          <p:txBody>
            <a:bodyPr anchor="ctr"/>
            <a:lstStyle/>
            <a:p>
              <a:pPr algn="ctr" defTabSz="914400" eaLnBrk="1" hangingPunct="1">
                <a:defRPr/>
              </a:pPr>
              <a:endParaRPr lang="nl-NL" b="1" kern="0">
                <a:solidFill>
                  <a:prstClr val="white"/>
                </a:solidFill>
                <a:latin typeface="Verdana"/>
                <a:cs typeface="Arial"/>
              </a:endParaRPr>
            </a:p>
          </p:txBody>
        </p:sp>
      </p:grpSp>
      <p:grpSp>
        <p:nvGrpSpPr>
          <p:cNvPr id="22531" name="Groep 5">
            <a:extLst>
              <a:ext uri="{FF2B5EF4-FFF2-40B4-BE49-F238E27FC236}">
                <a16:creationId xmlns:a16="http://schemas.microsoft.com/office/drawing/2014/main" id="{CE27DA0F-10E0-7122-EACD-2D2A4150F7B5}"/>
              </a:ext>
            </a:extLst>
          </p:cNvPr>
          <p:cNvGrpSpPr>
            <a:grpSpLocks/>
          </p:cNvGrpSpPr>
          <p:nvPr/>
        </p:nvGrpSpPr>
        <p:grpSpPr bwMode="auto">
          <a:xfrm>
            <a:off x="295275" y="1879600"/>
            <a:ext cx="8239125" cy="3021013"/>
            <a:chOff x="0" y="0"/>
            <a:chExt cx="57886" cy="20669"/>
          </a:xfrm>
        </p:grpSpPr>
        <p:pic>
          <p:nvPicPr>
            <p:cNvPr id="22544" name="Afbeelding 14">
              <a:extLst>
                <a:ext uri="{FF2B5EF4-FFF2-40B4-BE49-F238E27FC236}">
                  <a16:creationId xmlns:a16="http://schemas.microsoft.com/office/drawing/2014/main" id="{841686D6-CE27-734E-EE02-51CEDC875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886" cy="2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5" name="Rechthoek 3">
              <a:extLst>
                <a:ext uri="{FF2B5EF4-FFF2-40B4-BE49-F238E27FC236}">
                  <a16:creationId xmlns:a16="http://schemas.microsoft.com/office/drawing/2014/main" id="{0B9B3DDC-8A57-AAB2-B231-BFF7FA5C1D3E}"/>
                </a:ext>
              </a:extLst>
            </p:cNvPr>
            <p:cNvSpPr>
              <a:spLocks noChangeArrowheads="1"/>
            </p:cNvSpPr>
            <p:nvPr/>
          </p:nvSpPr>
          <p:spPr bwMode="auto">
            <a:xfrm>
              <a:off x="28562" y="18792"/>
              <a:ext cx="25489" cy="1601"/>
            </a:xfrm>
            <a:prstGeom prst="rect">
              <a:avLst/>
            </a:prstGeom>
            <a:solidFill>
              <a:srgbClr val="FFFFFF"/>
            </a:solidFill>
            <a:ln w="12700">
              <a:solidFill>
                <a:srgbClr val="FFFFFF"/>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endParaRPr lang="nl-NL" altLang="nl-NL">
                <a:solidFill>
                  <a:srgbClr val="000000"/>
                </a:solidFill>
                <a:latin typeface="Verdana" panose="020B0604030504040204" pitchFamily="34" charset="0"/>
                <a:ea typeface="Geneva"/>
                <a:cs typeface="Arial" panose="020B0604020202020204" pitchFamily="34" charset="0"/>
              </a:endParaRPr>
            </a:p>
          </p:txBody>
        </p:sp>
      </p:grpSp>
      <p:grpSp>
        <p:nvGrpSpPr>
          <p:cNvPr id="22532" name="Group 24">
            <a:extLst>
              <a:ext uri="{FF2B5EF4-FFF2-40B4-BE49-F238E27FC236}">
                <a16:creationId xmlns:a16="http://schemas.microsoft.com/office/drawing/2014/main" id="{50AD6288-BF74-6C21-8E3F-2107CE855D12}"/>
              </a:ext>
            </a:extLst>
          </p:cNvPr>
          <p:cNvGrpSpPr>
            <a:grpSpLocks/>
          </p:cNvGrpSpPr>
          <p:nvPr/>
        </p:nvGrpSpPr>
        <p:grpSpPr bwMode="auto">
          <a:xfrm>
            <a:off x="669925" y="4625975"/>
            <a:ext cx="6054725" cy="1200150"/>
            <a:chOff x="476871" y="3649000"/>
            <a:chExt cx="8360323" cy="1580200"/>
          </a:xfrm>
        </p:grpSpPr>
        <p:sp>
          <p:nvSpPr>
            <p:cNvPr id="13" name="Rectangle 26">
              <a:extLst>
                <a:ext uri="{FF2B5EF4-FFF2-40B4-BE49-F238E27FC236}">
                  <a16:creationId xmlns:a16="http://schemas.microsoft.com/office/drawing/2014/main" id="{F292C34D-A5D6-AF02-EC5A-A70A9352925B}"/>
                </a:ext>
              </a:extLst>
            </p:cNvPr>
            <p:cNvSpPr/>
            <p:nvPr/>
          </p:nvSpPr>
          <p:spPr>
            <a:xfrm>
              <a:off x="476871" y="4616769"/>
              <a:ext cx="7816705" cy="610342"/>
            </a:xfrm>
            <a:prstGeom prst="rect">
              <a:avLst/>
            </a:prstGeom>
            <a:solidFill>
              <a:srgbClr val="86BC25"/>
            </a:solidFill>
            <a:ln w="9525" cap="flat" cmpd="sng" algn="ctr">
              <a:noFill/>
              <a:prstDash val="solid"/>
            </a:ln>
            <a:effectLst/>
          </p:spPr>
          <p:txBody>
            <a:bodyPr anchor="ctr"/>
            <a:lstStyle/>
            <a:p>
              <a:pPr algn="ctr" defTabSz="914400" eaLnBrk="1" hangingPunct="1">
                <a:defRPr/>
              </a:pPr>
              <a:r>
                <a:rPr lang="nl-NL" b="1" kern="0" dirty="0">
                  <a:solidFill>
                    <a:prstClr val="white"/>
                  </a:solidFill>
                  <a:latin typeface="Verdana" panose="020B0604030504040204" pitchFamily="34" charset="0"/>
                  <a:ea typeface="Verdana" panose="020B0604030504040204" pitchFamily="34" charset="0"/>
                  <a:cs typeface="Verdana" panose="020B0604030504040204" pitchFamily="34" charset="0"/>
                </a:rPr>
                <a:t>Digitaal Stelsel Omgevingswet </a:t>
              </a:r>
            </a:p>
          </p:txBody>
        </p:sp>
        <p:sp>
          <p:nvSpPr>
            <p:cNvPr id="14" name="Down Arrow 27">
              <a:extLst>
                <a:ext uri="{FF2B5EF4-FFF2-40B4-BE49-F238E27FC236}">
                  <a16:creationId xmlns:a16="http://schemas.microsoft.com/office/drawing/2014/main" id="{04B5CF42-A1CE-FB24-917B-F719F6AC529C}"/>
                </a:ext>
              </a:extLst>
            </p:cNvPr>
            <p:cNvSpPr/>
            <p:nvPr/>
          </p:nvSpPr>
          <p:spPr>
            <a:xfrm flipV="1">
              <a:off x="8300152" y="3649000"/>
              <a:ext cx="537042" cy="1580200"/>
            </a:xfrm>
            <a:prstGeom prst="downArrow">
              <a:avLst/>
            </a:prstGeom>
            <a:solidFill>
              <a:srgbClr val="86BC25"/>
            </a:solidFill>
            <a:ln w="9525" cap="flat" cmpd="sng" algn="ctr">
              <a:noFill/>
              <a:prstDash val="solid"/>
            </a:ln>
            <a:effectLst/>
          </p:spPr>
          <p:txBody>
            <a:bodyPr anchor="ctr"/>
            <a:lstStyle/>
            <a:p>
              <a:pPr algn="ctr" defTabSz="914400" eaLnBrk="1" hangingPunct="1">
                <a:defRPr/>
              </a:pPr>
              <a:endParaRPr lang="nl-NL" b="1" kern="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5" name="Rectangle 18">
            <a:extLst>
              <a:ext uri="{FF2B5EF4-FFF2-40B4-BE49-F238E27FC236}">
                <a16:creationId xmlns:a16="http://schemas.microsoft.com/office/drawing/2014/main" id="{77EE3B93-B992-5280-4145-7DA491BDC73A}"/>
              </a:ext>
            </a:extLst>
          </p:cNvPr>
          <p:cNvSpPr/>
          <p:nvPr/>
        </p:nvSpPr>
        <p:spPr>
          <a:xfrm>
            <a:off x="711200" y="1760538"/>
            <a:ext cx="3263900" cy="3268662"/>
          </a:xfrm>
          <a:prstGeom prst="rect">
            <a:avLst/>
          </a:prstGeom>
          <a:noFill/>
          <a:ln w="63500" cap="flat" cmpd="sng" algn="ctr">
            <a:solidFill>
              <a:schemeClr val="accent3">
                <a:lumMod val="60000"/>
                <a:lumOff val="40000"/>
              </a:schemeClr>
            </a:solidFill>
            <a:prstDash val="solid"/>
          </a:ln>
          <a:effectLst/>
        </p:spPr>
        <p:txBody>
          <a:bodyPr lIns="91308" tIns="45660" rIns="91308" bIns="45660" anchor="ctr"/>
          <a:lstStyle/>
          <a:p>
            <a:pPr algn="ctr" defTabSz="914400" eaLnBrk="1" hangingPunct="1">
              <a:defRPr/>
            </a:pPr>
            <a:endParaRPr lang="nl-NL" kern="0">
              <a:solidFill>
                <a:prstClr val="black"/>
              </a:solidFill>
              <a:latin typeface="Verdana"/>
              <a:cs typeface="Arial"/>
            </a:endParaRPr>
          </a:p>
        </p:txBody>
      </p:sp>
      <p:sp>
        <p:nvSpPr>
          <p:cNvPr id="16" name="Rectangle 19">
            <a:extLst>
              <a:ext uri="{FF2B5EF4-FFF2-40B4-BE49-F238E27FC236}">
                <a16:creationId xmlns:a16="http://schemas.microsoft.com/office/drawing/2014/main" id="{335BF047-4E8D-F54F-C123-450B7BC6B119}"/>
              </a:ext>
            </a:extLst>
          </p:cNvPr>
          <p:cNvSpPr/>
          <p:nvPr/>
        </p:nvSpPr>
        <p:spPr>
          <a:xfrm>
            <a:off x="4105275" y="1760538"/>
            <a:ext cx="2049463" cy="3268662"/>
          </a:xfrm>
          <a:prstGeom prst="rect">
            <a:avLst/>
          </a:prstGeom>
          <a:noFill/>
          <a:ln w="63500" cap="flat" cmpd="sng" algn="ctr">
            <a:solidFill>
              <a:schemeClr val="accent3">
                <a:lumMod val="60000"/>
                <a:lumOff val="40000"/>
              </a:schemeClr>
            </a:solidFill>
            <a:prstDash val="sysDash"/>
          </a:ln>
          <a:effectLst/>
        </p:spPr>
        <p:txBody>
          <a:bodyPr lIns="91308" tIns="45660" rIns="91308" bIns="45660" anchor="ctr"/>
          <a:lstStyle/>
          <a:p>
            <a:pPr algn="ctr" defTabSz="914400" eaLnBrk="1" hangingPunct="1">
              <a:defRPr/>
            </a:pPr>
            <a:endParaRPr lang="nl-NL" kern="0">
              <a:solidFill>
                <a:prstClr val="black"/>
              </a:solidFill>
              <a:latin typeface="Verdana"/>
              <a:cs typeface="Arial"/>
            </a:endParaRPr>
          </a:p>
        </p:txBody>
      </p:sp>
      <p:sp>
        <p:nvSpPr>
          <p:cNvPr id="17" name="Rechthoek 16">
            <a:extLst>
              <a:ext uri="{FF2B5EF4-FFF2-40B4-BE49-F238E27FC236}">
                <a16:creationId xmlns:a16="http://schemas.microsoft.com/office/drawing/2014/main" id="{3931A6DC-70A5-9B2B-8AF2-582F1FCA94C6}"/>
              </a:ext>
            </a:extLst>
          </p:cNvPr>
          <p:cNvSpPr/>
          <p:nvPr/>
        </p:nvSpPr>
        <p:spPr>
          <a:xfrm>
            <a:off x="3070225" y="3944938"/>
            <a:ext cx="801688" cy="468312"/>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1200" dirty="0"/>
              <a:t>OLO</a:t>
            </a:r>
          </a:p>
        </p:txBody>
      </p:sp>
      <p:sp>
        <p:nvSpPr>
          <p:cNvPr id="18" name="Rechthoek 17">
            <a:extLst>
              <a:ext uri="{FF2B5EF4-FFF2-40B4-BE49-F238E27FC236}">
                <a16:creationId xmlns:a16="http://schemas.microsoft.com/office/drawing/2014/main" id="{E2A1DB98-03A2-953B-F21F-17DC89EF9CEE}"/>
              </a:ext>
            </a:extLst>
          </p:cNvPr>
          <p:cNvSpPr/>
          <p:nvPr/>
        </p:nvSpPr>
        <p:spPr>
          <a:xfrm>
            <a:off x="3070225" y="4438650"/>
            <a:ext cx="801688" cy="46831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1200" dirty="0"/>
              <a:t>AIM </a:t>
            </a:r>
          </a:p>
        </p:txBody>
      </p:sp>
      <p:sp>
        <p:nvSpPr>
          <p:cNvPr id="19" name="Rechthoek 18">
            <a:extLst>
              <a:ext uri="{FF2B5EF4-FFF2-40B4-BE49-F238E27FC236}">
                <a16:creationId xmlns:a16="http://schemas.microsoft.com/office/drawing/2014/main" id="{D9DEB98E-8E73-9DA1-49D6-ED1222C209AC}"/>
              </a:ext>
            </a:extLst>
          </p:cNvPr>
          <p:cNvSpPr/>
          <p:nvPr/>
        </p:nvSpPr>
        <p:spPr>
          <a:xfrm>
            <a:off x="2047875" y="3944938"/>
            <a:ext cx="801688" cy="468312"/>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1200" dirty="0"/>
              <a:t>RP.nl</a:t>
            </a:r>
          </a:p>
        </p:txBody>
      </p:sp>
      <p:sp>
        <p:nvSpPr>
          <p:cNvPr id="20" name="Rechthoek 19">
            <a:extLst>
              <a:ext uri="{FF2B5EF4-FFF2-40B4-BE49-F238E27FC236}">
                <a16:creationId xmlns:a16="http://schemas.microsoft.com/office/drawing/2014/main" id="{3EF32EB7-2A1B-28DB-2A0C-034E29BE9CA3}"/>
              </a:ext>
            </a:extLst>
          </p:cNvPr>
          <p:cNvSpPr/>
          <p:nvPr/>
        </p:nvSpPr>
        <p:spPr>
          <a:xfrm>
            <a:off x="881063" y="3944938"/>
            <a:ext cx="1008062" cy="458787"/>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sz="1200" dirty="0" err="1"/>
              <a:t>Overheids-publicaties</a:t>
            </a:r>
            <a:r>
              <a:rPr lang="nl-NL" sz="1200" dirty="0"/>
              <a:t> </a:t>
            </a:r>
          </a:p>
        </p:txBody>
      </p:sp>
      <p:sp>
        <p:nvSpPr>
          <p:cNvPr id="21" name="Rechthoek 20">
            <a:extLst>
              <a:ext uri="{FF2B5EF4-FFF2-40B4-BE49-F238E27FC236}">
                <a16:creationId xmlns:a16="http://schemas.microsoft.com/office/drawing/2014/main" id="{A6F0A1D5-A7E9-BEA1-33B4-18FE0C12F26C}"/>
              </a:ext>
            </a:extLst>
          </p:cNvPr>
          <p:cNvSpPr/>
          <p:nvPr/>
        </p:nvSpPr>
        <p:spPr>
          <a:xfrm>
            <a:off x="2039938" y="3906838"/>
            <a:ext cx="1851025" cy="1014412"/>
          </a:xfrm>
          <a:prstGeom prst="rect">
            <a:avLst/>
          </a:prstGeom>
          <a:ln w="6350">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nl-NL" sz="1200" dirty="0" err="1"/>
              <a:t>Vergunningcheck</a:t>
            </a:r>
            <a:endParaRPr lang="nl-NL" sz="1200" dirty="0"/>
          </a:p>
          <a:p>
            <a:pPr algn="ctr" eaLnBrk="1" fontAlgn="auto" hangingPunct="1">
              <a:spcBef>
                <a:spcPts val="0"/>
              </a:spcBef>
              <a:spcAft>
                <a:spcPts val="0"/>
              </a:spcAft>
              <a:defRPr/>
            </a:pPr>
            <a:r>
              <a:rPr lang="nl-NL" sz="1200" dirty="0"/>
              <a:t>Aanvragen</a:t>
            </a:r>
          </a:p>
          <a:p>
            <a:pPr algn="ctr" eaLnBrk="1" fontAlgn="auto" hangingPunct="1">
              <a:spcBef>
                <a:spcPts val="0"/>
              </a:spcBef>
              <a:spcAft>
                <a:spcPts val="0"/>
              </a:spcAft>
              <a:defRPr/>
            </a:pPr>
            <a:r>
              <a:rPr lang="nl-NL" sz="1200" dirty="0"/>
              <a:t>Regels op de kaart</a:t>
            </a:r>
          </a:p>
        </p:txBody>
      </p:sp>
      <p:sp>
        <p:nvSpPr>
          <p:cNvPr id="22" name="Rechthoek 21">
            <a:extLst>
              <a:ext uri="{FF2B5EF4-FFF2-40B4-BE49-F238E27FC236}">
                <a16:creationId xmlns:a16="http://schemas.microsoft.com/office/drawing/2014/main" id="{FF7D6284-A38E-6E98-1993-DD18A54B5D89}"/>
              </a:ext>
            </a:extLst>
          </p:cNvPr>
          <p:cNvSpPr/>
          <p:nvPr/>
        </p:nvSpPr>
        <p:spPr>
          <a:xfrm>
            <a:off x="854075" y="3906838"/>
            <a:ext cx="1035050" cy="1014412"/>
          </a:xfrm>
          <a:prstGeom prst="rect">
            <a:avLst/>
          </a:prstGeom>
          <a:ln w="6350">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nl-NL" sz="1200" dirty="0" err="1"/>
              <a:t>Overheids-publicaties</a:t>
            </a:r>
            <a:r>
              <a:rPr lang="nl-NL" sz="1200" dirty="0"/>
              <a:t> </a:t>
            </a:r>
          </a:p>
        </p:txBody>
      </p:sp>
      <p:sp>
        <p:nvSpPr>
          <p:cNvPr id="22541" name="Titel 1">
            <a:extLst>
              <a:ext uri="{FF2B5EF4-FFF2-40B4-BE49-F238E27FC236}">
                <a16:creationId xmlns:a16="http://schemas.microsoft.com/office/drawing/2014/main" id="{AA84B48E-A6EC-669F-1619-5EFE6F6B7617}"/>
              </a:ext>
            </a:extLst>
          </p:cNvPr>
          <p:cNvSpPr txBox="1">
            <a:spLocks noChangeArrowheads="1"/>
          </p:cNvSpPr>
          <p:nvPr/>
        </p:nvSpPr>
        <p:spPr bwMode="auto">
          <a:xfrm>
            <a:off x="1212850" y="182563"/>
            <a:ext cx="79549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NL" sz="2800" b="1">
                <a:solidFill>
                  <a:srgbClr val="275937"/>
                </a:solidFill>
                <a:latin typeface="Verdana" panose="020B0604030504040204" pitchFamily="34" charset="0"/>
                <a:ea typeface="Verdana" panose="020B0604030504040204" pitchFamily="34" charset="0"/>
                <a:cs typeface="Verdana" panose="020B0604030504040204" pitchFamily="34" charset="0"/>
              </a:rPr>
              <a:t>Juridisch stelsel vs. DSO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0ED8F0A2-5191-A325-A957-6FF7A96C4AD2}"/>
              </a:ext>
            </a:extLst>
          </p:cNvPr>
          <p:cNvSpPr>
            <a:spLocks noGrp="1" noChangeArrowheads="1"/>
          </p:cNvSpPr>
          <p:nvPr>
            <p:ph type="title"/>
          </p:nvPr>
        </p:nvSpPr>
        <p:spPr/>
        <p:txBody>
          <a:bodyPr/>
          <a:lstStyle/>
          <a:p>
            <a:r>
              <a:rPr lang="nl-NL" altLang="nl-NL">
                <a:latin typeface="Verdana" panose="020B0604030504040204" pitchFamily="34" charset="0"/>
                <a:cs typeface="Verdana" panose="020B0604030504040204" pitchFamily="34" charset="0"/>
              </a:rPr>
              <a:t>Integraal beeld voor de gebruikers</a:t>
            </a:r>
          </a:p>
        </p:txBody>
      </p:sp>
      <p:pic>
        <p:nvPicPr>
          <p:cNvPr id="23555" name="Afbeelding 13">
            <a:extLst>
              <a:ext uri="{FF2B5EF4-FFF2-40B4-BE49-F238E27FC236}">
                <a16:creationId xmlns:a16="http://schemas.microsoft.com/office/drawing/2014/main" id="{47CF89E0-04B0-1C0B-94DA-9BB374281BB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41550"/>
            <a:ext cx="34274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ijdelijke aanduiding voor tekst 3">
            <a:extLst>
              <a:ext uri="{FF2B5EF4-FFF2-40B4-BE49-F238E27FC236}">
                <a16:creationId xmlns:a16="http://schemas.microsoft.com/office/drawing/2014/main" id="{3D5001DC-29DE-DF47-CE12-88F29D403E4D}"/>
              </a:ext>
            </a:extLst>
          </p:cNvPr>
          <p:cNvSpPr txBox="1">
            <a:spLocks noChangeArrowheads="1"/>
          </p:cNvSpPr>
          <p:nvPr/>
        </p:nvSpPr>
        <p:spPr bwMode="auto">
          <a:xfrm>
            <a:off x="500063" y="1917700"/>
            <a:ext cx="31162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1pPr>
            <a:lvl2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2pPr>
            <a:lvl3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3pPr>
            <a:lvl4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4pPr>
            <a:lvl5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5pPr>
            <a:lvl6pPr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6pPr>
            <a:lvl7pPr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7pPr>
            <a:lvl8pPr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8pPr>
            <a:lvl9pPr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spcBef>
                <a:spcPct val="0"/>
              </a:spcBef>
            </a:pPr>
            <a:r>
              <a:rPr lang="nl-NL" altLang="nl-NL">
                <a:solidFill>
                  <a:schemeClr val="tx1"/>
                </a:solidFill>
              </a:rPr>
              <a:t>Planmaker	</a:t>
            </a:r>
          </a:p>
        </p:txBody>
      </p:sp>
      <p:sp>
        <p:nvSpPr>
          <p:cNvPr id="23557" name="Tijdelijke aanduiding voor tekst 3">
            <a:extLst>
              <a:ext uri="{FF2B5EF4-FFF2-40B4-BE49-F238E27FC236}">
                <a16:creationId xmlns:a16="http://schemas.microsoft.com/office/drawing/2014/main" id="{C30F1CCB-989C-D9C0-9B20-714686118E25}"/>
              </a:ext>
            </a:extLst>
          </p:cNvPr>
          <p:cNvSpPr txBox="1">
            <a:spLocks noChangeArrowheads="1"/>
          </p:cNvSpPr>
          <p:nvPr/>
        </p:nvSpPr>
        <p:spPr bwMode="auto">
          <a:xfrm>
            <a:off x="500063" y="4176713"/>
            <a:ext cx="3116262"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1pPr>
            <a:lvl2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2pPr>
            <a:lvl3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3pPr>
            <a:lvl4pPr marL="1274763" indent="-285750">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4pPr>
            <a:lvl5pPr marL="1631950" indent="-285750">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5pPr>
            <a:lvl6pPr marL="2089150" indent="-285750"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6pPr>
            <a:lvl7pPr marL="2546350" indent="-285750"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7pPr>
            <a:lvl8pPr marL="3003550" indent="-285750"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8pPr>
            <a:lvl9pPr marL="3460750" indent="-285750"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r>
              <a:rPr lang="nl-NL" altLang="nl-NL"/>
              <a:t>Belanghebbende	</a:t>
            </a:r>
          </a:p>
        </p:txBody>
      </p:sp>
      <p:sp>
        <p:nvSpPr>
          <p:cNvPr id="23558" name="Tijdelijke aanduiding voor tekst 3">
            <a:extLst>
              <a:ext uri="{FF2B5EF4-FFF2-40B4-BE49-F238E27FC236}">
                <a16:creationId xmlns:a16="http://schemas.microsoft.com/office/drawing/2014/main" id="{C13EE038-B800-0DD8-1C47-E05C4E4ED8FC}"/>
              </a:ext>
            </a:extLst>
          </p:cNvPr>
          <p:cNvSpPr txBox="1">
            <a:spLocks noChangeArrowheads="1"/>
          </p:cNvSpPr>
          <p:nvPr/>
        </p:nvSpPr>
        <p:spPr bwMode="auto">
          <a:xfrm>
            <a:off x="4635500" y="4176713"/>
            <a:ext cx="31146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1pPr>
            <a:lvl2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2pPr>
            <a:lvl3pPr>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3pPr>
            <a:lvl4pPr marL="1274763" indent="-285750">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4pPr>
            <a:lvl5pPr marL="1631950" indent="-285750">
              <a:spcBef>
                <a:spcPct val="20000"/>
              </a:spcBef>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5pPr>
            <a:lvl6pPr marL="2089150" indent="-285750"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6pPr>
            <a:lvl7pPr marL="2546350" indent="-285750"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7pPr>
            <a:lvl8pPr marL="3003550" indent="-285750"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8pPr>
            <a:lvl9pPr marL="3460750" indent="-285750" defTabSz="457200" fontAlgn="base">
              <a:spcBef>
                <a:spcPct val="20000"/>
              </a:spcBef>
              <a:spcAft>
                <a:spcPct val="0"/>
              </a:spcAft>
              <a:defRPr sz="1600">
                <a:solidFill>
                  <a:srgbClr val="275937"/>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r>
              <a:rPr lang="nl-NL" altLang="nl-NL"/>
              <a:t>Vergunningverlener	</a:t>
            </a:r>
          </a:p>
        </p:txBody>
      </p:sp>
      <p:pic>
        <p:nvPicPr>
          <p:cNvPr id="23559" name="Afbeelding 17">
            <a:extLst>
              <a:ext uri="{FF2B5EF4-FFF2-40B4-BE49-F238E27FC236}">
                <a16:creationId xmlns:a16="http://schemas.microsoft.com/office/drawing/2014/main" id="{77633500-0B5B-5264-9F9C-5987CF30E063}"/>
              </a:ext>
            </a:extLst>
          </p:cNvPr>
          <p:cNvPicPr>
            <a:picLocks noChangeArrowheads="1"/>
          </p:cNvPicPr>
          <p:nvPr/>
        </p:nvPicPr>
        <p:blipFill>
          <a:blip r:embed="rId3">
            <a:extLst>
              <a:ext uri="{28A0092B-C50C-407E-A947-70E740481C1C}">
                <a14:useLocalDpi xmlns:a14="http://schemas.microsoft.com/office/drawing/2010/main" val="0"/>
              </a:ext>
            </a:extLst>
          </a:blip>
          <a:srcRect t="19325"/>
          <a:stretch>
            <a:fillRect/>
          </a:stretch>
        </p:blipFill>
        <p:spPr bwMode="auto">
          <a:xfrm>
            <a:off x="4730750" y="2246313"/>
            <a:ext cx="3429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jdelijke aanduiding voor tekst 3">
            <a:extLst>
              <a:ext uri="{FF2B5EF4-FFF2-40B4-BE49-F238E27FC236}">
                <a16:creationId xmlns:a16="http://schemas.microsoft.com/office/drawing/2014/main" id="{935CBD18-789A-BB82-633F-965469CF1759}"/>
              </a:ext>
            </a:extLst>
          </p:cNvPr>
          <p:cNvSpPr txBox="1">
            <a:spLocks/>
          </p:cNvSpPr>
          <p:nvPr/>
        </p:nvSpPr>
        <p:spPr>
          <a:xfrm>
            <a:off x="4629150" y="1917700"/>
            <a:ext cx="2740025" cy="319088"/>
          </a:xfrm>
          <a:prstGeom prst="rect">
            <a:avLst/>
          </a:prstGeom>
        </p:spPr>
        <p:txBody>
          <a:bodyPr>
            <a:normAutofit lnSpcReduction="10000"/>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274763" indent="-285750" algn="l" defTabSz="457200" rtl="0" eaLnBrk="1" latinLnBrk="0" hangingPunct="1">
              <a:lnSpc>
                <a:spcPct val="100000"/>
              </a:lnSpc>
              <a:spcBef>
                <a:spcPct val="20000"/>
              </a:spcBef>
              <a:buFont typeface="Verdana" pitchFamily="34" charset="0"/>
              <a:buChar char="–"/>
              <a:defRPr sz="1800" b="0" i="0" kern="1200">
                <a:solidFill>
                  <a:srgbClr val="275937"/>
                </a:solidFill>
                <a:latin typeface="Verdana"/>
                <a:ea typeface="+mn-ea"/>
                <a:cs typeface="Verdana"/>
              </a:defRPr>
            </a:lvl4pPr>
            <a:lvl5pPr marL="1631950" indent="-285750" algn="l" defTabSz="457200" rtl="0" eaLnBrk="1" latinLnBrk="0" hangingPunct="1">
              <a:lnSpc>
                <a:spcPct val="100000"/>
              </a:lnSpc>
              <a:spcBef>
                <a:spcPct val="20000"/>
              </a:spcBef>
              <a:buFont typeface="Verdana" pitchFamily="34" charset="0"/>
              <a:buChar char="»"/>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nl-NL" dirty="0"/>
              <a:t>Initiatiefnemer	</a:t>
            </a:r>
          </a:p>
        </p:txBody>
      </p:sp>
      <p:pic>
        <p:nvPicPr>
          <p:cNvPr id="23561" name="Afbeelding 19">
            <a:extLst>
              <a:ext uri="{FF2B5EF4-FFF2-40B4-BE49-F238E27FC236}">
                <a16:creationId xmlns:a16="http://schemas.microsoft.com/office/drawing/2014/main" id="{3A390824-B4F7-20A5-2FF8-F23FD4FFC82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338" y="4516438"/>
            <a:ext cx="3429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Afbeelding 20">
            <a:extLst>
              <a:ext uri="{FF2B5EF4-FFF2-40B4-BE49-F238E27FC236}">
                <a16:creationId xmlns:a16="http://schemas.microsoft.com/office/drawing/2014/main" id="{E994A3DF-3B1A-5E37-6C47-B44B14469FC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518025"/>
            <a:ext cx="34274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DF25E0D4-D088-8FD4-92EE-37179BD43A4C}"/>
              </a:ext>
            </a:extLst>
          </p:cNvPr>
          <p:cNvSpPr/>
          <p:nvPr/>
        </p:nvSpPr>
        <p:spPr>
          <a:xfrm>
            <a:off x="327638" y="2768867"/>
            <a:ext cx="826125" cy="2321852"/>
          </a:xfrm>
          <a:prstGeom prst="roundRect">
            <a:avLst/>
          </a:prstGeom>
          <a:solidFill>
            <a:srgbClr val="86BC25"/>
          </a:solidFill>
          <a:ln w="9525" cap="flat" cmpd="sng" algn="ctr">
            <a:noFill/>
            <a:prstDash val="solid"/>
          </a:ln>
          <a:effectLst>
            <a:outerShdw blurRad="40000" dist="23000" dir="5400000" rotWithShape="0">
              <a:srgbClr val="86BC25">
                <a:alpha val="35000"/>
              </a:srgbClr>
            </a:outerShdw>
          </a:effectLst>
        </p:spPr>
        <p:txBody>
          <a:bodyPr vert="vert270" anchor="ctr"/>
          <a:lstStyle/>
          <a:p>
            <a:pPr algn="ctr" defTabSz="914400" eaLnBrk="1" hangingPunct="1">
              <a:defRPr/>
            </a:pPr>
            <a:r>
              <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rPr>
              <a:t>Omgevingsloket</a:t>
            </a:r>
          </a:p>
        </p:txBody>
      </p:sp>
      <p:cxnSp>
        <p:nvCxnSpPr>
          <p:cNvPr id="24579" name="Rechte verbindingslijn met pijl 12">
            <a:extLst>
              <a:ext uri="{FF2B5EF4-FFF2-40B4-BE49-F238E27FC236}">
                <a16:creationId xmlns:a16="http://schemas.microsoft.com/office/drawing/2014/main" id="{EDB753AC-3119-A7CF-4B89-F23BE48E6CF7}"/>
              </a:ext>
            </a:extLst>
          </p:cNvPr>
          <p:cNvCxnSpPr>
            <a:cxnSpLocks/>
          </p:cNvCxnSpPr>
          <p:nvPr/>
        </p:nvCxnSpPr>
        <p:spPr bwMode="auto">
          <a:xfrm>
            <a:off x="1154113" y="4760913"/>
            <a:ext cx="414337"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580" name="Rechte verbindingslijn met pijl 13">
            <a:extLst>
              <a:ext uri="{FF2B5EF4-FFF2-40B4-BE49-F238E27FC236}">
                <a16:creationId xmlns:a16="http://schemas.microsoft.com/office/drawing/2014/main" id="{9FBC4EED-5261-673B-BC0E-CC1498165CDF}"/>
              </a:ext>
            </a:extLst>
          </p:cNvPr>
          <p:cNvCxnSpPr>
            <a:cxnSpLocks/>
          </p:cNvCxnSpPr>
          <p:nvPr/>
        </p:nvCxnSpPr>
        <p:spPr bwMode="auto">
          <a:xfrm>
            <a:off x="1154113" y="3176588"/>
            <a:ext cx="414337"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581" name="Rechte verbindingslijn met pijl 14">
            <a:extLst>
              <a:ext uri="{FF2B5EF4-FFF2-40B4-BE49-F238E27FC236}">
                <a16:creationId xmlns:a16="http://schemas.microsoft.com/office/drawing/2014/main" id="{91CF5660-1D9F-5883-B283-EF9EDC3150F2}"/>
              </a:ext>
            </a:extLst>
          </p:cNvPr>
          <p:cNvCxnSpPr>
            <a:cxnSpLocks/>
          </p:cNvCxnSpPr>
          <p:nvPr/>
        </p:nvCxnSpPr>
        <p:spPr bwMode="auto">
          <a:xfrm>
            <a:off x="1154113" y="3971925"/>
            <a:ext cx="414337"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sp>
        <p:nvSpPr>
          <p:cNvPr id="16" name="Afgeronde rechthoek 15">
            <a:extLst>
              <a:ext uri="{FF2B5EF4-FFF2-40B4-BE49-F238E27FC236}">
                <a16:creationId xmlns:a16="http://schemas.microsoft.com/office/drawing/2014/main" id="{9FA8EDF3-643D-DF01-11BB-B41209EE4FA3}"/>
              </a:ext>
            </a:extLst>
          </p:cNvPr>
          <p:cNvSpPr/>
          <p:nvPr/>
        </p:nvSpPr>
        <p:spPr>
          <a:xfrm>
            <a:off x="1568450" y="4430713"/>
            <a:ext cx="315595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sz="1600" b="1" kern="0" dirty="0">
                <a:solidFill>
                  <a:prstClr val="white"/>
                </a:solidFill>
                <a:latin typeface="Verdana"/>
                <a:cs typeface="Arial"/>
              </a:rPr>
              <a:t>Regels op de Kaart</a:t>
            </a:r>
          </a:p>
        </p:txBody>
      </p:sp>
      <p:sp>
        <p:nvSpPr>
          <p:cNvPr id="17" name="Afgeronde rechthoek 16">
            <a:extLst>
              <a:ext uri="{FF2B5EF4-FFF2-40B4-BE49-F238E27FC236}">
                <a16:creationId xmlns:a16="http://schemas.microsoft.com/office/drawing/2014/main" id="{4DB26818-718C-DE76-AF45-28FAFFDE7BF8}"/>
              </a:ext>
            </a:extLst>
          </p:cNvPr>
          <p:cNvSpPr/>
          <p:nvPr/>
        </p:nvSpPr>
        <p:spPr>
          <a:xfrm>
            <a:off x="1568450" y="2846388"/>
            <a:ext cx="315595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sz="1600" b="1" kern="0" dirty="0">
                <a:solidFill>
                  <a:prstClr val="white"/>
                </a:solidFill>
                <a:latin typeface="Verdana"/>
                <a:cs typeface="Arial"/>
              </a:rPr>
              <a:t>Vergunningscheck</a:t>
            </a:r>
          </a:p>
        </p:txBody>
      </p:sp>
      <p:sp>
        <p:nvSpPr>
          <p:cNvPr id="18" name="Afgeronde rechthoek 17">
            <a:extLst>
              <a:ext uri="{FF2B5EF4-FFF2-40B4-BE49-F238E27FC236}">
                <a16:creationId xmlns:a16="http://schemas.microsoft.com/office/drawing/2014/main" id="{D361E76C-B6B3-4DD9-CEA5-BACEDB915593}"/>
              </a:ext>
            </a:extLst>
          </p:cNvPr>
          <p:cNvSpPr/>
          <p:nvPr/>
        </p:nvSpPr>
        <p:spPr>
          <a:xfrm>
            <a:off x="1568450" y="3641725"/>
            <a:ext cx="3155950" cy="660400"/>
          </a:xfrm>
          <a:prstGeom prst="roundRect">
            <a:avLst/>
          </a:prstGeom>
          <a:solidFill>
            <a:srgbClr val="222934"/>
          </a:solidFill>
          <a:ln w="9525" cap="flat" cmpd="sng" algn="ctr">
            <a:noFill/>
            <a:prstDash val="solid"/>
          </a:ln>
          <a:effectLst/>
        </p:spPr>
        <p:txBody>
          <a:bodyPr anchor="ctr"/>
          <a:lstStyle/>
          <a:p>
            <a:pPr defTabSz="914400" eaLnBrk="1" hangingPunct="1">
              <a:defRPr/>
            </a:pPr>
            <a:r>
              <a:rPr lang="nl-NL" sz="1600" b="1" kern="0" dirty="0">
                <a:solidFill>
                  <a:prstClr val="white"/>
                </a:solidFill>
                <a:latin typeface="Verdana"/>
                <a:cs typeface="Arial"/>
              </a:rPr>
              <a:t>Aanvragen</a:t>
            </a:r>
          </a:p>
        </p:txBody>
      </p:sp>
      <p:pic>
        <p:nvPicPr>
          <p:cNvPr id="24585" name="Afbeelding 18">
            <a:extLst>
              <a:ext uri="{FF2B5EF4-FFF2-40B4-BE49-F238E27FC236}">
                <a16:creationId xmlns:a16="http://schemas.microsoft.com/office/drawing/2014/main" id="{6384BBF5-F454-FA82-E93E-445CFFAE29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5241925"/>
            <a:ext cx="8620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fgeronde rechthoek 24">
            <a:extLst>
              <a:ext uri="{FF2B5EF4-FFF2-40B4-BE49-F238E27FC236}">
                <a16:creationId xmlns:a16="http://schemas.microsoft.com/office/drawing/2014/main" id="{8D3A8660-9139-210B-DE8F-9ED6E699599E}"/>
              </a:ext>
            </a:extLst>
          </p:cNvPr>
          <p:cNvSpPr/>
          <p:nvPr/>
        </p:nvSpPr>
        <p:spPr>
          <a:xfrm>
            <a:off x="5172032" y="2846456"/>
            <a:ext cx="3343892" cy="2387002"/>
          </a:xfrm>
          <a:prstGeom prst="roundRect">
            <a:avLst/>
          </a:prstGeom>
          <a:solidFill>
            <a:srgbClr val="E17000"/>
          </a:solidFill>
          <a:ln w="9525" cap="flat" cmpd="sng" algn="ctr">
            <a:noFill/>
            <a:prstDash val="solid"/>
          </a:ln>
          <a:effectLst>
            <a:outerShdw blurRad="40000" dist="23000" dir="5400000" rotWithShape="0">
              <a:srgbClr val="86BC25">
                <a:alpha val="35000"/>
              </a:srgbClr>
            </a:outerShdw>
          </a:effectLst>
        </p:spPr>
        <p:txBody>
          <a:bodyPr vert="vert270" anchor="ctr"/>
          <a:lstStyle/>
          <a:p>
            <a:pPr algn="ctr" defTabSz="914400" eaLnBrk="1" hangingPunct="1">
              <a:defRPr/>
            </a:pPr>
            <a:r>
              <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rPr>
              <a:t>DSO motor</a:t>
            </a: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defTabSz="914400" eaLnBrk="1" hangingPunct="1">
              <a:defRPr/>
            </a:pPr>
            <a:endPar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4587" name="Rechte verbindingslijn met pijl 25">
            <a:extLst>
              <a:ext uri="{FF2B5EF4-FFF2-40B4-BE49-F238E27FC236}">
                <a16:creationId xmlns:a16="http://schemas.microsoft.com/office/drawing/2014/main" id="{4F9A4D57-9399-A297-3C8F-53AAC347A9C1}"/>
              </a:ext>
            </a:extLst>
          </p:cNvPr>
          <p:cNvCxnSpPr>
            <a:cxnSpLocks/>
          </p:cNvCxnSpPr>
          <p:nvPr/>
        </p:nvCxnSpPr>
        <p:spPr bwMode="auto">
          <a:xfrm>
            <a:off x="4724400" y="4746625"/>
            <a:ext cx="414338"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588" name="Rechte verbindingslijn met pijl 26">
            <a:extLst>
              <a:ext uri="{FF2B5EF4-FFF2-40B4-BE49-F238E27FC236}">
                <a16:creationId xmlns:a16="http://schemas.microsoft.com/office/drawing/2014/main" id="{74FF9477-7B8F-D2B7-2D7B-D25C07F980DC}"/>
              </a:ext>
            </a:extLst>
          </p:cNvPr>
          <p:cNvCxnSpPr>
            <a:cxnSpLocks/>
          </p:cNvCxnSpPr>
          <p:nvPr/>
        </p:nvCxnSpPr>
        <p:spPr bwMode="auto">
          <a:xfrm>
            <a:off x="4724400" y="3162300"/>
            <a:ext cx="414338"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589" name="Rechte verbindingslijn met pijl 27">
            <a:extLst>
              <a:ext uri="{FF2B5EF4-FFF2-40B4-BE49-F238E27FC236}">
                <a16:creationId xmlns:a16="http://schemas.microsoft.com/office/drawing/2014/main" id="{BB3BB350-57E5-E184-1F19-C647E46982A2}"/>
              </a:ext>
            </a:extLst>
          </p:cNvPr>
          <p:cNvCxnSpPr>
            <a:cxnSpLocks/>
          </p:cNvCxnSpPr>
          <p:nvPr/>
        </p:nvCxnSpPr>
        <p:spPr bwMode="auto">
          <a:xfrm>
            <a:off x="4724400" y="3957638"/>
            <a:ext cx="414338" cy="0"/>
          </a:xfrm>
          <a:prstGeom prst="straightConnector1">
            <a:avLst/>
          </a:prstGeom>
          <a:noFill/>
          <a:ln w="28575" algn="ctr">
            <a:solidFill>
              <a:srgbClr val="222934"/>
            </a:solidFill>
            <a:round/>
            <a:headEnd type="triangle" w="med" len="med"/>
            <a:tailEnd type="triangle" w="med" len="med"/>
          </a:ln>
          <a:extLst>
            <a:ext uri="{909E8E84-426E-40DD-AFC4-6F175D3DCCD1}">
              <a14:hiddenFill xmlns:a14="http://schemas.microsoft.com/office/drawing/2010/main">
                <a:noFill/>
              </a14:hiddenFill>
            </a:ext>
          </a:extLst>
        </p:spPr>
      </p:cxnSp>
      <p:sp>
        <p:nvSpPr>
          <p:cNvPr id="24590" name="Tekstvak 1">
            <a:extLst>
              <a:ext uri="{FF2B5EF4-FFF2-40B4-BE49-F238E27FC236}">
                <a16:creationId xmlns:a16="http://schemas.microsoft.com/office/drawing/2014/main" id="{A339F0C5-42A9-B495-BF65-8118AFB8AA1A}"/>
              </a:ext>
            </a:extLst>
          </p:cNvPr>
          <p:cNvSpPr txBox="1">
            <a:spLocks noChangeArrowheads="1"/>
          </p:cNvSpPr>
          <p:nvPr/>
        </p:nvSpPr>
        <p:spPr bwMode="auto">
          <a:xfrm>
            <a:off x="5780088" y="3440113"/>
            <a:ext cx="2443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NL" b="1">
                <a:solidFill>
                  <a:srgbClr val="000000"/>
                </a:solidFill>
              </a:rPr>
              <a:t>Omgevingsdocumenten</a:t>
            </a:r>
          </a:p>
          <a:p>
            <a:pPr eaLnBrk="1" hangingPunct="1"/>
            <a:r>
              <a:rPr lang="nl-NL" altLang="nl-NL" b="1">
                <a:solidFill>
                  <a:srgbClr val="000000"/>
                </a:solidFill>
              </a:rPr>
              <a:t>Begrippen</a:t>
            </a:r>
          </a:p>
          <a:p>
            <a:pPr eaLnBrk="1" hangingPunct="1"/>
            <a:r>
              <a:rPr lang="nl-NL" altLang="nl-NL" b="1">
                <a:solidFill>
                  <a:srgbClr val="000000"/>
                </a:solidFill>
              </a:rPr>
              <a:t>Vragenbomen</a:t>
            </a:r>
          </a:p>
          <a:p>
            <a:pPr eaLnBrk="1" hangingPunct="1"/>
            <a:r>
              <a:rPr lang="nl-NL" altLang="nl-NL" b="1">
                <a:solidFill>
                  <a:srgbClr val="000000"/>
                </a:solidFill>
              </a:rPr>
              <a:t>Ruimtelijke Informatie</a:t>
            </a:r>
          </a:p>
        </p:txBody>
      </p:sp>
      <p:sp>
        <p:nvSpPr>
          <p:cNvPr id="24" name="Afgeronde rechthoek 23">
            <a:extLst>
              <a:ext uri="{FF2B5EF4-FFF2-40B4-BE49-F238E27FC236}">
                <a16:creationId xmlns:a16="http://schemas.microsoft.com/office/drawing/2014/main" id="{AA8EC54D-A421-947B-58DF-C0BA41CF932E}"/>
              </a:ext>
            </a:extLst>
          </p:cNvPr>
          <p:cNvSpPr/>
          <p:nvPr/>
        </p:nvSpPr>
        <p:spPr>
          <a:xfrm rot="5400000">
            <a:off x="4624736" y="-1868078"/>
            <a:ext cx="826125" cy="6919311"/>
          </a:xfrm>
          <a:prstGeom prst="roundRect">
            <a:avLst/>
          </a:prstGeom>
          <a:solidFill>
            <a:srgbClr val="86BC25"/>
          </a:solidFill>
          <a:ln w="9525" cap="flat" cmpd="sng" algn="ctr">
            <a:noFill/>
            <a:prstDash val="solid"/>
          </a:ln>
          <a:effectLst>
            <a:outerShdw blurRad="40000" dist="23000" dir="5400000" rotWithShape="0">
              <a:srgbClr val="86BC25">
                <a:alpha val="35000"/>
              </a:srgbClr>
            </a:outerShdw>
          </a:effectLst>
        </p:spPr>
        <p:txBody>
          <a:bodyPr vert="vert270" anchor="ctr"/>
          <a:lstStyle/>
          <a:p>
            <a:pPr algn="ctr" defTabSz="914400" eaLnBrk="1" hangingPunct="1">
              <a:defRPr/>
            </a:pPr>
            <a:r>
              <a:rPr lang="nl-NL" sz="1600" b="1" kern="0" dirty="0">
                <a:solidFill>
                  <a:prstClr val="white"/>
                </a:solidFill>
                <a:latin typeface="Verdana" panose="020B0604030504040204" pitchFamily="34" charset="0"/>
                <a:ea typeface="Verdana" panose="020B0604030504040204" pitchFamily="34" charset="0"/>
                <a:cs typeface="Verdana" panose="020B0604030504040204" pitchFamily="34" charset="0"/>
              </a:rPr>
              <a:t>Rijk, Gemeenten, Provincies, Waterschappen</a:t>
            </a:r>
          </a:p>
        </p:txBody>
      </p:sp>
      <p:cxnSp>
        <p:nvCxnSpPr>
          <p:cNvPr id="4" name="Rechte verbindingslijn met pijl 3">
            <a:extLst>
              <a:ext uri="{FF2B5EF4-FFF2-40B4-BE49-F238E27FC236}">
                <a16:creationId xmlns:a16="http://schemas.microsoft.com/office/drawing/2014/main" id="{1F2EB9C5-7AE6-A41A-22EC-DA7C1AA910EC}"/>
              </a:ext>
            </a:extLst>
          </p:cNvPr>
          <p:cNvCxnSpPr>
            <a:cxnSpLocks/>
          </p:cNvCxnSpPr>
          <p:nvPr/>
        </p:nvCxnSpPr>
        <p:spPr>
          <a:xfrm flipH="1">
            <a:off x="6437313" y="2005013"/>
            <a:ext cx="9525" cy="841375"/>
          </a:xfrm>
          <a:prstGeom prst="straightConnector1">
            <a:avLst/>
          </a:prstGeom>
          <a:ln>
            <a:solidFill>
              <a:srgbClr val="275937"/>
            </a:solidFill>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013A998A-6DC0-002A-902C-3CC5A99BD63D}"/>
              </a:ext>
            </a:extLst>
          </p:cNvPr>
          <p:cNvCxnSpPr>
            <a:cxnSpLocks/>
          </p:cNvCxnSpPr>
          <p:nvPr/>
        </p:nvCxnSpPr>
        <p:spPr>
          <a:xfrm flipV="1">
            <a:off x="2976563" y="1992313"/>
            <a:ext cx="0" cy="854075"/>
          </a:xfrm>
          <a:prstGeom prst="straightConnector1">
            <a:avLst/>
          </a:prstGeom>
          <a:ln>
            <a:solidFill>
              <a:srgbClr val="275937"/>
            </a:solidFill>
            <a:tailEnd type="triangle"/>
          </a:ln>
        </p:spPr>
        <p:style>
          <a:lnRef idx="2">
            <a:schemeClr val="accent1"/>
          </a:lnRef>
          <a:fillRef idx="0">
            <a:schemeClr val="accent1"/>
          </a:fillRef>
          <a:effectRef idx="1">
            <a:schemeClr val="accent1"/>
          </a:effectRef>
          <a:fontRef idx="minor">
            <a:schemeClr val="tx1"/>
          </a:fontRef>
        </p:style>
      </p:cxnSp>
      <p:sp>
        <p:nvSpPr>
          <p:cNvPr id="35" name="Rechthoek 34">
            <a:extLst>
              <a:ext uri="{FF2B5EF4-FFF2-40B4-BE49-F238E27FC236}">
                <a16:creationId xmlns:a16="http://schemas.microsoft.com/office/drawing/2014/main" id="{F556E271-A320-2C81-13B8-77BF9259E12A}"/>
              </a:ext>
            </a:extLst>
          </p:cNvPr>
          <p:cNvSpPr/>
          <p:nvPr/>
        </p:nvSpPr>
        <p:spPr>
          <a:xfrm rot="292067">
            <a:off x="6556375" y="2898775"/>
            <a:ext cx="2516188" cy="371475"/>
          </a:xfrm>
          <a:prstGeom prst="rect">
            <a:avLst/>
          </a:prstGeom>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dirty="0"/>
              <a:t>Overheidspublicaties </a:t>
            </a:r>
          </a:p>
        </p:txBody>
      </p:sp>
      <p:sp>
        <p:nvSpPr>
          <p:cNvPr id="37" name="Rechthoek 36">
            <a:extLst>
              <a:ext uri="{FF2B5EF4-FFF2-40B4-BE49-F238E27FC236}">
                <a16:creationId xmlns:a16="http://schemas.microsoft.com/office/drawing/2014/main" id="{D3DE5515-1F48-ECB7-6A35-312F8869DD5A}"/>
              </a:ext>
            </a:extLst>
          </p:cNvPr>
          <p:cNvSpPr/>
          <p:nvPr/>
        </p:nvSpPr>
        <p:spPr>
          <a:xfrm rot="422528">
            <a:off x="4011613" y="4002088"/>
            <a:ext cx="854075" cy="371475"/>
          </a:xfrm>
          <a:prstGeom prst="rect">
            <a:avLst/>
          </a:prstGeom>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dirty="0"/>
              <a:t>AIM </a:t>
            </a:r>
          </a:p>
        </p:txBody>
      </p:sp>
      <p:sp>
        <p:nvSpPr>
          <p:cNvPr id="38" name="Rechthoek 37">
            <a:extLst>
              <a:ext uri="{FF2B5EF4-FFF2-40B4-BE49-F238E27FC236}">
                <a16:creationId xmlns:a16="http://schemas.microsoft.com/office/drawing/2014/main" id="{3E40A5C8-27F5-584D-45C7-89998F305811}"/>
              </a:ext>
            </a:extLst>
          </p:cNvPr>
          <p:cNvSpPr/>
          <p:nvPr/>
        </p:nvSpPr>
        <p:spPr>
          <a:xfrm rot="422528">
            <a:off x="4011613" y="4805363"/>
            <a:ext cx="854075" cy="371475"/>
          </a:xfrm>
          <a:prstGeom prst="rect">
            <a:avLst/>
          </a:prstGeom>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dirty="0"/>
              <a:t>RP.nl</a:t>
            </a:r>
          </a:p>
        </p:txBody>
      </p:sp>
      <p:sp>
        <p:nvSpPr>
          <p:cNvPr id="39" name="Rechthoek 38">
            <a:extLst>
              <a:ext uri="{FF2B5EF4-FFF2-40B4-BE49-F238E27FC236}">
                <a16:creationId xmlns:a16="http://schemas.microsoft.com/office/drawing/2014/main" id="{4CE059F9-6B2F-058C-9978-84BC75EE5B2B}"/>
              </a:ext>
            </a:extLst>
          </p:cNvPr>
          <p:cNvSpPr/>
          <p:nvPr/>
        </p:nvSpPr>
        <p:spPr>
          <a:xfrm rot="422528">
            <a:off x="4011613" y="3592513"/>
            <a:ext cx="854075" cy="371475"/>
          </a:xfrm>
          <a:prstGeom prst="rect">
            <a:avLst/>
          </a:prstGeom>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dirty="0"/>
              <a:t>OLO</a:t>
            </a:r>
          </a:p>
        </p:txBody>
      </p:sp>
      <p:sp>
        <p:nvSpPr>
          <p:cNvPr id="23" name="Rechthoek 22">
            <a:extLst>
              <a:ext uri="{FF2B5EF4-FFF2-40B4-BE49-F238E27FC236}">
                <a16:creationId xmlns:a16="http://schemas.microsoft.com/office/drawing/2014/main" id="{32E4EEC2-5875-F34F-1445-3E278389BD62}"/>
              </a:ext>
            </a:extLst>
          </p:cNvPr>
          <p:cNvSpPr/>
          <p:nvPr/>
        </p:nvSpPr>
        <p:spPr>
          <a:xfrm rot="422528">
            <a:off x="4011613" y="3149600"/>
            <a:ext cx="854075" cy="371475"/>
          </a:xfrm>
          <a:prstGeom prst="rect">
            <a:avLst/>
          </a:prstGeom>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dirty="0"/>
              <a:t>AIM </a:t>
            </a:r>
          </a:p>
        </p:txBody>
      </p:sp>
      <p:sp>
        <p:nvSpPr>
          <p:cNvPr id="29" name="Rechthoek 28">
            <a:extLst>
              <a:ext uri="{FF2B5EF4-FFF2-40B4-BE49-F238E27FC236}">
                <a16:creationId xmlns:a16="http://schemas.microsoft.com/office/drawing/2014/main" id="{5C219EBE-F7CB-FF55-F338-98FBF32A39B7}"/>
              </a:ext>
            </a:extLst>
          </p:cNvPr>
          <p:cNvSpPr/>
          <p:nvPr/>
        </p:nvSpPr>
        <p:spPr>
          <a:xfrm rot="422528">
            <a:off x="4011613" y="2738438"/>
            <a:ext cx="854075" cy="369887"/>
          </a:xfrm>
          <a:prstGeom prst="rect">
            <a:avLst/>
          </a:prstGeom>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nl-NL" dirty="0"/>
              <a:t>OLO</a:t>
            </a:r>
          </a:p>
        </p:txBody>
      </p:sp>
      <p:sp>
        <p:nvSpPr>
          <p:cNvPr id="24600" name="Titel 1">
            <a:extLst>
              <a:ext uri="{FF2B5EF4-FFF2-40B4-BE49-F238E27FC236}">
                <a16:creationId xmlns:a16="http://schemas.microsoft.com/office/drawing/2014/main" id="{574A3DBA-811A-78A1-F6C5-90421A173B80}"/>
              </a:ext>
            </a:extLst>
          </p:cNvPr>
          <p:cNvSpPr txBox="1">
            <a:spLocks noChangeArrowheads="1"/>
          </p:cNvSpPr>
          <p:nvPr/>
        </p:nvSpPr>
        <p:spPr bwMode="auto">
          <a:xfrm>
            <a:off x="1212850" y="182563"/>
            <a:ext cx="79549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NL" sz="2800" b="1">
                <a:solidFill>
                  <a:srgbClr val="275937"/>
                </a:solidFill>
                <a:latin typeface="Verdana" panose="020B0604030504040204" pitchFamily="34" charset="0"/>
                <a:ea typeface="Verdana" panose="020B0604030504040204" pitchFamily="34" charset="0"/>
                <a:cs typeface="Verdana" panose="020B0604030504040204" pitchFamily="34" charset="0"/>
              </a:rPr>
              <a:t>Omgevingsloket vervangt</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fbeelding 3">
            <a:extLst>
              <a:ext uri="{FF2B5EF4-FFF2-40B4-BE49-F238E27FC236}">
                <a16:creationId xmlns:a16="http://schemas.microsoft.com/office/drawing/2014/main" id="{6FB3527D-C1E5-A19F-B49C-0B9CCB62E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917575"/>
            <a:ext cx="873125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el 1">
            <a:extLst>
              <a:ext uri="{FF2B5EF4-FFF2-40B4-BE49-F238E27FC236}">
                <a16:creationId xmlns:a16="http://schemas.microsoft.com/office/drawing/2014/main" id="{3482A7F1-0935-F096-6FE9-C352201425DB}"/>
              </a:ext>
            </a:extLst>
          </p:cNvPr>
          <p:cNvSpPr txBox="1">
            <a:spLocks noChangeArrowheads="1"/>
          </p:cNvSpPr>
          <p:nvPr/>
        </p:nvSpPr>
        <p:spPr bwMode="auto">
          <a:xfrm>
            <a:off x="1212850" y="182563"/>
            <a:ext cx="79549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NL" sz="2800" b="1">
                <a:solidFill>
                  <a:srgbClr val="275937"/>
                </a:solidFill>
                <a:latin typeface="Verdana" panose="020B0604030504040204" pitchFamily="34" charset="0"/>
                <a:ea typeface="Verdana" panose="020B0604030504040204" pitchFamily="34" charset="0"/>
                <a:cs typeface="Verdana" panose="020B0604030504040204" pitchFamily="34" charset="0"/>
              </a:rPr>
              <a:t>Procesketens</a:t>
            </a:r>
          </a:p>
        </p:txBody>
      </p:sp>
    </p:spTree>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asispresentatie DSO" id="{9E270661-9012-460D-AB7A-7B6BB2883684}" vid="{5D503756-5BCF-4A30-A3B9-A81D955258B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868</Words>
  <Application>Microsoft Office PowerPoint</Application>
  <PresentationFormat>Diavoorstelling (4:3)</PresentationFormat>
  <Paragraphs>189</Paragraphs>
  <Slides>22</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Calibri</vt:lpstr>
      <vt:lpstr>Arial</vt:lpstr>
      <vt:lpstr>Verdana</vt:lpstr>
      <vt:lpstr>Geneva</vt:lpstr>
      <vt:lpstr>Aangepast ontwerp</vt:lpstr>
      <vt:lpstr>Digitaal Stelsel Omgevingswet</vt:lpstr>
      <vt:lpstr>Introductie DSO</vt:lpstr>
      <vt:lpstr>PowerPoint-presentatie</vt:lpstr>
      <vt:lpstr>DSO: landelijke én lokale voorzieningen</vt:lpstr>
      <vt:lpstr>Wat ondersteunt het DSO?</vt:lpstr>
      <vt:lpstr>PowerPoint-presentatie</vt:lpstr>
      <vt:lpstr>Integraal beeld voor de gebruikers</vt:lpstr>
      <vt:lpstr>PowerPoint-presentatie</vt:lpstr>
      <vt:lpstr>PowerPoint-presentatie</vt:lpstr>
      <vt:lpstr>Waarom vervangt DSO de bestaande voorzieningen?   Meerwaarde en noodzaak ten opzicht van de huidige digitale voorzieningen.</vt:lpstr>
      <vt:lpstr>Inzicht in wat wel en niet mag</vt:lpstr>
      <vt:lpstr>Omgevingsloket Online (OLO)</vt:lpstr>
      <vt:lpstr>Snelle(re) aanvraag en besluitvorming</vt:lpstr>
      <vt:lpstr>Activiteiten Internet Module (AIM)</vt:lpstr>
      <vt:lpstr>Integraal beeld van juridische regels</vt:lpstr>
      <vt:lpstr>RuimtelijkePlannen.nl (RP.nl)</vt:lpstr>
      <vt:lpstr>Zes veranderingen voor bevoegd gezag</vt:lpstr>
      <vt:lpstr>Koppelen met het digitaal stelsel  Lokale ICT-systemen bij overheden kunnen worden gekoppeld aan de landelijke voorziening van het digitaal stelsel.</vt:lpstr>
      <vt:lpstr>Koppelvlakken en standaarden</vt:lpstr>
      <vt:lpstr>PowerPoint-presentatie</vt:lpstr>
      <vt:lpstr>PowerPoint-presentatie</vt:lpstr>
      <vt:lpstr>PowerPoint-presentatie</vt:lpstr>
    </vt:vector>
  </TitlesOfParts>
  <Company>Kriskras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Ewoud ten Hove</dc:creator>
  <cp:lastModifiedBy>SoeiToe, Diana</cp:lastModifiedBy>
  <cp:revision>245</cp:revision>
  <dcterms:created xsi:type="dcterms:W3CDTF">2017-01-06T08:36:46Z</dcterms:created>
  <dcterms:modified xsi:type="dcterms:W3CDTF">2023-04-03T12:32:06Z</dcterms:modified>
</cp:coreProperties>
</file>