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8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9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0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2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4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heme/theme16.xml" ContentType="application/vnd.openxmlformats-officedocument.theme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7.xml" ContentType="application/vnd.openxmlformats-officedocument.theme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18.xml" ContentType="application/vnd.openxmlformats-officedocument.theme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804" r:id="rId2"/>
    <p:sldMasterId id="2147483648" r:id="rId3"/>
    <p:sldMasterId id="2147483885" r:id="rId4"/>
    <p:sldMasterId id="2147483955" r:id="rId5"/>
    <p:sldMasterId id="2147483979" r:id="rId6"/>
    <p:sldMasterId id="2147483987" r:id="rId7"/>
    <p:sldMasterId id="2147484024" r:id="rId8"/>
    <p:sldMasterId id="2147484033" r:id="rId9"/>
    <p:sldMasterId id="2147484052" r:id="rId10"/>
    <p:sldMasterId id="2147484072" r:id="rId11"/>
    <p:sldMasterId id="2147484112" r:id="rId12"/>
    <p:sldMasterId id="2147484132" r:id="rId13"/>
    <p:sldMasterId id="2147484152" r:id="rId14"/>
    <p:sldMasterId id="2147484176" r:id="rId15"/>
    <p:sldMasterId id="2147484234" r:id="rId16"/>
    <p:sldMasterId id="2147484256" r:id="rId17"/>
    <p:sldMasterId id="2147484266" r:id="rId18"/>
    <p:sldMasterId id="2147484287" r:id="rId19"/>
    <p:sldMasterId id="2147484308" r:id="rId20"/>
  </p:sldMasterIdLst>
  <p:notesMasterIdLst>
    <p:notesMasterId r:id="rId26"/>
  </p:notesMasterIdLst>
  <p:handoutMasterIdLst>
    <p:handoutMasterId r:id="rId27"/>
  </p:handoutMasterIdLst>
  <p:sldIdLst>
    <p:sldId id="797" r:id="rId21"/>
    <p:sldId id="801" r:id="rId22"/>
    <p:sldId id="802" r:id="rId23"/>
    <p:sldId id="800" r:id="rId24"/>
    <p:sldId id="799" r:id="rId25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en, Ivo de (WVL)" initials="IdB" lastIdx="9" clrIdx="0"/>
  <p:cmAuthor id="1" name="Weerd, Lourens van der" initials="WLvd" lastIdx="1" clrIdx="1"/>
  <p:cmAuthor id="2" name="Wimfred Grashoff" initials="WG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73C"/>
    <a:srgbClr val="FF9933"/>
    <a:srgbClr val="F76C1F"/>
    <a:srgbClr val="39870C"/>
    <a:srgbClr val="4E9625"/>
    <a:srgbClr val="FF6600"/>
    <a:srgbClr val="D27110"/>
    <a:srgbClr val="04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28" autoAdjust="0"/>
    <p:restoredTop sz="89703" autoAdjust="0"/>
  </p:normalViewPr>
  <p:slideViewPr>
    <p:cSldViewPr>
      <p:cViewPr varScale="1">
        <p:scale>
          <a:sx n="74" d="100"/>
          <a:sy n="74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1B6F3-CFB3-4D49-96AD-77DCFD4FE18E}" type="datetime1">
              <a:rPr lang="nl-NL" altLang="nl-NL"/>
              <a:pPr/>
              <a:t>28-9-2018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CE106B-EA20-404A-870E-597BB764BCE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996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6613750B-EFFA-4E2D-A381-E5749A0A6B87}" type="datetime1">
              <a:rPr lang="nl-NL" altLang="nl-NL"/>
              <a:pPr/>
              <a:t>28-9-2018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2C0B003-40C8-452D-B615-5037B8EE7B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4536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141E5-4960-4449-BFF6-CB5CFD76E732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260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141E5-4960-4449-BFF6-CB5CFD76E732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28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141E5-4960-4449-BFF6-CB5CFD76E732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07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141E5-4960-4449-BFF6-CB5CFD76E732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31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141E5-4960-4449-BFF6-CB5CFD76E732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988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5004000" y="2057400"/>
            <a:ext cx="39383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722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2B9D-BF59-46A1-9C70-ABA99E01567D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2857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1784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8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991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2901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458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221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2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15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7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60723-1798-4CE0-AD2D-BFFF8CD93683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3721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4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489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116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8596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15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834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352426" y="1263650"/>
            <a:ext cx="4129088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2600" kern="0" spc="-60" dirty="0">
                <a:solidFill>
                  <a:srgbClr val="39870C"/>
                </a:solidFill>
                <a:latin typeface="Verdana"/>
                <a:ea typeface="Verdana" pitchFamily="34" charset="0"/>
                <a:cs typeface="Verdana" pitchFamily="34" charset="0"/>
              </a:rPr>
              <a:t>Klik om de stijl te bewerken</a:t>
            </a:r>
          </a:p>
        </p:txBody>
      </p:sp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C2225E12-E645-427D-8C80-46F9FC9DE73C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28791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0638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42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3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8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3732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908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2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1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42DF49-3792-470F-8ED4-9445B0EB8A4B}" type="datetimeFigureOut">
              <a:rPr lang="nl-NL" sz="1800">
                <a:solidFill>
                  <a:prstClr val="black"/>
                </a:solidFill>
                <a:latin typeface="Verdana"/>
              </a:rPr>
              <a:pPr/>
              <a:t>28-9-2018</a:t>
            </a:fld>
            <a:endParaRPr lang="nl-NL" sz="180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sz="180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05A8F52-45F5-4CA3-BEDF-624690B034DC}" type="slidenum">
              <a:rPr lang="nl-NL" sz="1800">
                <a:solidFill>
                  <a:prstClr val="black"/>
                </a:solidFill>
                <a:latin typeface="Verdana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 sz="1800">
              <a:solidFill>
                <a:prstClr val="black"/>
              </a:solidFill>
              <a:latin typeface="Verdan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038876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41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9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9956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8244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51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06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642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264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19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16906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5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33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06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oudsopgave me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514600"/>
            <a:ext cx="708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 dirty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0884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11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8305-CE4B-439B-88AF-D10E75A23C1D}" type="datetimeFigureOut">
              <a:rPr lang="nl-NL" smtClean="0"/>
              <a:pPr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9A9DDA0-6541-4F55-9960-661A640B4BDE}" type="slidenum">
              <a:rPr lang="nl-NL" sz="1800" smtClean="0">
                <a:solidFill>
                  <a:prstClr val="black"/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 sz="18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2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8305-CE4B-439B-88AF-D10E75A23C1D}" type="datetimeFigureOut">
              <a:rPr lang="nl-NL" smtClean="0"/>
              <a:pPr/>
              <a:t>28-9-2018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9A9DDA0-6541-4F55-9960-661A640B4BDE}" type="slidenum">
              <a:rPr lang="nl-NL" sz="1800" smtClean="0">
                <a:solidFill>
                  <a:prstClr val="black"/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 sz="18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653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</a:t>
            </a:r>
            <a:r>
              <a:rPr lang="nl-NL" noProof="0" dirty="0" err="1"/>
              <a:t>een</a:t>
            </a:r>
            <a:r>
              <a:rPr lang="nl-NL" noProof="0" dirty="0"/>
              <a:t> </a:t>
            </a:r>
            <a:r>
              <a:rPr lang="nl-NL" noProof="0" dirty="0" err="1"/>
              <a:t>titel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/>
              <a:pPr/>
              <a:t>28 september 2018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863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5577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48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8652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9078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5197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429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16568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1492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2628588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7691632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70010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3809533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0184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07441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099262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722064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82932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6183802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56666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6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4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5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0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1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82797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857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0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0187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6097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63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611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36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58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4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39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352425" y="1263650"/>
            <a:ext cx="4129088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2600" kern="0" spc="-60" dirty="0">
                <a:solidFill>
                  <a:srgbClr val="39870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Klik om de stijl te bewerken</a:t>
            </a:r>
          </a:p>
        </p:txBody>
      </p:sp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04029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3488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235937484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583846642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65631785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5403348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352425" y="1263650"/>
            <a:ext cx="4129088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2600" kern="0" spc="-60" dirty="0">
                <a:solidFill>
                  <a:srgbClr val="39870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Klik om de stijl te bewerken</a:t>
            </a:r>
          </a:p>
        </p:txBody>
      </p:sp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1639379855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</a:t>
            </a:r>
            <a:r>
              <a:rPr lang="nl-NL" noProof="0" dirty="0" err="1"/>
              <a:t>een</a:t>
            </a:r>
            <a:r>
              <a:rPr lang="nl-NL" noProof="0" dirty="0"/>
              <a:t> </a:t>
            </a:r>
            <a:r>
              <a:rPr lang="nl-NL" noProof="0" dirty="0" err="1"/>
              <a:t>titel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12-10-2017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8914221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oudsopgave met bullet">
    <p:bg>
      <p:bgPr>
        <a:solidFill>
          <a:srgbClr val="8CB83D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600200" y="2514600"/>
            <a:ext cx="7086600" cy="1922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51229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81000" y="1562400"/>
            <a:ext cx="3867150" cy="2010616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0395" y="1562400"/>
            <a:ext cx="3867150" cy="201061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sz="half" idx="10"/>
          </p:nvPr>
        </p:nvSpPr>
        <p:spPr>
          <a:xfrm>
            <a:off x="381000" y="3789040"/>
            <a:ext cx="3867150" cy="2010616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11"/>
          </p:nvPr>
        </p:nvSpPr>
        <p:spPr>
          <a:xfrm>
            <a:off x="4720395" y="3789040"/>
            <a:ext cx="3867150" cy="201061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3063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143002" y="1122361"/>
            <a:ext cx="6858000" cy="2387598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143002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4472B21D-E3E7-4164-889B-8FCD0FD2B909}" type="datetime1">
              <a:rPr lang="nl-NL"/>
              <a:pPr/>
              <a:t>28-9-2018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95B3E721-AF55-47F9-9AA3-1E42B7F03A53}" type="slidenum">
              <a:rPr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18206"/>
      </p:ext>
    </p:extLst>
  </p:cSld>
  <p:clrMapOvr>
    <a:masterClrMapping/>
  </p:clrMapOvr>
  <p:hf sldNum="0" hdr="0" ftr="0" dt="0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590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3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596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4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375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61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151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0127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4846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01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514600"/>
            <a:ext cx="708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 dirty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76691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F0AEA3-6D7F-4AF4-83ED-FDF825C0753B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38273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3149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0356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94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340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6482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02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</p:spTree>
    <p:extLst>
      <p:ext uri="{BB962C8B-B14F-4D97-AF65-F5344CB8AC3E}">
        <p14:creationId xmlns:p14="http://schemas.microsoft.com/office/powerpoint/2010/main" val="312858144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407824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603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25A5E4-BCFB-4DB8-8544-6EC79ADE19B9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374800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273801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58791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89323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8B2320FC-3225-DE4D-874A-8DEE651BC57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2924636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89777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0BBA-5F40-3048-905F-0A48153D24CD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1790253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DDBB-F4D6-104C-8FFF-E663BC91ABC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6844914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2197-C453-1743-9E19-62B5287B6E59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22659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B2CF-E674-8B42-9462-22DD6FBCC10C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6150403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A74A-F678-424C-933A-98BE7B9C1A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3304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CD40D3-73CE-4C94-B8C9-FF1BE118847C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25680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0F1B-4B96-AB46-A3A0-B9C6ADF6E09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3460312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BD29-8B1F-C04C-B840-FEA79CB4DE02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931690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E20-7EA5-A840-B4B4-E5A3C3A6C5E3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991081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46AD-5AE6-8044-A0AA-CBC8A8F81D6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54080469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1193-B985-8343-B731-A66AE2FDB747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61876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69480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977274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389106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8185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532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0EEB73-E7F5-4AB7-94D3-71B164026B90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20821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8B2320FC-3225-DE4D-874A-8DEE651BC571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2200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223895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0BBA-5F40-3048-905F-0A48153D24CD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02270525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DDBB-F4D6-104C-8FFF-E663BC91ABCF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5808956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2197-C453-1743-9E19-62B5287B6E59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14739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B2CF-E674-8B42-9462-22DD6FBCC10C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9423577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A74A-F678-424C-933A-98BE7B9C1AA5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5656916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0F1B-4B96-AB46-A3A0-B9C6ADF6E091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69553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BD29-8B1F-C04C-B840-FEA79CB4DE02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840338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E20-7EA5-A840-B4B4-E5A3C3A6C5E3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7478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2927" indent="-285331">
              <a:buFont typeface="Verdana" pitchFamily="34" charset="0"/>
              <a:buChar char="–"/>
              <a:defRPr sz="1800"/>
            </a:lvl4pPr>
            <a:lvl5pPr marL="1629604" indent="-285331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88D197-4E3E-46A3-8F7B-7511CC1A3E35}" type="datetime1">
              <a:rPr lang="en-US"/>
              <a:pPr>
                <a:defRPr/>
              </a:pPr>
              <a:t>9/28/2018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1296157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46AD-5AE6-8044-A0AA-CBC8A8F81D6A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221580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1193-B985-8343-B731-A66AE2FDB747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790903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82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311704" y="740800"/>
            <a:ext cx="2808001" cy="1007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311704" y="1852804"/>
            <a:ext cx="2808001" cy="42392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57"/>
          <p:cNvSpPr>
            <a:spLocks noGrp="1"/>
          </p:cNvSpPr>
          <p:nvPr>
            <p:ph type="sldNum" sz="quarter" idx="10"/>
          </p:nvPr>
        </p:nvSpPr>
        <p:spPr>
          <a:xfrm>
            <a:off x="8601075" y="6254750"/>
            <a:ext cx="420688" cy="450850"/>
          </a:xfrm>
          <a:prstGeom prst="rect">
            <a:avLst/>
          </a:prstGeom>
        </p:spPr>
        <p:txBody>
          <a:bodyPr lIns="91308" tIns="45660" rIns="91308" bIns="45660"/>
          <a:lstStyle>
            <a:lvl1pPr>
              <a:defRPr sz="2400">
                <a:solidFill>
                  <a:prstClr val="black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90D80A9-0C2C-41A9-BC56-27398A522630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93351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6714E2-548C-4095-BEC5-8D0C5FA294C2}" type="datetime1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08" tIns="45660" rIns="91308" bIns="4566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64EC0A-B482-40C5-98E8-AAE258EA273A}" type="slidenum">
              <a:rPr lang="en-US" sz="1800">
                <a:solidFill>
                  <a:prstClr val="black"/>
                </a:solidFill>
                <a:ea typeface="+mn-ea"/>
              </a:rPr>
              <a:pPr>
                <a:defRPr/>
              </a:pPr>
              <a:t>‹nr.›</a:t>
            </a:fld>
            <a:endParaRPr lang="en-US" sz="180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9117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7E3126-CD6C-4A53-96F2-44AD50C427DE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295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C4129A-5B16-402B-ADC1-2C7182D0458F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570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73C0CD-79D2-4E21-BA0C-32B26FC51910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1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023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83E1C2-8B22-4BD8-B8B3-751E1CAE76B1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402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2927" indent="-285331">
              <a:buFont typeface="Verdana" pitchFamily="34" charset="0"/>
              <a:buChar char="–"/>
              <a:defRPr sz="1800"/>
            </a:lvl4pPr>
            <a:lvl5pPr marL="1629604" indent="-285331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AE43AD-A880-4F9B-AA80-7D62CE09E968}" type="datetime1">
              <a:rPr lang="en-US"/>
              <a:pPr>
                <a:defRPr/>
              </a:pPr>
              <a:t>9/28/2018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905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311704" y="740800"/>
            <a:ext cx="2808001" cy="1007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311704" y="1852804"/>
            <a:ext cx="2808001" cy="42392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57"/>
          <p:cNvSpPr>
            <a:spLocks noGrp="1"/>
          </p:cNvSpPr>
          <p:nvPr>
            <p:ph type="sldNum" sz="quarter" idx="10"/>
          </p:nvPr>
        </p:nvSpPr>
        <p:spPr>
          <a:xfrm>
            <a:off x="8601075" y="6254750"/>
            <a:ext cx="420688" cy="450850"/>
          </a:xfrm>
          <a:prstGeom prst="rect">
            <a:avLst/>
          </a:prstGeom>
        </p:spPr>
        <p:txBody>
          <a:bodyPr lIns="91308" tIns="45660" rIns="91308" bIns="45660"/>
          <a:lstStyle>
            <a:lvl1pPr>
              <a:defRPr sz="2400">
                <a:solidFill>
                  <a:prstClr val="black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42F183AF-DF35-49E5-AD56-7A615B02FC02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974278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881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3844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5517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5251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352425" y="1263650"/>
            <a:ext cx="4129088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2600" kern="0" spc="-60" dirty="0">
                <a:solidFill>
                  <a:srgbClr val="39870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Klik om de stijl te bewerken</a:t>
            </a:r>
          </a:p>
        </p:txBody>
      </p:sp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9803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42DF49-3792-470F-8ED4-9445B0EB8A4B}" type="datetimeFigureOut">
              <a:rPr lang="nl-NL">
                <a:solidFill>
                  <a:prstClr val="black"/>
                </a:solidFill>
                <a:ea typeface="Geneva" charset="-128"/>
              </a:rPr>
              <a:pPr/>
              <a:t>28-9-2018</a:t>
            </a:fld>
            <a:endParaRPr lang="nl-NL">
              <a:solidFill>
                <a:prstClr val="black"/>
              </a:solidFill>
              <a:ea typeface="Geneva" charset="-128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>
              <a:solidFill>
                <a:prstClr val="black"/>
              </a:solidFill>
              <a:ea typeface="Geneva" charset="-128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A8F52-45F5-4CA3-BEDF-624690B034DC}" type="slidenum">
              <a:rPr lang="nl-NL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523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791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4177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557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825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95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54678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935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585643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87935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6233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78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7329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933420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581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52534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736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427620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1601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7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7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965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7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74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0736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4136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7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707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973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8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732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</a:t>
            </a:r>
            <a:r>
              <a:rPr lang="nl-NL" noProof="0" dirty="0" err="1"/>
              <a:t>een</a:t>
            </a:r>
            <a:r>
              <a:rPr lang="nl-NL" noProof="0" dirty="0"/>
              <a:t> </a:t>
            </a:r>
            <a:r>
              <a:rPr lang="nl-NL" noProof="0" dirty="0" err="1"/>
              <a:t>titel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noProof="0" smtClean="0"/>
              <a:pPr/>
              <a:t>28 september 2018</a:t>
            </a:fld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272077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6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1676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16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2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4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24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9EE3-D4C3-4B34-8224-3E22505E4EF5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0161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9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5877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6198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7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346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0878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94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552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3920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D3FCF-446A-41E9-B673-953E0542F094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40184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092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77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5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2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81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28/9/18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908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theme" Target="../theme/theme10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1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89.xml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19" Type="http://schemas.openxmlformats.org/officeDocument/2006/relationships/theme" Target="../theme/theme11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theme" Target="../theme/theme12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21.xml"/><Relationship Id="rId18" Type="http://schemas.openxmlformats.org/officeDocument/2006/relationships/theme" Target="../theme/theme13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17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0.xml"/><Relationship Id="rId16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118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slideLayout" Target="../slideLayouts/slideLayout12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1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28.xml"/><Relationship Id="rId21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17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27.xml"/><Relationship Id="rId1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24" Type="http://schemas.openxmlformats.org/officeDocument/2006/relationships/image" Target="../media/image7.emf"/><Relationship Id="rId5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40.xml"/><Relationship Id="rId23" Type="http://schemas.openxmlformats.org/officeDocument/2006/relationships/theme" Target="../theme/theme14.xml"/><Relationship Id="rId10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slideLayout" Target="../slideLayouts/slideLayout139.xml"/><Relationship Id="rId22" Type="http://schemas.openxmlformats.org/officeDocument/2006/relationships/slideLayout" Target="../slideLayouts/slideLayout147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60.xml"/><Relationship Id="rId18" Type="http://schemas.openxmlformats.org/officeDocument/2006/relationships/theme" Target="../theme/theme1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9.xml"/><Relationship Id="rId17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49.xml"/><Relationship Id="rId16" Type="http://schemas.openxmlformats.org/officeDocument/2006/relationships/slideLayout" Target="../slideLayouts/slideLayout163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57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Relationship Id="rId14" Type="http://schemas.openxmlformats.org/officeDocument/2006/relationships/slideLayout" Target="../slideLayouts/slideLayout161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18" Type="http://schemas.openxmlformats.org/officeDocument/2006/relationships/theme" Target="../theme/theme16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17" Type="http://schemas.openxmlformats.org/officeDocument/2006/relationships/slideLayout" Target="../slideLayouts/slideLayout181.xml"/><Relationship Id="rId2" Type="http://schemas.openxmlformats.org/officeDocument/2006/relationships/slideLayout" Target="../slideLayouts/slideLayout166.xml"/><Relationship Id="rId16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5" Type="http://schemas.openxmlformats.org/officeDocument/2006/relationships/slideLayout" Target="../slideLayouts/slideLayout179.xml"/><Relationship Id="rId10" Type="http://schemas.openxmlformats.org/officeDocument/2006/relationships/slideLayout" Target="../slideLayouts/slideLayout174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slideLayout" Target="../slideLayouts/slideLayout178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84.xml"/><Relationship Id="rId7" Type="http://schemas.openxmlformats.org/officeDocument/2006/relationships/slideLayout" Target="../slideLayouts/slideLayout18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83.xml"/><Relationship Id="rId1" Type="http://schemas.openxmlformats.org/officeDocument/2006/relationships/slideLayout" Target="../slideLayouts/slideLayout182.xml"/><Relationship Id="rId6" Type="http://schemas.openxmlformats.org/officeDocument/2006/relationships/slideLayout" Target="../slideLayouts/slideLayout18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85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13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207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12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206.xml"/><Relationship Id="rId2" Type="http://schemas.openxmlformats.org/officeDocument/2006/relationships/slideLayout" Target="../slideLayouts/slideLayout191.xml"/><Relationship Id="rId16" Type="http://schemas.openxmlformats.org/officeDocument/2006/relationships/slideLayout" Target="../slideLayouts/slideLayout205.xml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slideLayout" Target="../slideLayouts/slideLayout200.xml"/><Relationship Id="rId5" Type="http://schemas.openxmlformats.org/officeDocument/2006/relationships/slideLayout" Target="../slideLayouts/slideLayout194.xml"/><Relationship Id="rId1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199.xml"/><Relationship Id="rId19" Type="http://schemas.openxmlformats.org/officeDocument/2006/relationships/theme" Target="../theme/theme18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203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5.xml"/><Relationship Id="rId13" Type="http://schemas.openxmlformats.org/officeDocument/2006/relationships/slideLayout" Target="../slideLayouts/slideLayout220.xml"/><Relationship Id="rId18" Type="http://schemas.openxmlformats.org/officeDocument/2006/relationships/theme" Target="../theme/theme19.xml"/><Relationship Id="rId3" Type="http://schemas.openxmlformats.org/officeDocument/2006/relationships/slideLayout" Target="../slideLayouts/slideLayout210.xml"/><Relationship Id="rId7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9.xml"/><Relationship Id="rId17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09.xml"/><Relationship Id="rId16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8.xml"/><Relationship Id="rId5" Type="http://schemas.openxmlformats.org/officeDocument/2006/relationships/slideLayout" Target="../slideLayouts/slideLayout212.xml"/><Relationship Id="rId15" Type="http://schemas.openxmlformats.org/officeDocument/2006/relationships/slideLayout" Target="../slideLayouts/slideLayout222.xml"/><Relationship Id="rId10" Type="http://schemas.openxmlformats.org/officeDocument/2006/relationships/slideLayout" Target="../slideLayouts/slideLayout217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211.xml"/><Relationship Id="rId9" Type="http://schemas.openxmlformats.org/officeDocument/2006/relationships/slideLayout" Target="../slideLayouts/slideLayout216.xml"/><Relationship Id="rId14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slideLayout" Target="../slideLayouts/slideLayout237.xml"/><Relationship Id="rId18" Type="http://schemas.openxmlformats.org/officeDocument/2006/relationships/slideLayout" Target="../slideLayouts/slideLayout242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17" Type="http://schemas.openxmlformats.org/officeDocument/2006/relationships/slideLayout" Target="../slideLayouts/slideLayout241.xml"/><Relationship Id="rId2" Type="http://schemas.openxmlformats.org/officeDocument/2006/relationships/slideLayout" Target="../slideLayouts/slideLayout226.xml"/><Relationship Id="rId16" Type="http://schemas.openxmlformats.org/officeDocument/2006/relationships/slideLayout" Target="../slideLayouts/slideLayout240.xml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5" Type="http://schemas.openxmlformats.org/officeDocument/2006/relationships/slideLayout" Target="../slideLayouts/slideLayout239.xml"/><Relationship Id="rId10" Type="http://schemas.openxmlformats.org/officeDocument/2006/relationships/slideLayout" Target="../slideLayouts/slideLayout234.xml"/><Relationship Id="rId19" Type="http://schemas.openxmlformats.org/officeDocument/2006/relationships/theme" Target="../theme/theme20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Relationship Id="rId14" Type="http://schemas.openxmlformats.org/officeDocument/2006/relationships/slideLayout" Target="../slideLayouts/slideLayout2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3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6.xml"/><Relationship Id="rId9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0" y="0"/>
            <a:ext cx="4724400" cy="6858000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5003800" y="20574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1" name="shpTitel"/>
          <p:cNvSpPr txBox="1">
            <a:spLocks noChangeArrowheads="1"/>
          </p:cNvSpPr>
          <p:nvPr/>
        </p:nvSpPr>
        <p:spPr bwMode="auto">
          <a:xfrm>
            <a:off x="304800" y="20574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3600" kern="0" spc="-60" dirty="0">
                <a:latin typeface="Verdana" pitchFamily="34" charset="0"/>
                <a:ea typeface="Verdana" pitchFamily="34" charset="0"/>
                <a:cs typeface="Verdana" pitchFamily="34" charset="0"/>
              </a:rPr>
              <a:t>Foto plaatsen</a:t>
            </a:r>
          </a:p>
        </p:txBody>
      </p:sp>
      <p:pic>
        <p:nvPicPr>
          <p:cNvPr id="1030" name="Afbeelding 6" descr="RO_RWS_Omgevingsloket_Aan de slag met_diap_RGB_500%_donkerd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42703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spc="-6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1" fontAlgn="base" hangingPunct="1">
        <a:spcBef>
          <a:spcPct val="20000"/>
        </a:spcBef>
        <a:spcAft>
          <a:spcPct val="0"/>
        </a:spcAft>
        <a:buBlip>
          <a:blip r:embed="rId4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1" fontAlgn="base" hangingPunct="1">
        <a:spcBef>
          <a:spcPct val="20000"/>
        </a:spcBef>
        <a:spcAft>
          <a:spcPct val="0"/>
        </a:spcAft>
        <a:buBlip>
          <a:blip r:embed="rId5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1" fontAlgn="base" hangingPunct="1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>
              <a:ea typeface="+mn-ea"/>
            </a:endParaRP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ea typeface="+mn-ea"/>
            </a:endParaRPr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68" r:id="rId16"/>
    <p:sldLayoutId id="2147484069" r:id="rId17"/>
    <p:sldLayoutId id="2147484071" r:id="rId18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/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  <p:sldLayoutId id="2147484089" r:id="rId17"/>
    <p:sldLayoutId id="2147484091" r:id="rId18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/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>
              <a:ea typeface="+mn-ea"/>
            </a:endParaRP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ea typeface="+mn-ea"/>
            </a:endParaRPr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5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>
              <a:ea typeface="+mn-ea"/>
            </a:endParaRP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ea typeface="+mn-ea"/>
            </a:endParaRPr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8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  <p:sldLayoutId id="2147484166" r:id="rId14"/>
    <p:sldLayoutId id="2147484167" r:id="rId15"/>
    <p:sldLayoutId id="2147484168" r:id="rId16"/>
    <p:sldLayoutId id="2147484169" r:id="rId17"/>
    <p:sldLayoutId id="2147484170" r:id="rId18"/>
    <p:sldLayoutId id="2147484172" r:id="rId19"/>
    <p:sldLayoutId id="2147484173" r:id="rId20"/>
    <p:sldLayoutId id="2147484174" r:id="rId21"/>
    <p:sldLayoutId id="2147484175" r:id="rId22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/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5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  <p:sldLayoutId id="2147484191" r:id="rId15"/>
    <p:sldLayoutId id="2147484192" r:id="rId16"/>
    <p:sldLayoutId id="2147484193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>
              <a:ea typeface="+mn-ea"/>
            </a:endParaRP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ea typeface="+mn-ea"/>
            </a:endParaRPr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  <p:sldLayoutId id="2147484251" r:id="rId17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RNO</a:t>
            </a:r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12-10-2017</a:t>
            </a:r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95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4" r:id="rId7"/>
    <p:sldLayoutId id="2147484265" r:id="rId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/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  <p:sldLayoutId id="2147484278" r:id="rId12"/>
    <p:sldLayoutId id="2147484279" r:id="rId13"/>
    <p:sldLayoutId id="2147484280" r:id="rId14"/>
    <p:sldLayoutId id="2147484281" r:id="rId15"/>
    <p:sldLayoutId id="2147484282" r:id="rId16"/>
    <p:sldLayoutId id="2147484283" r:id="rId17"/>
    <p:sldLayoutId id="2147484286" r:id="rId18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DD57D2C-5BA3-0D40-BA70-CD099BCA3042}" type="datetime3">
              <a:rPr lang="nl-NL" smtClean="0"/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2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299" r:id="rId12"/>
    <p:sldLayoutId id="2147484300" r:id="rId13"/>
    <p:sldLayoutId id="2147484301" r:id="rId14"/>
    <p:sldLayoutId id="2147484302" r:id="rId15"/>
    <p:sldLayoutId id="2147484303" r:id="rId16"/>
    <p:sldLayoutId id="214748430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987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514600"/>
            <a:ext cx="708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pic>
        <p:nvPicPr>
          <p:cNvPr id="3075" name="Afbeelding 3" descr="RO_RWS_Omgevingsloket_Aan de slag met_diap_RGB_500%_donkerd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8769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spc="-6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FDD57D2C-5BA3-0D40-BA70-CD099BCA3042}" type="datetime3">
              <a:rPr lang="nl-NL" smtClean="0"/>
              <a:t>28/9/18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3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  <p:sldLayoutId id="2147484327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31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1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2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5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5152D5B1-560E-4DCE-A57F-78002D0BD360}" type="datetime1">
              <a:rPr lang="en-US" smtClean="0"/>
              <a:pPr>
                <a:defRPr/>
              </a:pPr>
              <a:t>9/28/2018</a:t>
            </a:fld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4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74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65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60" rIns="91308" bIns="456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6147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8" tIns="45660" rIns="91308" bIns="45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308" tIns="45660" rIns="91308" bIns="45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60" rIns="91308" bIns="456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1859BC5-AA29-4CD8-B74E-BF37CDAFE8EB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  <p:pic>
        <p:nvPicPr>
          <p:cNvPr id="6152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67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6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308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696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61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6238" indent="-24923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8163" indent="-141288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09613" indent="-174625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097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67522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4066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060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4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8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21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63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09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52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94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337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60" rIns="91308" bIns="456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8" tIns="45660" rIns="91308" bIns="45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308" tIns="45660" rIns="91308" bIns="45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60" rIns="91308" bIns="456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C0EEA21-AC40-433E-9041-04A1EB9BAEB2}" type="datetime1">
              <a:rPr lang="en-US"/>
              <a:pPr>
                <a:defRPr/>
              </a:pPr>
              <a:t>9/28/2018</a:t>
            </a:fld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23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6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308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696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61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6238" indent="-24923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8163" indent="-1412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09613" indent="-174625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097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67522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4066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060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4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80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21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63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09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52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94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337" algn="l" defTabSz="913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</a:endParaRPr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1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nl-NL" sz="180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3B407B4-DD70-D045-8D0A-4EFC055441BF}" type="datetime3">
              <a:rPr lang="nl-NL" smtClean="0"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28/9/18</a:t>
            </a:fld>
            <a:endParaRPr lang="nl-NL" dirty="0">
              <a:ea typeface="+mn-ea"/>
            </a:endParaRP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ea typeface="+mn-ea"/>
            </a:endParaRPr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47" r:id="rId14"/>
    <p:sldLayoutId id="2147484048" r:id="rId15"/>
    <p:sldLayoutId id="2147484049" r:id="rId16"/>
    <p:sldLayoutId id="2147484050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8401050" cy="3888432"/>
          </a:xfrm>
        </p:spPr>
        <p:txBody>
          <a:bodyPr/>
          <a:lstStyle/>
          <a:p>
            <a:r>
              <a:rPr lang="nl-NL" dirty="0"/>
              <a:t>Vergunningplichtige activiteiten worden aangewezen door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/>
              <a:t>Het </a:t>
            </a:r>
            <a:r>
              <a:rPr lang="nl-NL" dirty="0" smtClean="0"/>
              <a:t>Rijk in:</a:t>
            </a:r>
            <a:br>
              <a:rPr lang="nl-NL" dirty="0" smtClean="0"/>
            </a:br>
            <a:r>
              <a:rPr lang="nl-NL" dirty="0" smtClean="0"/>
              <a:t>Besluit </a:t>
            </a:r>
            <a:r>
              <a:rPr lang="nl-NL" dirty="0"/>
              <a:t>activiteiten leefomgeving (Bal) en het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Besluit </a:t>
            </a:r>
            <a:r>
              <a:rPr lang="nl-NL" dirty="0"/>
              <a:t>bouwwerken leefomgeving (</a:t>
            </a:r>
            <a:r>
              <a:rPr lang="nl-NL" dirty="0" err="1"/>
              <a:t>Bbl</a:t>
            </a:r>
            <a:r>
              <a:rPr lang="nl-NL" dirty="0"/>
              <a:t>)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De provincie in de </a:t>
            </a:r>
            <a:r>
              <a:rPr lang="nl-NL" dirty="0"/>
              <a:t>omgevingsverordening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De </a:t>
            </a:r>
            <a:r>
              <a:rPr lang="nl-NL" dirty="0"/>
              <a:t>gemeente in het omgevingsplan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waterschap in de </a:t>
            </a:r>
            <a:r>
              <a:rPr lang="nl-NL" dirty="0" err="1"/>
              <a:t>waterschapsverordening</a:t>
            </a:r>
            <a:endParaRPr lang="nl-NL" dirty="0"/>
          </a:p>
          <a:p>
            <a:pPr marL="0" indent="0"/>
            <a:endParaRPr lang="nl-NL" b="1" dirty="0"/>
          </a:p>
        </p:txBody>
      </p:sp>
      <p:sp>
        <p:nvSpPr>
          <p:cNvPr id="7" name="Rechthoek 6"/>
          <p:cNvSpPr/>
          <p:nvPr/>
        </p:nvSpPr>
        <p:spPr>
          <a:xfrm>
            <a:off x="10750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Basispresentatie Omgevingswet 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9" name="Rechthoek 8"/>
          <p:cNvSpPr/>
          <p:nvPr/>
        </p:nvSpPr>
        <p:spPr>
          <a:xfrm>
            <a:off x="7524328" y="6453336"/>
            <a:ext cx="1636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Omgevingsvergunning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activiteiten zijn vergunningplichtig?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871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8401050" cy="3888432"/>
          </a:xfrm>
        </p:spPr>
        <p:txBody>
          <a:bodyPr/>
          <a:lstStyle/>
          <a:p>
            <a:r>
              <a:rPr lang="nl-NL" dirty="0" smtClean="0"/>
              <a:t>Beoordelingsregels voor de vergunningverlening staan:</a:t>
            </a:r>
          </a:p>
          <a:p>
            <a:endParaRPr lang="nl-NL" dirty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Vanuit het Rijk in Besluit kwaliteit </a:t>
            </a:r>
            <a:r>
              <a:rPr lang="nl-NL" dirty="0"/>
              <a:t>leefomgeving (</a:t>
            </a:r>
            <a:r>
              <a:rPr lang="nl-NL" dirty="0" err="1" smtClean="0"/>
              <a:t>Bkl</a:t>
            </a:r>
            <a:r>
              <a:rPr lang="nl-NL" dirty="0" smtClean="0"/>
              <a:t>) hoofdstuk 8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Vanuit de provincie in de </a:t>
            </a:r>
            <a:r>
              <a:rPr lang="nl-NL" dirty="0"/>
              <a:t>omgevingsverordening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Vanuit de </a:t>
            </a:r>
            <a:r>
              <a:rPr lang="nl-NL" dirty="0"/>
              <a:t>gemeente in het omgevingsplan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Vanuit het </a:t>
            </a:r>
            <a:r>
              <a:rPr lang="nl-NL" dirty="0"/>
              <a:t>waterschap in de </a:t>
            </a:r>
            <a:r>
              <a:rPr lang="nl-NL" dirty="0" err="1"/>
              <a:t>waterschapsverordening</a:t>
            </a:r>
            <a:endParaRPr lang="nl-NL" dirty="0"/>
          </a:p>
          <a:p>
            <a:pPr marL="0" indent="0"/>
            <a:endParaRPr lang="nl-NL" b="1" dirty="0"/>
          </a:p>
        </p:txBody>
      </p:sp>
      <p:sp>
        <p:nvSpPr>
          <p:cNvPr id="7" name="Rechthoek 6"/>
          <p:cNvSpPr/>
          <p:nvPr/>
        </p:nvSpPr>
        <p:spPr>
          <a:xfrm>
            <a:off x="10750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Basispresentatie Omgevingswet 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9" name="Rechthoek 8"/>
          <p:cNvSpPr/>
          <p:nvPr/>
        </p:nvSpPr>
        <p:spPr>
          <a:xfrm>
            <a:off x="7524328" y="6453336"/>
            <a:ext cx="1636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Omgevingsvergunning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Beoordelingsregels vergunningverlening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3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8401050" cy="3888432"/>
          </a:xfrm>
        </p:spPr>
        <p:txBody>
          <a:bodyPr/>
          <a:lstStyle/>
          <a:p>
            <a:pPr marL="0" indent="0"/>
            <a:r>
              <a:rPr lang="nl-NL" dirty="0" smtClean="0"/>
              <a:t>Procedure voor omgevingsvergunning staat in het Omgevingsbesluit, afdeling 10.6:</a:t>
            </a:r>
            <a:endParaRPr lang="nl-NL" dirty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Standaard de reguliere procedure van de </a:t>
            </a:r>
            <a:r>
              <a:rPr lang="nl-NL" dirty="0" err="1" smtClean="0"/>
              <a:t>Awb</a:t>
            </a:r>
            <a:r>
              <a:rPr lang="nl-NL" dirty="0" smtClean="0"/>
              <a:t> (titel 4.1)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 smtClean="0"/>
              <a:t>Bij uitzonderingen de uitgebreide procedure (afdeling 3.4 </a:t>
            </a:r>
            <a:r>
              <a:rPr lang="nl-NL" dirty="0" err="1" smtClean="0"/>
              <a:t>Awb</a:t>
            </a:r>
            <a:r>
              <a:rPr lang="nl-NL" dirty="0" smtClean="0"/>
              <a:t>)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0" indent="0"/>
            <a:r>
              <a:rPr lang="nl-NL" dirty="0" smtClean="0"/>
              <a:t>Participatie:</a:t>
            </a:r>
            <a:endParaRPr lang="nl-NL" dirty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nl-NL" dirty="0"/>
              <a:t>De initiatiefnemer moet in de aanvraag voor een omgevingsvergunning aangeven of en hoe er overleg is geweest met belanghebbenden</a:t>
            </a:r>
            <a:r>
              <a:rPr lang="nl-NL" dirty="0" smtClean="0"/>
              <a:t>.</a:t>
            </a:r>
            <a:endParaRPr lang="nl-NL" dirty="0"/>
          </a:p>
          <a:p>
            <a:pPr marL="0" indent="0"/>
            <a:endParaRPr lang="nl-NL" b="1" dirty="0"/>
          </a:p>
        </p:txBody>
      </p:sp>
      <p:sp>
        <p:nvSpPr>
          <p:cNvPr id="7" name="Rechthoek 6"/>
          <p:cNvSpPr/>
          <p:nvPr/>
        </p:nvSpPr>
        <p:spPr>
          <a:xfrm>
            <a:off x="10750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Basispresentatie Omgevingswet 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9" name="Rechthoek 8"/>
          <p:cNvSpPr/>
          <p:nvPr/>
        </p:nvSpPr>
        <p:spPr>
          <a:xfrm>
            <a:off x="7524328" y="6453336"/>
            <a:ext cx="1636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Omgevingsvergunning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Procedure omgevingsvergunning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69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8401050" cy="38884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Omgevingsvergunning (Wabo)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Watervergunning (Waterwet)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Ontgrondingenvergunning (Ow)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Vergunning voor archeologische rijksmonumenten (</a:t>
            </a:r>
            <a:r>
              <a:rPr lang="nl-NL" dirty="0" err="1"/>
              <a:t>Mw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Vergunning Wet beheer rijkswaterstaatswerken (</a:t>
            </a:r>
            <a:r>
              <a:rPr lang="nl-NL" dirty="0" err="1"/>
              <a:t>Wbr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Vergunning/ontheffingen Spoorwegwet, Wet lokaal spoor, Mijnbouwwet, Wet luchtvaart (beperkingengebieden)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Mijnbouwmilieuvergunning (</a:t>
            </a:r>
            <a:r>
              <a:rPr lang="nl-NL" dirty="0" err="1"/>
              <a:t>Mbw</a:t>
            </a:r>
            <a:r>
              <a:rPr lang="nl-NL" dirty="0"/>
              <a:t>) ontheffingen Mijnbouwbesluit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Vergunningen Natura 2000 en flora en fauna (</a:t>
            </a:r>
            <a:r>
              <a:rPr lang="nl-NL" dirty="0" err="1"/>
              <a:t>Wn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</a:t>
            </a:r>
            <a:r>
              <a:rPr lang="nl-NL" dirty="0" smtClean="0"/>
              <a:t>ergunningen op </a:t>
            </a:r>
            <a:r>
              <a:rPr lang="nl-NL" dirty="0"/>
              <a:t>basis van lokale verordeningen</a:t>
            </a:r>
          </a:p>
          <a:p>
            <a:pPr marL="0" indent="0"/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0750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Basispresentatie Omgevingswet 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9" name="Rechthoek 8"/>
          <p:cNvSpPr/>
          <p:nvPr/>
        </p:nvSpPr>
        <p:spPr>
          <a:xfrm>
            <a:off x="7524328" y="6453336"/>
            <a:ext cx="1636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Omgevingsvergunning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Vergunningplichten afkomstig van: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3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8401050" cy="360040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Gelijktijdige </a:t>
            </a:r>
            <a:r>
              <a:rPr lang="nl-NL" dirty="0" smtClean="0"/>
              <a:t>indiening bij ‘onlosmakelijkheid’ vervalt</a:t>
            </a:r>
          </a:p>
          <a:p>
            <a:endParaRPr lang="nl-NL" dirty="0" smtClean="0"/>
          </a:p>
          <a:p>
            <a:r>
              <a:rPr lang="en-US" dirty="0" err="1" smtClean="0"/>
              <a:t>Begrip</a:t>
            </a:r>
            <a:r>
              <a:rPr lang="en-US" dirty="0" smtClean="0"/>
              <a:t> ‘</a:t>
            </a:r>
            <a:r>
              <a:rPr lang="en-US" dirty="0" err="1" smtClean="0"/>
              <a:t>activiteit</a:t>
            </a:r>
            <a:r>
              <a:rPr lang="en-US" dirty="0" smtClean="0"/>
              <a:t>’ </a:t>
            </a:r>
            <a:r>
              <a:rPr lang="en-US" dirty="0" err="1" smtClean="0"/>
              <a:t>centraal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Lex </a:t>
            </a:r>
            <a:r>
              <a:rPr lang="en-US" dirty="0" err="1" smtClean="0"/>
              <a:t>silencio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vervalt</a:t>
            </a:r>
            <a:endParaRPr lang="nl-NL" b="1" dirty="0" smtClean="0"/>
          </a:p>
          <a:p>
            <a:pPr>
              <a:buFont typeface="Arial" pitchFamily="34" charset="0"/>
              <a:buChar char="•"/>
            </a:pPr>
            <a:endParaRPr lang="nl-NL" b="1" dirty="0"/>
          </a:p>
        </p:txBody>
      </p:sp>
      <p:sp>
        <p:nvSpPr>
          <p:cNvPr id="7" name="Rechthoek 6"/>
          <p:cNvSpPr/>
          <p:nvPr/>
        </p:nvSpPr>
        <p:spPr>
          <a:xfrm>
            <a:off x="10750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Basispresentatie Omgevingswet 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9" name="Rechthoek 8"/>
          <p:cNvSpPr/>
          <p:nvPr/>
        </p:nvSpPr>
        <p:spPr>
          <a:xfrm>
            <a:off x="7524328" y="6453336"/>
            <a:ext cx="1636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Omgevingsvergunning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Omgevingsvergunning: wat verandert 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48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 de slag met de Omgevingswet_template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4E9625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5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6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7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10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5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1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pagina zonder foto">
  <a:themeElements>
    <a:clrScheme name="Aangepast 2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8FB73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angepast 3">
    <a:dk1>
      <a:sysClr val="windowText" lastClr="000000"/>
    </a:dk1>
    <a:lt1>
      <a:sysClr val="window" lastClr="FFFFFF"/>
    </a:lt1>
    <a:dk2>
      <a:srgbClr val="F4BBD6"/>
    </a:dk2>
    <a:lt2>
      <a:srgbClr val="EEECE1"/>
    </a:lt2>
    <a:accent1>
      <a:srgbClr val="39870C"/>
    </a:accent1>
    <a:accent2>
      <a:srgbClr val="6ED9AD"/>
    </a:accent2>
    <a:accent3>
      <a:srgbClr val="046F96"/>
    </a:accent3>
    <a:accent4>
      <a:srgbClr val="9ACCD4"/>
    </a:accent4>
    <a:accent5>
      <a:srgbClr val="ED8FBB"/>
    </a:accent5>
    <a:accent6>
      <a:srgbClr val="900079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Aan de slag met de Omgevingswet_template</Template>
  <TotalTime>16962</TotalTime>
  <Words>226</Words>
  <Application>Microsoft Office PowerPoint</Application>
  <PresentationFormat>Diavoorstelling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20</vt:i4>
      </vt:variant>
      <vt:variant>
        <vt:lpstr>Diatitels</vt:lpstr>
      </vt:variant>
      <vt:variant>
        <vt:i4>5</vt:i4>
      </vt:variant>
    </vt:vector>
  </HeadingPairs>
  <TitlesOfParts>
    <vt:vector size="29" baseType="lpstr">
      <vt:lpstr>Arial</vt:lpstr>
      <vt:lpstr>Calibri</vt:lpstr>
      <vt:lpstr>Geneva</vt:lpstr>
      <vt:lpstr>Verdana</vt:lpstr>
      <vt:lpstr>Aan de slag met de Omgevingswet_template</vt:lpstr>
      <vt:lpstr>Titelpagina zonder foto</vt:lpstr>
      <vt:lpstr>Volgdia</vt:lpstr>
      <vt:lpstr>1_Volgdia</vt:lpstr>
      <vt:lpstr>2_Volgdia</vt:lpstr>
      <vt:lpstr>3_Volgdia</vt:lpstr>
      <vt:lpstr>4_Volgdia</vt:lpstr>
      <vt:lpstr>6_Volgdia</vt:lpstr>
      <vt:lpstr>Aangepast ontwerp</vt:lpstr>
      <vt:lpstr>1_Aangepast ontwerp</vt:lpstr>
      <vt:lpstr>2_Aangepast ontwerp</vt:lpstr>
      <vt:lpstr>4_Aangepast ontwerp</vt:lpstr>
      <vt:lpstr>5_Aangepast ontwerp</vt:lpstr>
      <vt:lpstr>6_Aangepast ontwerp</vt:lpstr>
      <vt:lpstr>7_Aangepast ontwerp</vt:lpstr>
      <vt:lpstr>10_Aangepast ontwerp</vt:lpstr>
      <vt:lpstr>5_Volgdia</vt:lpstr>
      <vt:lpstr>11_Aangepast ontwerp</vt:lpstr>
      <vt:lpstr>12_Aangepast ontwerp</vt:lpstr>
      <vt:lpstr>3_Aangepast ontwerp</vt:lpstr>
      <vt:lpstr>Welke activiteiten zijn vergunningplichtig?</vt:lpstr>
      <vt:lpstr>Beoordelingsregels vergunningverlening</vt:lpstr>
      <vt:lpstr>Procedure omgevingsvergunning</vt:lpstr>
      <vt:lpstr>Vergunningplichten afkomstig van:</vt:lpstr>
      <vt:lpstr>Omgevingsvergunning: wat verandert er</vt:lpstr>
    </vt:vector>
  </TitlesOfParts>
  <Company>Rijkswaterstaat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Bartman, Linda (WVL)</dc:creator>
  <cp:lastModifiedBy>Linda van Berkel</cp:lastModifiedBy>
  <cp:revision>424</cp:revision>
  <cp:lastPrinted>2016-05-27T06:58:50Z</cp:lastPrinted>
  <dcterms:created xsi:type="dcterms:W3CDTF">2015-11-23T09:48:32Z</dcterms:created>
  <dcterms:modified xsi:type="dcterms:W3CDTF">2018-09-28T19:09:01Z</dcterms:modified>
</cp:coreProperties>
</file>