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8" r:id="rId1"/>
    <p:sldMasterId id="2147483707" r:id="rId2"/>
  </p:sldMasterIdLst>
  <p:notesMasterIdLst>
    <p:notesMasterId r:id="rId12"/>
  </p:notesMasterIdLst>
  <p:handoutMasterIdLst>
    <p:handoutMasterId r:id="rId13"/>
  </p:handoutMasterIdLst>
  <p:sldIdLst>
    <p:sldId id="294" r:id="rId3"/>
    <p:sldId id="286" r:id="rId4"/>
    <p:sldId id="287" r:id="rId5"/>
    <p:sldId id="288" r:id="rId6"/>
    <p:sldId id="289" r:id="rId7"/>
    <p:sldId id="290" r:id="rId8"/>
    <p:sldId id="291" r:id="rId9"/>
    <p:sldId id="292" r:id="rId10"/>
    <p:sldId id="293" r:id="rId11"/>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63">
          <p15:clr>
            <a:srgbClr val="A4A3A4"/>
          </p15:clr>
        </p15:guide>
        <p15:guide id="2" orient="horz" pos="1141">
          <p15:clr>
            <a:srgbClr val="A4A3A4"/>
          </p15:clr>
        </p15:guide>
        <p15:guide id="3" orient="horz" pos="2286">
          <p15:clr>
            <a:srgbClr val="A4A3A4"/>
          </p15:clr>
        </p15:guide>
        <p15:guide id="4" pos="2892">
          <p15:clr>
            <a:srgbClr val="A4A3A4"/>
          </p15:clr>
        </p15:guide>
        <p15:guide id="5" pos="2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7000"/>
    <a:srgbClr val="275937"/>
    <a:srgbClr val="39870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77" autoAdjust="0"/>
    <p:restoredTop sz="94674" autoAdjust="0"/>
  </p:normalViewPr>
  <p:slideViewPr>
    <p:cSldViewPr snapToGrid="0" snapToObjects="1" showGuides="1">
      <p:cViewPr varScale="1">
        <p:scale>
          <a:sx n="109" d="100"/>
          <a:sy n="109" d="100"/>
        </p:scale>
        <p:origin x="1614" y="78"/>
      </p:cViewPr>
      <p:guideLst>
        <p:guide orient="horz" pos="3863"/>
        <p:guide orient="horz" pos="1141"/>
        <p:guide orient="horz" pos="2286"/>
        <p:guide pos="2892"/>
        <p:guide pos="27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C8DB60-9960-7E4E-BA4A-B29DFB46F3EE}" type="datetime1">
              <a:rPr lang="nl-NL" smtClean="0"/>
              <a:t>21-1-2019</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370EAE8-FB6A-B847-B804-B8BC08416A0C}" type="slidenum">
              <a:rPr lang="nl-NL" smtClean="0"/>
              <a:t>‹nr.›</a:t>
            </a:fld>
            <a:endParaRPr lang="nl-NL"/>
          </a:p>
        </p:txBody>
      </p:sp>
    </p:spTree>
    <p:extLst>
      <p:ext uri="{BB962C8B-B14F-4D97-AF65-F5344CB8AC3E}">
        <p14:creationId xmlns:p14="http://schemas.microsoft.com/office/powerpoint/2010/main" val="19243355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443F22-96A7-2946-9F02-228CB8E4306F}" type="datetime1">
              <a:rPr lang="nl-NL" smtClean="0"/>
              <a:t>21-1-2019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86D882-3718-4F40-87D5-7C3050DB7ED2}" type="slidenum">
              <a:rPr lang="nl-NL" smtClean="0"/>
              <a:t>‹nr.›</a:t>
            </a:fld>
            <a:endParaRPr lang="nl-NL"/>
          </a:p>
        </p:txBody>
      </p:sp>
    </p:spTree>
    <p:extLst>
      <p:ext uri="{BB962C8B-B14F-4D97-AF65-F5344CB8AC3E}">
        <p14:creationId xmlns:p14="http://schemas.microsoft.com/office/powerpoint/2010/main" val="227985874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lvl="3"/>
            <a:r>
              <a:rPr lang="nl-NL" dirty="0" smtClean="0"/>
              <a:t/>
            </a:r>
            <a:br>
              <a:rPr lang="nl-NL" dirty="0" smtClean="0"/>
            </a:br>
            <a:endParaRPr lang="nl-NL" dirty="0"/>
          </a:p>
        </p:txBody>
      </p:sp>
      <p:sp>
        <p:nvSpPr>
          <p:cNvPr id="4" name="Tijdelijke aanduiding voor voettekst 3"/>
          <p:cNvSpPr>
            <a:spLocks noGrp="1"/>
          </p:cNvSpPr>
          <p:nvPr>
            <p:ph type="ftr" sz="quarter" idx="10"/>
          </p:nvPr>
        </p:nvSpPr>
        <p:spPr/>
        <p:txBody>
          <a:bodyPr/>
          <a:lstStyle/>
          <a:p>
            <a:r>
              <a:rPr lang="en-US" smtClean="0"/>
              <a:t>Eventuele voettekst</a:t>
            </a:r>
            <a:endParaRPr lang="en-US" dirty="0"/>
          </a:p>
        </p:txBody>
      </p:sp>
      <p:sp>
        <p:nvSpPr>
          <p:cNvPr id="5" name="Tijdelijke aanduiding voor dianummer 4"/>
          <p:cNvSpPr>
            <a:spLocks noGrp="1"/>
          </p:cNvSpPr>
          <p:nvPr>
            <p:ph type="sldNum" sz="quarter" idx="11"/>
          </p:nvPr>
        </p:nvSpPr>
        <p:spPr/>
        <p:txBody>
          <a:bodyPr/>
          <a:lstStyle/>
          <a:p>
            <a:fld id="{7C0D88E8-1530-474F-A7AB-EB6DE1C99DCC}" type="slidenum">
              <a:rPr lang="en-US" smtClean="0"/>
              <a:pPr/>
              <a:t>1</a:t>
            </a:fld>
            <a:endParaRPr lang="en-US" dirty="0"/>
          </a:p>
        </p:txBody>
      </p:sp>
    </p:spTree>
    <p:extLst>
      <p:ext uri="{BB962C8B-B14F-4D97-AF65-F5344CB8AC3E}">
        <p14:creationId xmlns:p14="http://schemas.microsoft.com/office/powerpoint/2010/main" val="312292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voettekst 3"/>
          <p:cNvSpPr>
            <a:spLocks noGrp="1"/>
          </p:cNvSpPr>
          <p:nvPr>
            <p:ph type="ftr" sz="quarter" idx="10"/>
          </p:nvPr>
        </p:nvSpPr>
        <p:spPr/>
        <p:txBody>
          <a:bodyPr/>
          <a:lstStyle/>
          <a:p>
            <a:r>
              <a:rPr lang="en-US" smtClean="0"/>
              <a:t>Eventuele voettekst</a:t>
            </a:r>
            <a:endParaRPr lang="en-US" dirty="0"/>
          </a:p>
        </p:txBody>
      </p:sp>
      <p:sp>
        <p:nvSpPr>
          <p:cNvPr id="5" name="Tijdelijke aanduiding voor dianummer 4"/>
          <p:cNvSpPr>
            <a:spLocks noGrp="1"/>
          </p:cNvSpPr>
          <p:nvPr>
            <p:ph type="sldNum" sz="quarter" idx="11"/>
          </p:nvPr>
        </p:nvSpPr>
        <p:spPr/>
        <p:txBody>
          <a:bodyPr/>
          <a:lstStyle/>
          <a:p>
            <a:fld id="{7C0D88E8-1530-474F-A7AB-EB6DE1C99DCC}" type="slidenum">
              <a:rPr lang="en-US" smtClean="0"/>
              <a:pPr/>
              <a:t>2</a:t>
            </a:fld>
            <a:endParaRPr lang="en-US" dirty="0"/>
          </a:p>
        </p:txBody>
      </p:sp>
    </p:spTree>
    <p:extLst>
      <p:ext uri="{BB962C8B-B14F-4D97-AF65-F5344CB8AC3E}">
        <p14:creationId xmlns:p14="http://schemas.microsoft.com/office/powerpoint/2010/main" val="2275182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smtClean="0"/>
          </a:p>
          <a:p>
            <a:r>
              <a:rPr lang="nl-NL" dirty="0" smtClean="0"/>
              <a:t>https://aandeslagmetdeomgevingswet.nl/wetsinstrumenten/samenhang/binnen-waterschap/#</a:t>
            </a:r>
            <a:endParaRPr lang="nl-NL" dirty="0"/>
          </a:p>
        </p:txBody>
      </p:sp>
      <p:sp>
        <p:nvSpPr>
          <p:cNvPr id="4" name="Tijdelijke aanduiding voor voettekst 3"/>
          <p:cNvSpPr>
            <a:spLocks noGrp="1"/>
          </p:cNvSpPr>
          <p:nvPr>
            <p:ph type="ftr" sz="quarter" idx="10"/>
          </p:nvPr>
        </p:nvSpPr>
        <p:spPr/>
        <p:txBody>
          <a:bodyPr/>
          <a:lstStyle/>
          <a:p>
            <a:r>
              <a:rPr lang="en-US" smtClean="0"/>
              <a:t>Eventuele voettekst</a:t>
            </a:r>
            <a:endParaRPr lang="en-US" dirty="0"/>
          </a:p>
        </p:txBody>
      </p:sp>
      <p:sp>
        <p:nvSpPr>
          <p:cNvPr id="5" name="Tijdelijke aanduiding voor dianummer 4"/>
          <p:cNvSpPr>
            <a:spLocks noGrp="1"/>
          </p:cNvSpPr>
          <p:nvPr>
            <p:ph type="sldNum" sz="quarter" idx="11"/>
          </p:nvPr>
        </p:nvSpPr>
        <p:spPr/>
        <p:txBody>
          <a:bodyPr/>
          <a:lstStyle/>
          <a:p>
            <a:fld id="{7C0D88E8-1530-474F-A7AB-EB6DE1C99DCC}" type="slidenum">
              <a:rPr lang="en-US" smtClean="0"/>
              <a:pPr/>
              <a:t>3</a:t>
            </a:fld>
            <a:endParaRPr lang="en-US" dirty="0"/>
          </a:p>
        </p:txBody>
      </p:sp>
    </p:spTree>
    <p:extLst>
      <p:ext uri="{BB962C8B-B14F-4D97-AF65-F5344CB8AC3E}">
        <p14:creationId xmlns:p14="http://schemas.microsoft.com/office/powerpoint/2010/main" val="2030952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https://aandeslagmetdeomgevingswet.nl/wetsinstrumenten/waterschap/waterschapsverordeni/regels-activiteiten/</a:t>
            </a:r>
            <a:endParaRPr lang="nl-NL" dirty="0"/>
          </a:p>
        </p:txBody>
      </p:sp>
      <p:sp>
        <p:nvSpPr>
          <p:cNvPr id="4" name="Tijdelijke aanduiding voor voettekst 3"/>
          <p:cNvSpPr>
            <a:spLocks noGrp="1"/>
          </p:cNvSpPr>
          <p:nvPr>
            <p:ph type="ftr" sz="quarter" idx="10"/>
          </p:nvPr>
        </p:nvSpPr>
        <p:spPr/>
        <p:txBody>
          <a:bodyPr/>
          <a:lstStyle/>
          <a:p>
            <a:r>
              <a:rPr lang="en-US" smtClean="0"/>
              <a:t>Eventuele voettekst</a:t>
            </a:r>
            <a:endParaRPr lang="en-US" dirty="0"/>
          </a:p>
        </p:txBody>
      </p:sp>
      <p:sp>
        <p:nvSpPr>
          <p:cNvPr id="5" name="Tijdelijke aanduiding voor dianummer 4"/>
          <p:cNvSpPr>
            <a:spLocks noGrp="1"/>
          </p:cNvSpPr>
          <p:nvPr>
            <p:ph type="sldNum" sz="quarter" idx="11"/>
          </p:nvPr>
        </p:nvSpPr>
        <p:spPr/>
        <p:txBody>
          <a:bodyPr/>
          <a:lstStyle/>
          <a:p>
            <a:fld id="{7C0D88E8-1530-474F-A7AB-EB6DE1C99DCC}" type="slidenum">
              <a:rPr lang="en-US" smtClean="0"/>
              <a:pPr/>
              <a:t>4</a:t>
            </a:fld>
            <a:endParaRPr lang="en-US" dirty="0"/>
          </a:p>
        </p:txBody>
      </p:sp>
    </p:spTree>
    <p:extLst>
      <p:ext uri="{BB962C8B-B14F-4D97-AF65-F5344CB8AC3E}">
        <p14:creationId xmlns:p14="http://schemas.microsoft.com/office/powerpoint/2010/main" val="3927583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https://aandeslagmetdeomgevingswet.nl/wetsinstrumenten/waterschap/waterschapsverordeni/waarmee-waterschap/</a:t>
            </a:r>
            <a:endParaRPr lang="nl-NL" dirty="0"/>
          </a:p>
        </p:txBody>
      </p:sp>
      <p:sp>
        <p:nvSpPr>
          <p:cNvPr id="4" name="Tijdelijke aanduiding voor voettekst 3"/>
          <p:cNvSpPr>
            <a:spLocks noGrp="1"/>
          </p:cNvSpPr>
          <p:nvPr>
            <p:ph type="ftr" sz="quarter" idx="10"/>
          </p:nvPr>
        </p:nvSpPr>
        <p:spPr/>
        <p:txBody>
          <a:bodyPr/>
          <a:lstStyle/>
          <a:p>
            <a:r>
              <a:rPr lang="en-US" smtClean="0"/>
              <a:t>Eventuele voettekst</a:t>
            </a:r>
            <a:endParaRPr lang="en-US" dirty="0"/>
          </a:p>
        </p:txBody>
      </p:sp>
      <p:sp>
        <p:nvSpPr>
          <p:cNvPr id="5" name="Tijdelijke aanduiding voor dianummer 4"/>
          <p:cNvSpPr>
            <a:spLocks noGrp="1"/>
          </p:cNvSpPr>
          <p:nvPr>
            <p:ph type="sldNum" sz="quarter" idx="11"/>
          </p:nvPr>
        </p:nvSpPr>
        <p:spPr/>
        <p:txBody>
          <a:bodyPr/>
          <a:lstStyle/>
          <a:p>
            <a:fld id="{7C0D88E8-1530-474F-A7AB-EB6DE1C99DCC}" type="slidenum">
              <a:rPr lang="en-US" smtClean="0"/>
              <a:pPr/>
              <a:t>5</a:t>
            </a:fld>
            <a:endParaRPr lang="en-US" dirty="0"/>
          </a:p>
        </p:txBody>
      </p:sp>
    </p:spTree>
    <p:extLst>
      <p:ext uri="{BB962C8B-B14F-4D97-AF65-F5344CB8AC3E}">
        <p14:creationId xmlns:p14="http://schemas.microsoft.com/office/powerpoint/2010/main" val="3363059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voettekst 3"/>
          <p:cNvSpPr>
            <a:spLocks noGrp="1"/>
          </p:cNvSpPr>
          <p:nvPr>
            <p:ph type="ftr" sz="quarter" idx="10"/>
          </p:nvPr>
        </p:nvSpPr>
        <p:spPr/>
        <p:txBody>
          <a:bodyPr/>
          <a:lstStyle/>
          <a:p>
            <a:r>
              <a:rPr lang="en-US" smtClean="0"/>
              <a:t>Eventuele voettekst</a:t>
            </a:r>
            <a:endParaRPr lang="en-US" dirty="0"/>
          </a:p>
        </p:txBody>
      </p:sp>
      <p:sp>
        <p:nvSpPr>
          <p:cNvPr id="5" name="Tijdelijke aanduiding voor dianummer 4"/>
          <p:cNvSpPr>
            <a:spLocks noGrp="1"/>
          </p:cNvSpPr>
          <p:nvPr>
            <p:ph type="sldNum" sz="quarter" idx="11"/>
          </p:nvPr>
        </p:nvSpPr>
        <p:spPr/>
        <p:txBody>
          <a:bodyPr/>
          <a:lstStyle/>
          <a:p>
            <a:fld id="{7C0D88E8-1530-474F-A7AB-EB6DE1C99DCC}" type="slidenum">
              <a:rPr lang="en-US" smtClean="0"/>
              <a:pPr/>
              <a:t>6</a:t>
            </a:fld>
            <a:endParaRPr lang="en-US" dirty="0"/>
          </a:p>
        </p:txBody>
      </p:sp>
    </p:spTree>
    <p:extLst>
      <p:ext uri="{BB962C8B-B14F-4D97-AF65-F5344CB8AC3E}">
        <p14:creationId xmlns:p14="http://schemas.microsoft.com/office/powerpoint/2010/main" val="244589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voettekst 3"/>
          <p:cNvSpPr>
            <a:spLocks noGrp="1"/>
          </p:cNvSpPr>
          <p:nvPr>
            <p:ph type="ftr" sz="quarter" idx="10"/>
          </p:nvPr>
        </p:nvSpPr>
        <p:spPr/>
        <p:txBody>
          <a:bodyPr/>
          <a:lstStyle/>
          <a:p>
            <a:r>
              <a:rPr lang="en-US" smtClean="0"/>
              <a:t>Eventuele voettekst</a:t>
            </a:r>
            <a:endParaRPr lang="en-US" dirty="0"/>
          </a:p>
        </p:txBody>
      </p:sp>
      <p:sp>
        <p:nvSpPr>
          <p:cNvPr id="5" name="Tijdelijke aanduiding voor dianummer 4"/>
          <p:cNvSpPr>
            <a:spLocks noGrp="1"/>
          </p:cNvSpPr>
          <p:nvPr>
            <p:ph type="sldNum" sz="quarter" idx="11"/>
          </p:nvPr>
        </p:nvSpPr>
        <p:spPr/>
        <p:txBody>
          <a:bodyPr/>
          <a:lstStyle/>
          <a:p>
            <a:fld id="{7C0D88E8-1530-474F-A7AB-EB6DE1C99DCC}" type="slidenum">
              <a:rPr lang="en-US" smtClean="0"/>
              <a:pPr/>
              <a:t>8</a:t>
            </a:fld>
            <a:endParaRPr lang="en-US" dirty="0"/>
          </a:p>
        </p:txBody>
      </p:sp>
    </p:spTree>
    <p:extLst>
      <p:ext uri="{BB962C8B-B14F-4D97-AF65-F5344CB8AC3E}">
        <p14:creationId xmlns:p14="http://schemas.microsoft.com/office/powerpoint/2010/main" val="5152835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dia">
    <p:spTree>
      <p:nvGrpSpPr>
        <p:cNvPr id="1" name=""/>
        <p:cNvGrpSpPr/>
        <p:nvPr/>
      </p:nvGrpSpPr>
      <p:grpSpPr>
        <a:xfrm>
          <a:off x="0" y="0"/>
          <a:ext cx="0" cy="0"/>
          <a:chOff x="0" y="0"/>
          <a:chExt cx="0" cy="0"/>
        </a:xfrm>
      </p:grpSpPr>
      <p:sp>
        <p:nvSpPr>
          <p:cNvPr id="8" name="Rechthoek 7"/>
          <p:cNvSpPr/>
          <p:nvPr userDrawn="1"/>
        </p:nvSpPr>
        <p:spPr>
          <a:xfrm>
            <a:off x="4579430" y="890588"/>
            <a:ext cx="4577082" cy="5609264"/>
          </a:xfrm>
          <a:prstGeom prst="rect">
            <a:avLst/>
          </a:prstGeom>
          <a:solidFill>
            <a:srgbClr val="39870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4767108" y="1171764"/>
            <a:ext cx="4015134" cy="1235234"/>
          </a:xfrm>
        </p:spPr>
        <p:txBody>
          <a:bodyPr anchor="t"/>
          <a:lstStyle>
            <a:lvl1pPr algn="l">
              <a:defRPr b="1">
                <a:solidFill>
                  <a:schemeClr val="bg1"/>
                </a:solidFill>
              </a:defRPr>
            </a:lvl1pPr>
          </a:lstStyle>
          <a:p>
            <a:r>
              <a:rPr lang="nl-NL" dirty="0" smtClean="0"/>
              <a:t>Titelstijl van model bewerken</a:t>
            </a:r>
            <a:endParaRPr lang="nl-NL" dirty="0"/>
          </a:p>
        </p:txBody>
      </p:sp>
      <p:sp>
        <p:nvSpPr>
          <p:cNvPr id="3" name="Subtitel 2"/>
          <p:cNvSpPr>
            <a:spLocks noGrp="1"/>
          </p:cNvSpPr>
          <p:nvPr>
            <p:ph type="subTitle" idx="1" hasCustomPrompt="1"/>
          </p:nvPr>
        </p:nvSpPr>
        <p:spPr>
          <a:xfrm>
            <a:off x="4767108" y="3424047"/>
            <a:ext cx="3878753" cy="1550153"/>
          </a:xfrm>
        </p:spPr>
        <p:txBody>
          <a:bodyPr>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&lt;naam&gt;</a:t>
            </a:r>
          </a:p>
          <a:p>
            <a:endParaRPr lang="nl-NL" dirty="0" smtClean="0"/>
          </a:p>
        </p:txBody>
      </p:sp>
      <p:pic>
        <p:nvPicPr>
          <p:cNvPr id="7" name="Afbeelding 6" descr="RO_RWS_Aan de slag met_pos_RG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87" y="-1"/>
            <a:ext cx="3045648" cy="898525"/>
          </a:xfrm>
          <a:prstGeom prst="rect">
            <a:avLst/>
          </a:prstGeom>
        </p:spPr>
      </p:pic>
      <p:sp>
        <p:nvSpPr>
          <p:cNvPr id="13" name="Tijdelijke aanduiding voor afbeelding 12"/>
          <p:cNvSpPr>
            <a:spLocks noGrp="1"/>
          </p:cNvSpPr>
          <p:nvPr>
            <p:ph type="pic" sz="quarter" idx="10"/>
          </p:nvPr>
        </p:nvSpPr>
        <p:spPr>
          <a:xfrm>
            <a:off x="-6256" y="890588"/>
            <a:ext cx="4585686" cy="5609264"/>
          </a:xfrm>
        </p:spPr>
        <p:txBody>
          <a:bodyPr>
            <a:normAutofit/>
          </a:bodyPr>
          <a:lstStyle>
            <a:lvl1pPr marL="0" indent="0">
              <a:buNone/>
              <a:defRPr sz="1400"/>
            </a:lvl1pPr>
          </a:lstStyle>
          <a:p>
            <a:endParaRPr lang="nl-NL" dirty="0"/>
          </a:p>
        </p:txBody>
      </p:sp>
      <p:sp>
        <p:nvSpPr>
          <p:cNvPr id="17" name="Tijdelijke aanduiding voor tekst 16"/>
          <p:cNvSpPr>
            <a:spLocks noGrp="1"/>
          </p:cNvSpPr>
          <p:nvPr>
            <p:ph type="body" sz="quarter" idx="11" hasCustomPrompt="1"/>
          </p:nvPr>
        </p:nvSpPr>
        <p:spPr>
          <a:xfrm>
            <a:off x="4767263" y="5402696"/>
            <a:ext cx="3878262" cy="931863"/>
          </a:xfrm>
        </p:spPr>
        <p:txBody>
          <a:bodyPr anchor="b">
            <a:noAutofit/>
          </a:bodyPr>
          <a:lstStyle>
            <a:lvl1pPr marL="0" indent="0" algn="l">
              <a:buFontTx/>
              <a:buNone/>
              <a:defRPr sz="1000">
                <a:solidFill>
                  <a:schemeClr val="bg1"/>
                </a:solidFill>
              </a:defRPr>
            </a:lvl1pPr>
            <a:lvl2pPr marL="457200" indent="0" algn="l">
              <a:buFontTx/>
              <a:buNone/>
              <a:defRPr sz="1000">
                <a:solidFill>
                  <a:schemeClr val="bg1"/>
                </a:solidFill>
              </a:defRPr>
            </a:lvl2pPr>
            <a:lvl3pPr marL="914400" indent="0" algn="l">
              <a:buFontTx/>
              <a:buNone/>
              <a:defRPr sz="1000">
                <a:solidFill>
                  <a:schemeClr val="bg1"/>
                </a:solidFill>
              </a:defRPr>
            </a:lvl3pPr>
            <a:lvl4pPr marL="1371600" indent="0" algn="l">
              <a:buFontTx/>
              <a:buNone/>
              <a:defRPr sz="1000">
                <a:solidFill>
                  <a:schemeClr val="bg1"/>
                </a:solidFill>
              </a:defRPr>
            </a:lvl4pPr>
            <a:lvl5pPr marL="1828800" indent="0" algn="l">
              <a:buFontTx/>
              <a:buNone/>
              <a:defRPr sz="1000">
                <a:solidFill>
                  <a:schemeClr val="bg1"/>
                </a:solidFill>
              </a:defRPr>
            </a:lvl5pPr>
          </a:lstStyle>
          <a:p>
            <a:pPr lvl="0"/>
            <a:r>
              <a:rPr lang="nl-NL" dirty="0" smtClean="0"/>
              <a:t>&lt;versie&gt;</a:t>
            </a:r>
            <a:endParaRPr lang="nl-NL" dirty="0"/>
          </a:p>
        </p:txBody>
      </p:sp>
      <p:sp>
        <p:nvSpPr>
          <p:cNvPr id="23" name="Rechthoek 22"/>
          <p:cNvSpPr/>
          <p:nvPr userDrawn="1"/>
        </p:nvSpPr>
        <p:spPr>
          <a:xfrm>
            <a:off x="0" y="6506108"/>
            <a:ext cx="9144000" cy="358149"/>
          </a:xfrm>
          <a:prstGeom prst="rect">
            <a:avLst/>
          </a:prstGeom>
          <a:solidFill>
            <a:srgbClr val="FFFFFF"/>
          </a:solidFill>
          <a:ln>
            <a:solidFill>
              <a:srgbClr val="FFFFFF"/>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2430329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psomming + bee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Titelstijl van model bewerken</a:t>
            </a:r>
            <a:endParaRPr lang="nl-NL" dirty="0"/>
          </a:p>
        </p:txBody>
      </p:sp>
      <p:sp>
        <p:nvSpPr>
          <p:cNvPr id="3" name="Tijdelijke aanduiding voor datum 2"/>
          <p:cNvSpPr>
            <a:spLocks noGrp="1"/>
          </p:cNvSpPr>
          <p:nvPr>
            <p:ph type="dt" sz="half" idx="10"/>
          </p:nvPr>
        </p:nvSpPr>
        <p:spPr/>
        <p:txBody>
          <a:bodyPr/>
          <a:lstStyle/>
          <a:p>
            <a:fld id="{E0907E72-D634-B14E-8F42-930BB5C3EACA}" type="datetime3">
              <a:rPr lang="nl-NL" smtClean="0"/>
              <a:t>21/1/19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6" name="Tijdelijke aanduiding voor tekst 5"/>
          <p:cNvSpPr>
            <a:spLocks noGrp="1"/>
          </p:cNvSpPr>
          <p:nvPr>
            <p:ph type="body" sz="quarter" idx="12"/>
          </p:nvPr>
        </p:nvSpPr>
        <p:spPr>
          <a:xfrm>
            <a:off x="442913" y="1811338"/>
            <a:ext cx="4453799" cy="4305685"/>
          </a:xfrm>
        </p:spPr>
        <p:txBody>
          <a:bodyPr>
            <a:normAutofit/>
          </a:bodyPr>
          <a:lstStyle>
            <a:lvl1pPr marL="285750" indent="-285750">
              <a:lnSpc>
                <a:spcPts val="2400"/>
              </a:lnSpc>
              <a:buFont typeface="Arial"/>
              <a:buChar char="•"/>
              <a:defRPr sz="1600">
                <a:solidFill>
                  <a:schemeClr val="tx1"/>
                </a:solidFill>
              </a:defRPr>
            </a:lvl1pPr>
            <a:lvl2pPr marL="457200" indent="0">
              <a:lnSpc>
                <a:spcPts val="2400"/>
              </a:lnSpc>
              <a:buFontTx/>
              <a:buNone/>
              <a:defRPr sz="1800"/>
            </a:lvl2pPr>
            <a:lvl3pPr marL="914400" indent="0">
              <a:lnSpc>
                <a:spcPts val="2400"/>
              </a:lnSpc>
              <a:buFontTx/>
              <a:buNone/>
              <a:defRPr sz="1800"/>
            </a:lvl3pPr>
            <a:lvl4pPr marL="1371600" indent="0">
              <a:lnSpc>
                <a:spcPts val="2400"/>
              </a:lnSpc>
              <a:buFontTx/>
              <a:buNone/>
              <a:defRPr sz="1800"/>
            </a:lvl4pPr>
            <a:lvl5pPr marL="1828800" indent="0">
              <a:lnSpc>
                <a:spcPts val="2400"/>
              </a:lnSpc>
              <a:buFontTx/>
              <a:buNone/>
              <a:defRPr sz="1800"/>
            </a:lvl5pPr>
          </a:lstStyle>
          <a:p>
            <a:pPr lvl="0"/>
            <a:r>
              <a:rPr lang="nl-NL" dirty="0" smtClean="0"/>
              <a:t>Klik om de tekststijl van het model te bewerken</a:t>
            </a:r>
          </a:p>
        </p:txBody>
      </p:sp>
      <p:sp>
        <p:nvSpPr>
          <p:cNvPr id="7" name="Tijdelijke aanduiding voor afbeelding 6"/>
          <p:cNvSpPr>
            <a:spLocks noGrp="1"/>
          </p:cNvSpPr>
          <p:nvPr>
            <p:ph type="pic" sz="quarter" idx="13"/>
          </p:nvPr>
        </p:nvSpPr>
        <p:spPr>
          <a:xfrm>
            <a:off x="5186363" y="1811338"/>
            <a:ext cx="3494087" cy="4300538"/>
          </a:xfrm>
        </p:spPr>
        <p:txBody>
          <a:bodyPr/>
          <a:lstStyle/>
          <a:p>
            <a:endParaRPr lang="nl-NL"/>
          </a:p>
        </p:txBody>
      </p:sp>
    </p:spTree>
    <p:extLst>
      <p:ext uri="{BB962C8B-B14F-4D97-AF65-F5344CB8AC3E}">
        <p14:creationId xmlns:p14="http://schemas.microsoft.com/office/powerpoint/2010/main" val="2181187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opsomming 2collom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Titelstijl van model bewerken</a:t>
            </a:r>
            <a:endParaRPr lang="nl-NL" dirty="0"/>
          </a:p>
        </p:txBody>
      </p:sp>
      <p:sp>
        <p:nvSpPr>
          <p:cNvPr id="3" name="Tijdelijke aanduiding voor datum 2"/>
          <p:cNvSpPr>
            <a:spLocks noGrp="1"/>
          </p:cNvSpPr>
          <p:nvPr>
            <p:ph type="dt" sz="half" idx="10"/>
          </p:nvPr>
        </p:nvSpPr>
        <p:spPr/>
        <p:txBody>
          <a:bodyPr/>
          <a:lstStyle/>
          <a:p>
            <a:fld id="{E0907E72-D634-B14E-8F42-930BB5C3EACA}" type="datetime3">
              <a:rPr lang="nl-NL" smtClean="0"/>
              <a:t>21/1/19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7" name="Tijdelijke aanduiding voor tekst 6"/>
          <p:cNvSpPr>
            <a:spLocks noGrp="1"/>
          </p:cNvSpPr>
          <p:nvPr>
            <p:ph type="body" sz="quarter" idx="12"/>
          </p:nvPr>
        </p:nvSpPr>
        <p:spPr>
          <a:xfrm>
            <a:off x="450850" y="1811338"/>
            <a:ext cx="8229600" cy="4256088"/>
          </a:xfrm>
        </p:spPr>
        <p:txBody>
          <a:bodyPr numCol="2" spcCol="360000"/>
          <a:lstStyle>
            <a:lvl1pPr marL="285750" indent="-285750" algn="l">
              <a:buFont typeface="Arial"/>
              <a:buChar char="•"/>
              <a:defRPr>
                <a:solidFill>
                  <a:schemeClr val="tx1"/>
                </a:solidFill>
              </a:defRPr>
            </a:lvl1pPr>
            <a:lvl2pPr marL="742950" indent="-285750" algn="l">
              <a:buFont typeface="Arial"/>
              <a:buChar char="•"/>
              <a:defRPr/>
            </a:lvl2pPr>
            <a:lvl3pPr marL="1200150" indent="-285750" algn="l">
              <a:buFont typeface="Arial"/>
              <a:buChar char="•"/>
              <a:defRPr/>
            </a:lvl3pPr>
            <a:lvl4pPr marL="1657350" indent="-285750" algn="l">
              <a:buFont typeface="Arial"/>
              <a:buChar char="•"/>
              <a:defRPr/>
            </a:lvl4pPr>
            <a:lvl5pPr marL="2114550" indent="-285750" algn="l">
              <a:buFont typeface="Arial"/>
              <a:buChar char="•"/>
              <a:defRPr/>
            </a:lvl5pPr>
          </a:lstStyle>
          <a:p>
            <a:pPr lvl="0"/>
            <a:r>
              <a:rPr lang="nl-NL" dirty="0" smtClean="0"/>
              <a:t>Klik om de tekststijl van het model te bewerken</a:t>
            </a:r>
          </a:p>
        </p:txBody>
      </p:sp>
    </p:spTree>
    <p:extLst>
      <p:ext uri="{BB962C8B-B14F-4D97-AF65-F5344CB8AC3E}">
        <p14:creationId xmlns:p14="http://schemas.microsoft.com/office/powerpoint/2010/main" val="1251688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 beeld">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D47926E4-11B3-B64B-8EE4-687F3D5A2AC1}" type="datetime3">
              <a:rPr lang="nl-NL" smtClean="0"/>
              <a:t>21/1/19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6" name="Tijdelijke aanduiding voor afbeelding 5"/>
          <p:cNvSpPr>
            <a:spLocks noGrp="1"/>
          </p:cNvSpPr>
          <p:nvPr>
            <p:ph type="pic" sz="quarter" idx="12"/>
          </p:nvPr>
        </p:nvSpPr>
        <p:spPr>
          <a:xfrm>
            <a:off x="0" y="4779818"/>
            <a:ext cx="9144000" cy="1486045"/>
          </a:xfrm>
        </p:spPr>
        <p:txBody>
          <a:bodyPr>
            <a:normAutofit/>
          </a:bodyPr>
          <a:lstStyle>
            <a:lvl1pPr>
              <a:defRPr sz="1400"/>
            </a:lvl1pPr>
          </a:lstStyle>
          <a:p>
            <a:endParaRPr lang="nl-NL" dirty="0"/>
          </a:p>
        </p:txBody>
      </p:sp>
      <p:sp>
        <p:nvSpPr>
          <p:cNvPr id="7" name="Titel 1"/>
          <p:cNvSpPr>
            <a:spLocks noGrp="1"/>
          </p:cNvSpPr>
          <p:nvPr>
            <p:ph type="title"/>
          </p:nvPr>
        </p:nvSpPr>
        <p:spPr>
          <a:xfrm>
            <a:off x="450850" y="1169390"/>
            <a:ext cx="8229600" cy="663123"/>
          </a:xfrm>
        </p:spPr>
        <p:txBody>
          <a:bodyPr/>
          <a:lstStyle/>
          <a:p>
            <a:r>
              <a:rPr lang="nl-NL" dirty="0" smtClean="0"/>
              <a:t>Titelstijl van model bewerken</a:t>
            </a:r>
            <a:endParaRPr lang="nl-NL" dirty="0"/>
          </a:p>
        </p:txBody>
      </p:sp>
      <p:sp>
        <p:nvSpPr>
          <p:cNvPr id="8" name="Tijdelijke aanduiding voor tekst 5"/>
          <p:cNvSpPr>
            <a:spLocks noGrp="1"/>
          </p:cNvSpPr>
          <p:nvPr>
            <p:ph type="body" sz="quarter" idx="13"/>
          </p:nvPr>
        </p:nvSpPr>
        <p:spPr>
          <a:xfrm>
            <a:off x="457200" y="1811338"/>
            <a:ext cx="8223250" cy="2743200"/>
          </a:xfrm>
        </p:spPr>
        <p:txBody>
          <a:bodyPr>
            <a:normAutofit/>
          </a:bodyPr>
          <a:lstStyle>
            <a:lvl1pPr marL="0" indent="0">
              <a:lnSpc>
                <a:spcPts val="2400"/>
              </a:lnSpc>
              <a:buFontTx/>
              <a:buNone/>
              <a:defRPr sz="1600">
                <a:solidFill>
                  <a:srgbClr val="000000"/>
                </a:solidFill>
              </a:defRPr>
            </a:lvl1pPr>
            <a:lvl2pPr marL="457200" indent="0">
              <a:lnSpc>
                <a:spcPts val="2400"/>
              </a:lnSpc>
              <a:buFontTx/>
              <a:buNone/>
              <a:defRPr sz="1600">
                <a:solidFill>
                  <a:srgbClr val="000000"/>
                </a:solidFill>
              </a:defRPr>
            </a:lvl2pPr>
            <a:lvl3pPr marL="914400" indent="0">
              <a:lnSpc>
                <a:spcPts val="2400"/>
              </a:lnSpc>
              <a:buFontTx/>
              <a:buNone/>
              <a:defRPr sz="1600">
                <a:solidFill>
                  <a:srgbClr val="000000"/>
                </a:solidFill>
              </a:defRPr>
            </a:lvl3pPr>
            <a:lvl4pPr marL="1371600" indent="0">
              <a:lnSpc>
                <a:spcPts val="2400"/>
              </a:lnSpc>
              <a:buFontTx/>
              <a:buNone/>
              <a:defRPr sz="1600">
                <a:solidFill>
                  <a:srgbClr val="000000"/>
                </a:solidFill>
              </a:defRPr>
            </a:lvl4pPr>
            <a:lvl5pPr marL="1828800" indent="0">
              <a:lnSpc>
                <a:spcPts val="2400"/>
              </a:lnSpc>
              <a:buFontTx/>
              <a:buNone/>
              <a:defRPr sz="1600">
                <a:solidFill>
                  <a:srgbClr val="000000"/>
                </a:solidFill>
              </a:defRPr>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Tree>
    <p:extLst>
      <p:ext uri="{BB962C8B-B14F-4D97-AF65-F5344CB8AC3E}">
        <p14:creationId xmlns:p14="http://schemas.microsoft.com/office/powerpoint/2010/main" val="3404677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ekst + 2x beeld hor">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D47926E4-11B3-B64B-8EE4-687F3D5A2AC1}" type="datetime3">
              <a:rPr lang="nl-NL" smtClean="0"/>
              <a:t>21/1/19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6" name="Tijdelijke aanduiding voor afbeelding 5"/>
          <p:cNvSpPr>
            <a:spLocks noGrp="1"/>
          </p:cNvSpPr>
          <p:nvPr>
            <p:ph type="pic" sz="quarter" idx="12"/>
          </p:nvPr>
        </p:nvSpPr>
        <p:spPr>
          <a:xfrm>
            <a:off x="450850" y="4078829"/>
            <a:ext cx="3890754" cy="2053685"/>
          </a:xfrm>
        </p:spPr>
        <p:txBody>
          <a:bodyPr>
            <a:normAutofit/>
          </a:bodyPr>
          <a:lstStyle>
            <a:lvl1pPr>
              <a:defRPr sz="1400"/>
            </a:lvl1pPr>
          </a:lstStyle>
          <a:p>
            <a:endParaRPr lang="nl-NL" dirty="0"/>
          </a:p>
        </p:txBody>
      </p:sp>
      <p:sp>
        <p:nvSpPr>
          <p:cNvPr id="7" name="Titel 1"/>
          <p:cNvSpPr>
            <a:spLocks noGrp="1"/>
          </p:cNvSpPr>
          <p:nvPr>
            <p:ph type="title"/>
          </p:nvPr>
        </p:nvSpPr>
        <p:spPr>
          <a:xfrm>
            <a:off x="450850" y="1169390"/>
            <a:ext cx="8229600" cy="663123"/>
          </a:xfrm>
        </p:spPr>
        <p:txBody>
          <a:bodyPr/>
          <a:lstStyle/>
          <a:p>
            <a:r>
              <a:rPr lang="nl-NL" dirty="0" smtClean="0"/>
              <a:t>Titelstijl van model bewerken</a:t>
            </a:r>
            <a:endParaRPr lang="nl-NL" dirty="0"/>
          </a:p>
        </p:txBody>
      </p:sp>
      <p:sp>
        <p:nvSpPr>
          <p:cNvPr id="8" name="Tijdelijke aanduiding voor tekst 5"/>
          <p:cNvSpPr>
            <a:spLocks noGrp="1"/>
          </p:cNvSpPr>
          <p:nvPr>
            <p:ph type="body" sz="quarter" idx="13"/>
          </p:nvPr>
        </p:nvSpPr>
        <p:spPr>
          <a:xfrm>
            <a:off x="450850" y="1811338"/>
            <a:ext cx="8229600" cy="2073559"/>
          </a:xfrm>
        </p:spPr>
        <p:txBody>
          <a:bodyPr>
            <a:normAutofit/>
          </a:bodyPr>
          <a:lstStyle>
            <a:lvl1pPr marL="0" indent="0">
              <a:lnSpc>
                <a:spcPts val="2400"/>
              </a:lnSpc>
              <a:buFontTx/>
              <a:buNone/>
              <a:defRPr sz="1600">
                <a:solidFill>
                  <a:srgbClr val="000000"/>
                </a:solidFill>
              </a:defRPr>
            </a:lvl1pPr>
            <a:lvl2pPr marL="457200" indent="0">
              <a:lnSpc>
                <a:spcPts val="2400"/>
              </a:lnSpc>
              <a:buFontTx/>
              <a:buNone/>
              <a:defRPr sz="1600">
                <a:solidFill>
                  <a:srgbClr val="000000"/>
                </a:solidFill>
              </a:defRPr>
            </a:lvl2pPr>
            <a:lvl3pPr marL="914400" indent="0">
              <a:lnSpc>
                <a:spcPts val="2400"/>
              </a:lnSpc>
              <a:buFontTx/>
              <a:buNone/>
              <a:defRPr sz="1600">
                <a:solidFill>
                  <a:srgbClr val="000000"/>
                </a:solidFill>
              </a:defRPr>
            </a:lvl3pPr>
            <a:lvl4pPr marL="1371600" indent="0">
              <a:lnSpc>
                <a:spcPts val="2400"/>
              </a:lnSpc>
              <a:buFontTx/>
              <a:buNone/>
              <a:defRPr sz="1600">
                <a:solidFill>
                  <a:srgbClr val="000000"/>
                </a:solidFill>
              </a:defRPr>
            </a:lvl4pPr>
            <a:lvl5pPr marL="1828800" indent="0">
              <a:lnSpc>
                <a:spcPts val="2400"/>
              </a:lnSpc>
              <a:buFontTx/>
              <a:buNone/>
              <a:defRPr sz="1600">
                <a:solidFill>
                  <a:srgbClr val="000000"/>
                </a:solidFill>
              </a:defRPr>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9" name="Tijdelijke aanduiding voor afbeelding 5"/>
          <p:cNvSpPr>
            <a:spLocks noGrp="1"/>
          </p:cNvSpPr>
          <p:nvPr>
            <p:ph type="pic" sz="quarter" idx="14"/>
          </p:nvPr>
        </p:nvSpPr>
        <p:spPr>
          <a:xfrm>
            <a:off x="4789696" y="4078829"/>
            <a:ext cx="3890754" cy="2053685"/>
          </a:xfrm>
        </p:spPr>
        <p:txBody>
          <a:bodyPr>
            <a:normAutofit/>
          </a:bodyPr>
          <a:lstStyle>
            <a:lvl1pPr>
              <a:defRPr sz="1400"/>
            </a:lvl1pPr>
          </a:lstStyle>
          <a:p>
            <a:endParaRPr lang="nl-NL" dirty="0"/>
          </a:p>
        </p:txBody>
      </p:sp>
    </p:spTree>
    <p:extLst>
      <p:ext uri="{BB962C8B-B14F-4D97-AF65-F5344CB8AC3E}">
        <p14:creationId xmlns:p14="http://schemas.microsoft.com/office/powerpoint/2010/main" val="816870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ekst + 2x beeld ver">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D47926E4-11B3-B64B-8EE4-687F3D5A2AC1}" type="datetime3">
              <a:rPr lang="nl-NL" smtClean="0"/>
              <a:t>21/1/19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6" name="Tijdelijke aanduiding voor afbeelding 5"/>
          <p:cNvSpPr>
            <a:spLocks noGrp="1"/>
          </p:cNvSpPr>
          <p:nvPr>
            <p:ph type="pic" sz="quarter" idx="12"/>
          </p:nvPr>
        </p:nvSpPr>
        <p:spPr>
          <a:xfrm>
            <a:off x="4792644" y="1805082"/>
            <a:ext cx="3890754" cy="2053685"/>
          </a:xfrm>
        </p:spPr>
        <p:txBody>
          <a:bodyPr>
            <a:normAutofit/>
          </a:bodyPr>
          <a:lstStyle>
            <a:lvl1pPr>
              <a:defRPr sz="1400"/>
            </a:lvl1pPr>
          </a:lstStyle>
          <a:p>
            <a:endParaRPr lang="nl-NL" dirty="0"/>
          </a:p>
        </p:txBody>
      </p:sp>
      <p:sp>
        <p:nvSpPr>
          <p:cNvPr id="7" name="Titel 1"/>
          <p:cNvSpPr>
            <a:spLocks noGrp="1"/>
          </p:cNvSpPr>
          <p:nvPr>
            <p:ph type="title"/>
          </p:nvPr>
        </p:nvSpPr>
        <p:spPr>
          <a:xfrm>
            <a:off x="450850" y="1169390"/>
            <a:ext cx="8229600" cy="663123"/>
          </a:xfrm>
        </p:spPr>
        <p:txBody>
          <a:bodyPr/>
          <a:lstStyle/>
          <a:p>
            <a:r>
              <a:rPr lang="nl-NL" dirty="0" smtClean="0"/>
              <a:t>Titelstijl van model bewerken</a:t>
            </a:r>
            <a:endParaRPr lang="nl-NL" dirty="0"/>
          </a:p>
        </p:txBody>
      </p:sp>
      <p:sp>
        <p:nvSpPr>
          <p:cNvPr id="8" name="Tijdelijke aanduiding voor tekst 5"/>
          <p:cNvSpPr>
            <a:spLocks noGrp="1"/>
          </p:cNvSpPr>
          <p:nvPr>
            <p:ph type="body" sz="quarter" idx="13"/>
          </p:nvPr>
        </p:nvSpPr>
        <p:spPr>
          <a:xfrm>
            <a:off x="457200" y="1811338"/>
            <a:ext cx="3947060" cy="4321175"/>
          </a:xfrm>
        </p:spPr>
        <p:txBody>
          <a:bodyPr>
            <a:normAutofit/>
          </a:bodyPr>
          <a:lstStyle>
            <a:lvl1pPr marL="0" indent="0">
              <a:lnSpc>
                <a:spcPts val="2400"/>
              </a:lnSpc>
              <a:buFontTx/>
              <a:buNone/>
              <a:defRPr sz="1600">
                <a:solidFill>
                  <a:srgbClr val="000000"/>
                </a:solidFill>
              </a:defRPr>
            </a:lvl1pPr>
            <a:lvl2pPr marL="457200" indent="0">
              <a:lnSpc>
                <a:spcPts val="2400"/>
              </a:lnSpc>
              <a:buFontTx/>
              <a:buNone/>
              <a:defRPr sz="1600">
                <a:solidFill>
                  <a:srgbClr val="000000"/>
                </a:solidFill>
              </a:defRPr>
            </a:lvl2pPr>
            <a:lvl3pPr marL="914400" indent="0">
              <a:lnSpc>
                <a:spcPts val="2400"/>
              </a:lnSpc>
              <a:buFontTx/>
              <a:buNone/>
              <a:defRPr sz="1600">
                <a:solidFill>
                  <a:srgbClr val="000000"/>
                </a:solidFill>
              </a:defRPr>
            </a:lvl3pPr>
            <a:lvl4pPr marL="1371600" indent="0">
              <a:lnSpc>
                <a:spcPts val="2400"/>
              </a:lnSpc>
              <a:buFontTx/>
              <a:buNone/>
              <a:defRPr sz="1600">
                <a:solidFill>
                  <a:srgbClr val="000000"/>
                </a:solidFill>
              </a:defRPr>
            </a:lvl4pPr>
            <a:lvl5pPr marL="1828800" indent="0">
              <a:lnSpc>
                <a:spcPts val="2400"/>
              </a:lnSpc>
              <a:buFontTx/>
              <a:buNone/>
              <a:defRPr sz="1600">
                <a:solidFill>
                  <a:srgbClr val="000000"/>
                </a:solidFill>
              </a:defRPr>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9" name="Tijdelijke aanduiding voor afbeelding 5"/>
          <p:cNvSpPr>
            <a:spLocks noGrp="1"/>
          </p:cNvSpPr>
          <p:nvPr>
            <p:ph type="pic" sz="quarter" idx="14"/>
          </p:nvPr>
        </p:nvSpPr>
        <p:spPr>
          <a:xfrm>
            <a:off x="4789696" y="4078829"/>
            <a:ext cx="3890754" cy="2053685"/>
          </a:xfrm>
        </p:spPr>
        <p:txBody>
          <a:bodyPr>
            <a:normAutofit/>
          </a:bodyPr>
          <a:lstStyle>
            <a:lvl1pPr>
              <a:defRPr sz="1400"/>
            </a:lvl1pPr>
          </a:lstStyle>
          <a:p>
            <a:endParaRPr lang="nl-NL" dirty="0"/>
          </a:p>
        </p:txBody>
      </p:sp>
    </p:spTree>
    <p:extLst>
      <p:ext uri="{BB962C8B-B14F-4D97-AF65-F5344CB8AC3E}">
        <p14:creationId xmlns:p14="http://schemas.microsoft.com/office/powerpoint/2010/main" val="2165758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afbeelding">
    <p:spTree>
      <p:nvGrpSpPr>
        <p:cNvPr id="1" name=""/>
        <p:cNvGrpSpPr/>
        <p:nvPr/>
      </p:nvGrpSpPr>
      <p:grpSpPr>
        <a:xfrm>
          <a:off x="0" y="0"/>
          <a:ext cx="0" cy="0"/>
          <a:chOff x="0" y="0"/>
          <a:chExt cx="0" cy="0"/>
        </a:xfrm>
      </p:grpSpPr>
      <p:sp>
        <p:nvSpPr>
          <p:cNvPr id="2" name="Titel 1"/>
          <p:cNvSpPr>
            <a:spLocks noGrp="1"/>
          </p:cNvSpPr>
          <p:nvPr>
            <p:ph type="title"/>
          </p:nvPr>
        </p:nvSpPr>
        <p:spPr>
          <a:xfrm>
            <a:off x="450850" y="1169390"/>
            <a:ext cx="3736302" cy="663123"/>
          </a:xfrm>
        </p:spPr>
        <p:txBody>
          <a:bodyPr/>
          <a:lstStyle/>
          <a:p>
            <a:r>
              <a:rPr lang="nl-NL" dirty="0" smtClean="0"/>
              <a:t>Titelstijl van model bewerken</a:t>
            </a:r>
            <a:endParaRPr lang="nl-NL" dirty="0"/>
          </a:p>
        </p:txBody>
      </p:sp>
      <p:sp>
        <p:nvSpPr>
          <p:cNvPr id="3" name="Tijdelijke aanduiding voor datum 2"/>
          <p:cNvSpPr>
            <a:spLocks noGrp="1"/>
          </p:cNvSpPr>
          <p:nvPr>
            <p:ph type="dt" sz="half" idx="10"/>
          </p:nvPr>
        </p:nvSpPr>
        <p:spPr/>
        <p:txBody>
          <a:bodyPr/>
          <a:lstStyle/>
          <a:p>
            <a:fld id="{C1BCF565-E116-0249-97A2-BDF505AB21A5}" type="datetime3">
              <a:rPr lang="nl-NL" smtClean="0"/>
              <a:t>21/1/19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tekst 5"/>
          <p:cNvSpPr>
            <a:spLocks noGrp="1"/>
          </p:cNvSpPr>
          <p:nvPr>
            <p:ph type="body" sz="quarter" idx="13"/>
          </p:nvPr>
        </p:nvSpPr>
        <p:spPr>
          <a:xfrm>
            <a:off x="457200" y="2182862"/>
            <a:ext cx="3729952" cy="2743200"/>
          </a:xfrm>
        </p:spPr>
        <p:txBody>
          <a:bodyPr>
            <a:normAutofit/>
          </a:bodyPr>
          <a:lstStyle>
            <a:lvl1pPr marL="0" indent="0">
              <a:lnSpc>
                <a:spcPts val="2400"/>
              </a:lnSpc>
              <a:buFontTx/>
              <a:buNone/>
              <a:defRPr sz="1600">
                <a:solidFill>
                  <a:srgbClr val="000000"/>
                </a:solidFill>
              </a:defRPr>
            </a:lvl1pPr>
            <a:lvl2pPr marL="457200" indent="0">
              <a:lnSpc>
                <a:spcPts val="2400"/>
              </a:lnSpc>
              <a:buFontTx/>
              <a:buNone/>
              <a:defRPr sz="1600">
                <a:solidFill>
                  <a:srgbClr val="000000"/>
                </a:solidFill>
              </a:defRPr>
            </a:lvl2pPr>
            <a:lvl3pPr marL="914400" indent="0">
              <a:lnSpc>
                <a:spcPts val="2400"/>
              </a:lnSpc>
              <a:buFontTx/>
              <a:buNone/>
              <a:defRPr sz="1600">
                <a:solidFill>
                  <a:srgbClr val="000000"/>
                </a:solidFill>
              </a:defRPr>
            </a:lvl3pPr>
            <a:lvl4pPr marL="1371600" indent="0">
              <a:lnSpc>
                <a:spcPts val="2400"/>
              </a:lnSpc>
              <a:buFontTx/>
              <a:buNone/>
              <a:defRPr sz="1600">
                <a:solidFill>
                  <a:srgbClr val="000000"/>
                </a:solidFill>
              </a:defRPr>
            </a:lvl4pPr>
            <a:lvl5pPr marL="1828800" indent="0">
              <a:lnSpc>
                <a:spcPts val="2400"/>
              </a:lnSpc>
              <a:buFontTx/>
              <a:buNone/>
              <a:defRPr sz="1600">
                <a:solidFill>
                  <a:srgbClr val="000000"/>
                </a:solidFill>
              </a:defRPr>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7" name="Tijdelijke aanduiding voor afbeelding 6"/>
          <p:cNvSpPr>
            <a:spLocks noGrp="1"/>
          </p:cNvSpPr>
          <p:nvPr>
            <p:ph type="pic" sz="quarter" idx="14"/>
          </p:nvPr>
        </p:nvSpPr>
        <p:spPr>
          <a:xfrm>
            <a:off x="4567238" y="1160462"/>
            <a:ext cx="4235017" cy="4972051"/>
          </a:xfrm>
        </p:spPr>
        <p:txBody>
          <a:bodyPr>
            <a:normAutofit/>
          </a:bodyPr>
          <a:lstStyle>
            <a:lvl1pPr>
              <a:defRPr sz="1400"/>
            </a:lvl1pPr>
          </a:lstStyle>
          <a:p>
            <a:endParaRPr lang="nl-NL" dirty="0"/>
          </a:p>
        </p:txBody>
      </p:sp>
    </p:spTree>
    <p:extLst>
      <p:ext uri="{BB962C8B-B14F-4D97-AF65-F5344CB8AC3E}">
        <p14:creationId xmlns:p14="http://schemas.microsoft.com/office/powerpoint/2010/main" val="1818760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fbeelding">
    <p:spTree>
      <p:nvGrpSpPr>
        <p:cNvPr id="1" name=""/>
        <p:cNvGrpSpPr/>
        <p:nvPr/>
      </p:nvGrpSpPr>
      <p:grpSpPr>
        <a:xfrm>
          <a:off x="0" y="0"/>
          <a:ext cx="0" cy="0"/>
          <a:chOff x="0" y="0"/>
          <a:chExt cx="0" cy="0"/>
        </a:xfrm>
      </p:grpSpPr>
      <p:sp>
        <p:nvSpPr>
          <p:cNvPr id="9" name="Tijdelijke aanduiding voor afbeelding 8"/>
          <p:cNvSpPr>
            <a:spLocks noGrp="1"/>
          </p:cNvSpPr>
          <p:nvPr>
            <p:ph type="pic" sz="quarter" idx="13"/>
          </p:nvPr>
        </p:nvSpPr>
        <p:spPr>
          <a:xfrm>
            <a:off x="1444625" y="1168400"/>
            <a:ext cx="6244648" cy="4159250"/>
          </a:xfrm>
        </p:spPr>
        <p:txBody>
          <a:bodyPr>
            <a:normAutofit/>
          </a:bodyPr>
          <a:lstStyle>
            <a:lvl1pPr>
              <a:defRPr sz="1400"/>
            </a:lvl1pPr>
          </a:lstStyle>
          <a:p>
            <a:endParaRPr lang="nl-NL" dirty="0"/>
          </a:p>
        </p:txBody>
      </p:sp>
      <p:sp>
        <p:nvSpPr>
          <p:cNvPr id="2" name="Titel 1"/>
          <p:cNvSpPr>
            <a:spLocks noGrp="1"/>
          </p:cNvSpPr>
          <p:nvPr>
            <p:ph type="title"/>
          </p:nvPr>
        </p:nvSpPr>
        <p:spPr>
          <a:xfrm>
            <a:off x="1445203" y="5384243"/>
            <a:ext cx="6244070" cy="519333"/>
          </a:xfrm>
        </p:spPr>
        <p:txBody>
          <a:bodyPr>
            <a:normAutofit/>
          </a:bodyPr>
          <a:lstStyle>
            <a:lvl1pPr>
              <a:defRPr sz="2000"/>
            </a:lvl1pPr>
          </a:lstStyle>
          <a:p>
            <a:r>
              <a:rPr lang="nl-NL" dirty="0" smtClean="0"/>
              <a:t>Titelstijl van model bewerken</a:t>
            </a:r>
            <a:endParaRPr lang="nl-NL" dirty="0"/>
          </a:p>
        </p:txBody>
      </p:sp>
      <p:sp>
        <p:nvSpPr>
          <p:cNvPr id="3" name="Tijdelijke aanduiding voor datum 2"/>
          <p:cNvSpPr>
            <a:spLocks noGrp="1"/>
          </p:cNvSpPr>
          <p:nvPr>
            <p:ph type="dt" sz="half" idx="10"/>
          </p:nvPr>
        </p:nvSpPr>
        <p:spPr/>
        <p:txBody>
          <a:bodyPr/>
          <a:lstStyle/>
          <a:p>
            <a:fld id="{33B407B4-DD70-D045-8D0A-4EFC055441BF}" type="datetime3">
              <a:rPr lang="nl-NL" smtClean="0"/>
              <a:t>21/1/19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7" name="Tijdelijke aanduiding voor tekst 6"/>
          <p:cNvSpPr>
            <a:spLocks noGrp="1"/>
          </p:cNvSpPr>
          <p:nvPr>
            <p:ph type="body" sz="quarter" idx="12"/>
          </p:nvPr>
        </p:nvSpPr>
        <p:spPr>
          <a:xfrm>
            <a:off x="1444625" y="5765367"/>
            <a:ext cx="6245225" cy="407987"/>
          </a:xfrm>
        </p:spPr>
        <p:txBody>
          <a:bodyPr>
            <a:noAutofit/>
          </a:bodyPr>
          <a:lstStyle>
            <a:lvl1pPr algn="l">
              <a:defRPr sz="1400">
                <a:solidFill>
                  <a:srgbClr val="000000"/>
                </a:solidFill>
              </a:defRPr>
            </a:lvl1pPr>
            <a:lvl2pPr algn="l">
              <a:defRPr sz="1400"/>
            </a:lvl2pPr>
            <a:lvl3pPr algn="l">
              <a:defRPr sz="1400"/>
            </a:lvl3pPr>
            <a:lvl4pPr algn="l">
              <a:defRPr sz="1400"/>
            </a:lvl4pPr>
            <a:lvl5pPr algn="l">
              <a:defRPr sz="1400"/>
            </a:lvl5pPr>
          </a:lstStyle>
          <a:p>
            <a:pPr lvl="0"/>
            <a:r>
              <a:rPr lang="nl-NL" dirty="0" smtClean="0"/>
              <a:t>Klik om de tekststijl van het model te bewerken</a:t>
            </a:r>
          </a:p>
        </p:txBody>
      </p:sp>
    </p:spTree>
    <p:extLst>
      <p:ext uri="{BB962C8B-B14F-4D97-AF65-F5344CB8AC3E}">
        <p14:creationId xmlns:p14="http://schemas.microsoft.com/office/powerpoint/2010/main" val="10789531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afbeeldingen verticaal">
    <p:spTree>
      <p:nvGrpSpPr>
        <p:cNvPr id="1" name=""/>
        <p:cNvGrpSpPr/>
        <p:nvPr/>
      </p:nvGrpSpPr>
      <p:grpSpPr>
        <a:xfrm>
          <a:off x="0" y="0"/>
          <a:ext cx="0" cy="0"/>
          <a:chOff x="0" y="0"/>
          <a:chExt cx="0" cy="0"/>
        </a:xfrm>
      </p:grpSpPr>
      <p:sp>
        <p:nvSpPr>
          <p:cNvPr id="9" name="Tijdelijke aanduiding voor afbeelding 8"/>
          <p:cNvSpPr>
            <a:spLocks noGrp="1"/>
          </p:cNvSpPr>
          <p:nvPr>
            <p:ph type="pic" sz="quarter" idx="13"/>
          </p:nvPr>
        </p:nvSpPr>
        <p:spPr>
          <a:xfrm>
            <a:off x="1444624" y="1168400"/>
            <a:ext cx="2919557" cy="4159250"/>
          </a:xfrm>
        </p:spPr>
        <p:txBody>
          <a:bodyPr>
            <a:normAutofit/>
          </a:bodyPr>
          <a:lstStyle>
            <a:lvl1pPr>
              <a:defRPr sz="1400"/>
            </a:lvl1pPr>
          </a:lstStyle>
          <a:p>
            <a:endParaRPr lang="nl-NL" dirty="0"/>
          </a:p>
        </p:txBody>
      </p:sp>
      <p:sp>
        <p:nvSpPr>
          <p:cNvPr id="2" name="Titel 1"/>
          <p:cNvSpPr>
            <a:spLocks noGrp="1"/>
          </p:cNvSpPr>
          <p:nvPr>
            <p:ph type="title"/>
          </p:nvPr>
        </p:nvSpPr>
        <p:spPr>
          <a:xfrm>
            <a:off x="1445203" y="5384243"/>
            <a:ext cx="6244070" cy="519333"/>
          </a:xfrm>
        </p:spPr>
        <p:txBody>
          <a:bodyPr>
            <a:normAutofit/>
          </a:bodyPr>
          <a:lstStyle>
            <a:lvl1pPr>
              <a:defRPr sz="2000"/>
            </a:lvl1pPr>
          </a:lstStyle>
          <a:p>
            <a:r>
              <a:rPr lang="nl-NL" dirty="0" smtClean="0"/>
              <a:t>Titelstijl van model bewerken</a:t>
            </a:r>
            <a:endParaRPr lang="nl-NL" dirty="0"/>
          </a:p>
        </p:txBody>
      </p:sp>
      <p:sp>
        <p:nvSpPr>
          <p:cNvPr id="3" name="Tijdelijke aanduiding voor datum 2"/>
          <p:cNvSpPr>
            <a:spLocks noGrp="1"/>
          </p:cNvSpPr>
          <p:nvPr>
            <p:ph type="dt" sz="half" idx="10"/>
          </p:nvPr>
        </p:nvSpPr>
        <p:spPr/>
        <p:txBody>
          <a:bodyPr/>
          <a:lstStyle/>
          <a:p>
            <a:fld id="{33B407B4-DD70-D045-8D0A-4EFC055441BF}" type="datetime3">
              <a:rPr lang="nl-NL" smtClean="0"/>
              <a:t>21/1/19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7" name="Tijdelijke aanduiding voor tekst 6"/>
          <p:cNvSpPr>
            <a:spLocks noGrp="1"/>
          </p:cNvSpPr>
          <p:nvPr>
            <p:ph type="body" sz="quarter" idx="12"/>
          </p:nvPr>
        </p:nvSpPr>
        <p:spPr>
          <a:xfrm>
            <a:off x="1444625" y="5765367"/>
            <a:ext cx="6245225" cy="407987"/>
          </a:xfrm>
        </p:spPr>
        <p:txBody>
          <a:bodyPr>
            <a:noAutofit/>
          </a:bodyPr>
          <a:lstStyle>
            <a:lvl1pPr algn="l">
              <a:defRPr sz="1400">
                <a:solidFill>
                  <a:srgbClr val="000000"/>
                </a:solidFill>
              </a:defRPr>
            </a:lvl1pPr>
            <a:lvl2pPr algn="l">
              <a:defRPr sz="1400"/>
            </a:lvl2pPr>
            <a:lvl3pPr algn="l">
              <a:defRPr sz="1400"/>
            </a:lvl3pPr>
            <a:lvl4pPr algn="l">
              <a:defRPr sz="1400"/>
            </a:lvl4pPr>
            <a:lvl5pPr algn="l">
              <a:defRPr sz="1400"/>
            </a:lvl5pPr>
          </a:lstStyle>
          <a:p>
            <a:pPr lvl="0"/>
            <a:r>
              <a:rPr lang="nl-NL" dirty="0" smtClean="0"/>
              <a:t>Klik om de tekststijl van het model te bewerken</a:t>
            </a:r>
          </a:p>
        </p:txBody>
      </p:sp>
      <p:sp>
        <p:nvSpPr>
          <p:cNvPr id="8" name="Tijdelijke aanduiding voor afbeelding 8"/>
          <p:cNvSpPr>
            <a:spLocks noGrp="1"/>
          </p:cNvSpPr>
          <p:nvPr>
            <p:ph type="pic" sz="quarter" idx="14"/>
          </p:nvPr>
        </p:nvSpPr>
        <p:spPr>
          <a:xfrm>
            <a:off x="4756727" y="1160463"/>
            <a:ext cx="2932546" cy="4159250"/>
          </a:xfrm>
        </p:spPr>
        <p:txBody>
          <a:bodyPr>
            <a:normAutofit/>
          </a:bodyPr>
          <a:lstStyle>
            <a:lvl1pPr>
              <a:defRPr sz="1400"/>
            </a:lvl1pPr>
          </a:lstStyle>
          <a:p>
            <a:endParaRPr lang="nl-NL" dirty="0"/>
          </a:p>
        </p:txBody>
      </p:sp>
    </p:spTree>
    <p:extLst>
      <p:ext uri="{BB962C8B-B14F-4D97-AF65-F5344CB8AC3E}">
        <p14:creationId xmlns:p14="http://schemas.microsoft.com/office/powerpoint/2010/main" val="36652152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noFill/>
          <a:ln>
            <a:noFill/>
          </a:ln>
        </p:spPr>
        <p:txBody>
          <a:bodyPr/>
          <a:lstStyle/>
          <a:p>
            <a:r>
              <a:rPr lang="nl-NL" dirty="0" smtClean="0"/>
              <a:t>Klik om de stijl te bewerken</a:t>
            </a:r>
            <a:endParaRPr lang="nl-NL" dirty="0"/>
          </a:p>
        </p:txBody>
      </p:sp>
      <p:sp>
        <p:nvSpPr>
          <p:cNvPr id="3" name="Tijdelijke aanduiding voor inhoud 2"/>
          <p:cNvSpPr>
            <a:spLocks noGrp="1"/>
          </p:cNvSpPr>
          <p:nvPr>
            <p:ph idx="1"/>
          </p:nvPr>
        </p:nvSpPr>
        <p:spPr/>
        <p:txBody>
          <a:bodyPr/>
          <a:lstStyle>
            <a:lvl1pPr>
              <a:defRPr/>
            </a:lvl1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8" name="Tijdelijke aanduiding voor datum 8"/>
          <p:cNvSpPr>
            <a:spLocks noGrp="1"/>
          </p:cNvSpPr>
          <p:nvPr>
            <p:ph type="dt" sz="half" idx="2"/>
          </p:nvPr>
        </p:nvSpPr>
        <p:spPr>
          <a:xfrm>
            <a:off x="6660232" y="6506108"/>
            <a:ext cx="2133600" cy="365125"/>
          </a:xfrm>
          <a:prstGeom prst="rect">
            <a:avLst/>
          </a:prstGeom>
        </p:spPr>
        <p:txBody>
          <a:bodyPr vert="horz" lIns="91440" tIns="45720" rIns="91440" bIns="45720" rtlCol="0" anchor="ctr"/>
          <a:lstStyle>
            <a:lvl1pPr marL="0" marR="0" indent="0" algn="r" defTabSz="914400" rtl="0" eaLnBrk="0" fontAlgn="base" latinLnBrk="0" hangingPunct="0">
              <a:lnSpc>
                <a:spcPct val="100000"/>
              </a:lnSpc>
              <a:spcBef>
                <a:spcPct val="50000"/>
              </a:spcBef>
              <a:spcAft>
                <a:spcPct val="0"/>
              </a:spcAft>
              <a:buClrTx/>
              <a:buSzTx/>
              <a:buFontTx/>
              <a:buNone/>
              <a:tabLst/>
              <a:defRPr sz="1000" b="0" i="0">
                <a:solidFill>
                  <a:srgbClr val="FFFFFF"/>
                </a:solidFill>
                <a:latin typeface="Verdana"/>
                <a:cs typeface="Verdana"/>
              </a:defRPr>
            </a:lvl1pPr>
          </a:lstStyle>
          <a:p>
            <a:r>
              <a:rPr lang="nl-NL" smtClean="0"/>
              <a:t>Sheet #</a:t>
            </a:r>
            <a:endParaRPr lang="nl-NL" dirty="0" smtClean="0"/>
          </a:p>
        </p:txBody>
      </p:sp>
      <p:sp>
        <p:nvSpPr>
          <p:cNvPr id="9" name="Tijdelijke aanduiding voor voettekst 10"/>
          <p:cNvSpPr>
            <a:spLocks noGrp="1"/>
          </p:cNvSpPr>
          <p:nvPr>
            <p:ph type="ftr" sz="quarter" idx="3"/>
          </p:nvPr>
        </p:nvSpPr>
        <p:spPr>
          <a:xfrm>
            <a:off x="380256" y="6513084"/>
            <a:ext cx="2895600"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r>
              <a:rPr lang="nl-NL" smtClean="0"/>
              <a:t>Basispresentatie Omgevingswet augustus 2018</a:t>
            </a:r>
            <a:endParaRPr lang="nl-NL" dirty="0"/>
          </a:p>
        </p:txBody>
      </p:sp>
    </p:spTree>
    <p:extLst>
      <p:ext uri="{BB962C8B-B14F-4D97-AF65-F5344CB8AC3E}">
        <p14:creationId xmlns:p14="http://schemas.microsoft.com/office/powerpoint/2010/main" val="16295691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noFill/>
          <a:ln>
            <a:noFill/>
          </a:ln>
        </p:spPr>
        <p:txBody>
          <a:bodyPr/>
          <a:lstStyle/>
          <a:p>
            <a:r>
              <a:rPr lang="nl-NL" dirty="0" smtClean="0"/>
              <a:t>Klik om de stijl te bewerken</a:t>
            </a:r>
            <a:endParaRPr lang="nl-NL" dirty="0"/>
          </a:p>
        </p:txBody>
      </p:sp>
      <p:sp>
        <p:nvSpPr>
          <p:cNvPr id="3" name="Tijdelijke aanduiding voor inhoud 2"/>
          <p:cNvSpPr>
            <a:spLocks noGrp="1"/>
          </p:cNvSpPr>
          <p:nvPr>
            <p:ph idx="1"/>
          </p:nvPr>
        </p:nvSpPr>
        <p:spPr/>
        <p:txBody>
          <a:bodyPr/>
          <a:lstStyle>
            <a:lvl1pPr>
              <a:defRPr/>
            </a:lvl1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8" name="Tijdelijke aanduiding voor datum 8"/>
          <p:cNvSpPr>
            <a:spLocks noGrp="1"/>
          </p:cNvSpPr>
          <p:nvPr>
            <p:ph type="dt" sz="half" idx="2"/>
          </p:nvPr>
        </p:nvSpPr>
        <p:spPr>
          <a:xfrm>
            <a:off x="6660232" y="6506108"/>
            <a:ext cx="2133600" cy="365125"/>
          </a:xfrm>
          <a:prstGeom prst="rect">
            <a:avLst/>
          </a:prstGeom>
        </p:spPr>
        <p:txBody>
          <a:bodyPr vert="horz" lIns="91440" tIns="45720" rIns="91440" bIns="45720" rtlCol="0" anchor="ctr"/>
          <a:lstStyle>
            <a:lvl1pPr marL="0" marR="0" indent="0" algn="r" defTabSz="914400" rtl="0" eaLnBrk="0" fontAlgn="base" latinLnBrk="0" hangingPunct="0">
              <a:lnSpc>
                <a:spcPct val="100000"/>
              </a:lnSpc>
              <a:spcBef>
                <a:spcPct val="50000"/>
              </a:spcBef>
              <a:spcAft>
                <a:spcPct val="0"/>
              </a:spcAft>
              <a:buClrTx/>
              <a:buSzTx/>
              <a:buFontTx/>
              <a:buNone/>
              <a:tabLst/>
              <a:defRPr sz="1000" b="0" i="0">
                <a:solidFill>
                  <a:srgbClr val="FFFFFF"/>
                </a:solidFill>
                <a:latin typeface="Verdana"/>
                <a:cs typeface="Verdana"/>
              </a:defRPr>
            </a:lvl1pPr>
          </a:lstStyle>
          <a:p>
            <a:r>
              <a:rPr lang="nl-NL" smtClean="0"/>
              <a:t>Sheet #</a:t>
            </a:r>
            <a:endParaRPr lang="nl-NL" dirty="0" smtClean="0"/>
          </a:p>
        </p:txBody>
      </p:sp>
      <p:sp>
        <p:nvSpPr>
          <p:cNvPr id="9" name="Tijdelijke aanduiding voor voettekst 10"/>
          <p:cNvSpPr>
            <a:spLocks noGrp="1"/>
          </p:cNvSpPr>
          <p:nvPr>
            <p:ph type="ftr" sz="quarter" idx="3"/>
          </p:nvPr>
        </p:nvSpPr>
        <p:spPr>
          <a:xfrm>
            <a:off x="380256" y="6513084"/>
            <a:ext cx="2895600"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r>
              <a:rPr lang="nl-NL" smtClean="0"/>
              <a:t>Basispresentatie Omgevingswet augustus 2018</a:t>
            </a:r>
            <a:endParaRPr lang="nl-NL" dirty="0"/>
          </a:p>
        </p:txBody>
      </p:sp>
    </p:spTree>
    <p:extLst>
      <p:ext uri="{BB962C8B-B14F-4D97-AF65-F5344CB8AC3E}">
        <p14:creationId xmlns:p14="http://schemas.microsoft.com/office/powerpoint/2010/main" val="1167567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oofdstuk + afb ">
    <p:spTree>
      <p:nvGrpSpPr>
        <p:cNvPr id="1" name=""/>
        <p:cNvGrpSpPr/>
        <p:nvPr/>
      </p:nvGrpSpPr>
      <p:grpSpPr>
        <a:xfrm>
          <a:off x="0" y="0"/>
          <a:ext cx="0" cy="0"/>
          <a:chOff x="0" y="0"/>
          <a:chExt cx="0" cy="0"/>
        </a:xfrm>
      </p:grpSpPr>
      <p:sp>
        <p:nvSpPr>
          <p:cNvPr id="8" name="Rechthoek 7"/>
          <p:cNvSpPr/>
          <p:nvPr userDrawn="1"/>
        </p:nvSpPr>
        <p:spPr>
          <a:xfrm>
            <a:off x="4579430" y="890588"/>
            <a:ext cx="4577082" cy="5609264"/>
          </a:xfrm>
          <a:prstGeom prst="rect">
            <a:avLst/>
          </a:prstGeom>
          <a:solidFill>
            <a:srgbClr val="39870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2" name="Titel 1"/>
          <p:cNvSpPr>
            <a:spLocks noGrp="1"/>
          </p:cNvSpPr>
          <p:nvPr>
            <p:ph type="ctrTitle" hasCustomPrompt="1"/>
          </p:nvPr>
        </p:nvSpPr>
        <p:spPr>
          <a:xfrm>
            <a:off x="4767108" y="1171764"/>
            <a:ext cx="4015134" cy="1235234"/>
          </a:xfrm>
        </p:spPr>
        <p:txBody>
          <a:bodyPr anchor="t"/>
          <a:lstStyle>
            <a:lvl1pPr algn="l">
              <a:defRPr b="1" baseline="0">
                <a:solidFill>
                  <a:schemeClr val="bg1"/>
                </a:solidFill>
              </a:defRPr>
            </a:lvl1pPr>
          </a:lstStyle>
          <a:p>
            <a:r>
              <a:rPr lang="nl-NL" dirty="0" smtClean="0"/>
              <a:t>&lt;hoofdstuk titel&gt;</a:t>
            </a:r>
            <a:endParaRPr lang="nl-NL" dirty="0"/>
          </a:p>
        </p:txBody>
      </p:sp>
      <p:sp>
        <p:nvSpPr>
          <p:cNvPr id="3" name="Subtitel 2"/>
          <p:cNvSpPr>
            <a:spLocks noGrp="1"/>
          </p:cNvSpPr>
          <p:nvPr>
            <p:ph type="subTitle" idx="1" hasCustomPrompt="1"/>
          </p:nvPr>
        </p:nvSpPr>
        <p:spPr>
          <a:xfrm>
            <a:off x="4767108" y="2413590"/>
            <a:ext cx="3878753" cy="1550153"/>
          </a:xfrm>
        </p:spPr>
        <p:txBody>
          <a:bodyPr>
            <a:normAutofit/>
          </a:bodyPr>
          <a:lstStyle>
            <a:lvl1pPr marL="285750" indent="-285750" algn="l">
              <a:buFont typeface="Arial"/>
              <a:buChar char="•"/>
              <a:defRPr sz="18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&lt;inhoud hoofdstuk&gt;</a:t>
            </a:r>
          </a:p>
          <a:p>
            <a:endParaRPr lang="nl-NL" dirty="0" smtClean="0"/>
          </a:p>
        </p:txBody>
      </p:sp>
      <p:pic>
        <p:nvPicPr>
          <p:cNvPr id="7" name="Afbeelding 6" descr="RO_RWS_Aan de slag met_pos_RG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87" y="-1"/>
            <a:ext cx="3045648" cy="898525"/>
          </a:xfrm>
          <a:prstGeom prst="rect">
            <a:avLst/>
          </a:prstGeom>
        </p:spPr>
      </p:pic>
      <p:sp>
        <p:nvSpPr>
          <p:cNvPr id="13" name="Tijdelijke aanduiding voor afbeelding 12"/>
          <p:cNvSpPr>
            <a:spLocks noGrp="1"/>
          </p:cNvSpPr>
          <p:nvPr>
            <p:ph type="pic" sz="quarter" idx="10"/>
          </p:nvPr>
        </p:nvSpPr>
        <p:spPr>
          <a:xfrm>
            <a:off x="-6256" y="890588"/>
            <a:ext cx="4585686" cy="5609264"/>
          </a:xfrm>
        </p:spPr>
        <p:txBody>
          <a:bodyPr>
            <a:normAutofit/>
          </a:bodyPr>
          <a:lstStyle>
            <a:lvl1pPr marL="0" indent="0">
              <a:buNone/>
              <a:defRPr sz="1400"/>
            </a:lvl1pPr>
          </a:lstStyle>
          <a:p>
            <a:endParaRPr lang="nl-NL" dirty="0"/>
          </a:p>
        </p:txBody>
      </p:sp>
      <p:sp>
        <p:nvSpPr>
          <p:cNvPr id="9" name="Rechthoek 8"/>
          <p:cNvSpPr/>
          <p:nvPr userDrawn="1"/>
        </p:nvSpPr>
        <p:spPr>
          <a:xfrm>
            <a:off x="0" y="6506108"/>
            <a:ext cx="9144000" cy="358149"/>
          </a:xfrm>
          <a:prstGeom prst="rect">
            <a:avLst/>
          </a:prstGeom>
          <a:solidFill>
            <a:srgbClr val="FFFFFF"/>
          </a:solidFill>
          <a:ln>
            <a:solidFill>
              <a:srgbClr val="FFFFFF"/>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10147242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323528" y="1800000"/>
            <a:ext cx="4129200" cy="4273200"/>
          </a:xfrm>
        </p:spPr>
        <p:txBody>
          <a:bodyPr/>
          <a:lstStyle>
            <a:lvl1pPr>
              <a:defRPr sz="1400"/>
            </a:lvl1pPr>
            <a:lvl2pPr>
              <a:defRPr sz="1400"/>
            </a:lvl2pPr>
            <a:lvl3pPr>
              <a:defRPr sz="1400"/>
            </a:lvl3pPr>
            <a:lvl4pPr>
              <a:defRPr sz="14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4" name="Tijdelijke aanduiding voor inhoud 3"/>
          <p:cNvSpPr>
            <a:spLocks noGrp="1"/>
          </p:cNvSpPr>
          <p:nvPr>
            <p:ph sz="half" idx="2"/>
          </p:nvPr>
        </p:nvSpPr>
        <p:spPr>
          <a:xfrm>
            <a:off x="4683600" y="1800000"/>
            <a:ext cx="4129200" cy="4273200"/>
          </a:xfrm>
        </p:spPr>
        <p:txBody>
          <a:bodyPr/>
          <a:lstStyle>
            <a:lvl1pPr>
              <a:defRPr sz="1400"/>
            </a:lvl1pPr>
            <a:lvl2pPr>
              <a:defRPr sz="1400"/>
            </a:lvl2pPr>
            <a:lvl3pPr>
              <a:defRPr sz="1400"/>
            </a:lvl3pPr>
            <a:lvl4pPr>
              <a:defRPr sz="14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7" name="Tijdelijke aanduiding voor datum 8"/>
          <p:cNvSpPr>
            <a:spLocks noGrp="1"/>
          </p:cNvSpPr>
          <p:nvPr>
            <p:ph type="dt" sz="half" idx="10"/>
          </p:nvPr>
        </p:nvSpPr>
        <p:spPr>
          <a:xfrm>
            <a:off x="6660232" y="6506108"/>
            <a:ext cx="2133600" cy="365125"/>
          </a:xfrm>
          <a:prstGeom prst="rect">
            <a:avLst/>
          </a:prstGeom>
        </p:spPr>
        <p:txBody>
          <a:bodyPr vert="horz" lIns="91440" tIns="45720" rIns="91440" bIns="45720" rtlCol="0" anchor="ctr"/>
          <a:lstStyle>
            <a:lvl1pPr marL="0" marR="0" indent="0" algn="r" defTabSz="914400" rtl="0" eaLnBrk="0" fontAlgn="base" latinLnBrk="0" hangingPunct="0">
              <a:lnSpc>
                <a:spcPct val="100000"/>
              </a:lnSpc>
              <a:spcBef>
                <a:spcPct val="50000"/>
              </a:spcBef>
              <a:spcAft>
                <a:spcPct val="0"/>
              </a:spcAft>
              <a:buClrTx/>
              <a:buSzTx/>
              <a:buFontTx/>
              <a:buNone/>
              <a:tabLst/>
              <a:defRPr sz="1000" b="0" i="0">
                <a:solidFill>
                  <a:srgbClr val="FFFFFF"/>
                </a:solidFill>
                <a:latin typeface="Verdana"/>
                <a:cs typeface="Verdana"/>
              </a:defRPr>
            </a:lvl1pPr>
          </a:lstStyle>
          <a:p>
            <a:r>
              <a:rPr lang="nl-NL" smtClean="0"/>
              <a:t>Sheet #</a:t>
            </a:r>
            <a:endParaRPr lang="nl-NL" dirty="0" smtClean="0"/>
          </a:p>
        </p:txBody>
      </p:sp>
      <p:sp>
        <p:nvSpPr>
          <p:cNvPr id="8" name="Tijdelijke aanduiding voor voettekst 10"/>
          <p:cNvSpPr>
            <a:spLocks noGrp="1"/>
          </p:cNvSpPr>
          <p:nvPr>
            <p:ph type="ftr" sz="quarter" idx="3"/>
          </p:nvPr>
        </p:nvSpPr>
        <p:spPr>
          <a:xfrm>
            <a:off x="380256" y="6513084"/>
            <a:ext cx="2895600"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r>
              <a:rPr lang="nl-NL" smtClean="0"/>
              <a:t>Basispresentatie Omgevingswet augustus 2018</a:t>
            </a:r>
            <a:endParaRPr lang="nl-NL" dirty="0"/>
          </a:p>
        </p:txBody>
      </p:sp>
      <p:sp>
        <p:nvSpPr>
          <p:cNvPr id="9" name="Titel 1"/>
          <p:cNvSpPr>
            <a:spLocks noGrp="1"/>
          </p:cNvSpPr>
          <p:nvPr>
            <p:ph type="title"/>
          </p:nvPr>
        </p:nvSpPr>
        <p:spPr>
          <a:xfrm>
            <a:off x="331415" y="908720"/>
            <a:ext cx="8201025" cy="571500"/>
          </a:xfrm>
        </p:spPr>
        <p:txBody>
          <a:bodyPr/>
          <a:lstStyle/>
          <a:p>
            <a:r>
              <a:rPr lang="nl-NL" dirty="0" smtClean="0"/>
              <a:t>Klik om de stijl te bewerken</a:t>
            </a:r>
            <a:endParaRPr lang="nl-NL" dirty="0"/>
          </a:p>
        </p:txBody>
      </p:sp>
    </p:spTree>
    <p:extLst>
      <p:ext uri="{BB962C8B-B14F-4D97-AF65-F5344CB8AC3E}">
        <p14:creationId xmlns:p14="http://schemas.microsoft.com/office/powerpoint/2010/main" val="33891071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balk hoog, tekst, afbeelding, grafiek en overi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323528" y="2178000"/>
            <a:ext cx="4129200" cy="4032000"/>
          </a:xfrm>
        </p:spPr>
        <p:txBody>
          <a:bodyPr/>
          <a:lstStyle>
            <a:lvl1pPr>
              <a:defRPr sz="1400"/>
            </a:lvl1pPr>
            <a:lvl2pPr>
              <a:defRPr sz="1400"/>
            </a:lvl2pPr>
            <a:lvl3pPr>
              <a:defRPr sz="1400"/>
            </a:lvl3pPr>
            <a:lvl4pPr>
              <a:defRPr sz="14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4" name="Tijdelijke aanduiding voor inhoud 3"/>
          <p:cNvSpPr>
            <a:spLocks noGrp="1"/>
          </p:cNvSpPr>
          <p:nvPr>
            <p:ph sz="half" idx="2"/>
          </p:nvPr>
        </p:nvSpPr>
        <p:spPr>
          <a:xfrm>
            <a:off x="4575600" y="1066800"/>
            <a:ext cx="4572000" cy="5260744"/>
          </a:xfrm>
        </p:spPr>
        <p:txBody>
          <a:bodyPr/>
          <a:lstStyle>
            <a:lvl1pPr>
              <a:defRPr sz="14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endParaRPr lang="nl-NL" dirty="0" smtClean="0"/>
          </a:p>
        </p:txBody>
      </p:sp>
      <p:sp>
        <p:nvSpPr>
          <p:cNvPr id="8" name="Tijdelijke aanduiding voor voettekst 10"/>
          <p:cNvSpPr>
            <a:spLocks noGrp="1"/>
          </p:cNvSpPr>
          <p:nvPr>
            <p:ph type="ftr" sz="quarter" idx="3"/>
          </p:nvPr>
        </p:nvSpPr>
        <p:spPr>
          <a:xfrm>
            <a:off x="380256" y="6513084"/>
            <a:ext cx="2895600"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r>
              <a:rPr lang="nl-NL" smtClean="0"/>
              <a:t>Basispresentatie Omgevingswet augustus 2018</a:t>
            </a:r>
            <a:endParaRPr lang="nl-NL" dirty="0"/>
          </a:p>
        </p:txBody>
      </p:sp>
      <p:sp>
        <p:nvSpPr>
          <p:cNvPr id="9" name="Titel 1"/>
          <p:cNvSpPr>
            <a:spLocks noGrp="1"/>
          </p:cNvSpPr>
          <p:nvPr>
            <p:ph type="title"/>
          </p:nvPr>
        </p:nvSpPr>
        <p:spPr>
          <a:xfrm>
            <a:off x="343982" y="980728"/>
            <a:ext cx="4168577" cy="1008112"/>
          </a:xfrm>
        </p:spPr>
        <p:txBody>
          <a:bodyPr/>
          <a:lstStyle/>
          <a:p>
            <a:r>
              <a:rPr lang="nl-NL" dirty="0" smtClean="0"/>
              <a:t>Klik om de stijl te bewerken</a:t>
            </a:r>
            <a:endParaRPr lang="nl-NL" dirty="0"/>
          </a:p>
        </p:txBody>
      </p:sp>
      <p:sp>
        <p:nvSpPr>
          <p:cNvPr id="10" name="Tijdelijke aanduiding voor datum 8"/>
          <p:cNvSpPr>
            <a:spLocks noGrp="1"/>
          </p:cNvSpPr>
          <p:nvPr>
            <p:ph type="dt" sz="half" idx="10"/>
          </p:nvPr>
        </p:nvSpPr>
        <p:spPr>
          <a:xfrm>
            <a:off x="6660232" y="6506108"/>
            <a:ext cx="2133600" cy="365125"/>
          </a:xfrm>
          <a:prstGeom prst="rect">
            <a:avLst/>
          </a:prstGeom>
        </p:spPr>
        <p:txBody>
          <a:bodyPr vert="horz" lIns="91440" tIns="45720" rIns="91440" bIns="45720" rtlCol="0" anchor="ctr"/>
          <a:lstStyle>
            <a:lvl1pPr marL="0" marR="0" indent="0" algn="r" defTabSz="914400" rtl="0" eaLnBrk="0" fontAlgn="base" latinLnBrk="0" hangingPunct="0">
              <a:lnSpc>
                <a:spcPct val="100000"/>
              </a:lnSpc>
              <a:spcBef>
                <a:spcPct val="50000"/>
              </a:spcBef>
              <a:spcAft>
                <a:spcPct val="0"/>
              </a:spcAft>
              <a:buClrTx/>
              <a:buSzTx/>
              <a:buFontTx/>
              <a:buNone/>
              <a:tabLst/>
              <a:defRPr sz="1000" b="0" i="0">
                <a:solidFill>
                  <a:srgbClr val="FFFFFF"/>
                </a:solidFill>
                <a:latin typeface="Verdana"/>
                <a:cs typeface="Verdana"/>
              </a:defRPr>
            </a:lvl1pPr>
          </a:lstStyle>
          <a:p>
            <a:r>
              <a:rPr lang="nl-NL" smtClean="0"/>
              <a:t>Sheet #</a:t>
            </a:r>
            <a:endParaRPr lang="nl-NL" dirty="0" smtClean="0"/>
          </a:p>
        </p:txBody>
      </p:sp>
    </p:spTree>
    <p:extLst>
      <p:ext uri="{BB962C8B-B14F-4D97-AF65-F5344CB8AC3E}">
        <p14:creationId xmlns:p14="http://schemas.microsoft.com/office/powerpoint/2010/main" val="35732317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elbalk laag, tekst, afbeelding, grafiek en overi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323528" y="1814400"/>
            <a:ext cx="4129200" cy="4399200"/>
          </a:xfrm>
        </p:spPr>
        <p:txBody>
          <a:bodyPr/>
          <a:lstStyle>
            <a:lvl1pPr>
              <a:defRPr sz="1400"/>
            </a:lvl1pPr>
            <a:lvl2pPr>
              <a:defRPr sz="1400"/>
            </a:lvl2pPr>
            <a:lvl3pPr>
              <a:defRPr sz="1400"/>
            </a:lvl3pPr>
            <a:lvl4pPr>
              <a:defRPr sz="14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4" name="Tijdelijke aanduiding voor inhoud 3"/>
          <p:cNvSpPr>
            <a:spLocks noGrp="1"/>
          </p:cNvSpPr>
          <p:nvPr>
            <p:ph sz="half" idx="2"/>
          </p:nvPr>
        </p:nvSpPr>
        <p:spPr>
          <a:xfrm>
            <a:off x="4572000" y="1066800"/>
            <a:ext cx="4572000" cy="5248274"/>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endParaRPr lang="nl-NL" dirty="0" smtClean="0"/>
          </a:p>
        </p:txBody>
      </p:sp>
      <p:sp>
        <p:nvSpPr>
          <p:cNvPr id="8" name="Tijdelijke aanduiding voor voettekst 10"/>
          <p:cNvSpPr>
            <a:spLocks noGrp="1"/>
          </p:cNvSpPr>
          <p:nvPr>
            <p:ph type="ftr" sz="quarter" idx="3"/>
          </p:nvPr>
        </p:nvSpPr>
        <p:spPr>
          <a:xfrm>
            <a:off x="380256" y="6513084"/>
            <a:ext cx="2895600"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r>
              <a:rPr lang="nl-NL" smtClean="0"/>
              <a:t>Basispresentatie Omgevingswet augustus 2018</a:t>
            </a:r>
            <a:endParaRPr lang="nl-NL" dirty="0"/>
          </a:p>
        </p:txBody>
      </p:sp>
      <p:sp>
        <p:nvSpPr>
          <p:cNvPr id="10" name="Titel 1"/>
          <p:cNvSpPr>
            <a:spLocks noGrp="1"/>
          </p:cNvSpPr>
          <p:nvPr>
            <p:ph type="title"/>
          </p:nvPr>
        </p:nvSpPr>
        <p:spPr>
          <a:xfrm>
            <a:off x="331415" y="908720"/>
            <a:ext cx="4168577" cy="1008112"/>
          </a:xfrm>
          <a:noFill/>
        </p:spPr>
        <p:txBody>
          <a:bodyPr/>
          <a:lstStyle/>
          <a:p>
            <a:r>
              <a:rPr lang="nl-NL" dirty="0" smtClean="0"/>
              <a:t>Klik om de stijl te bewerken</a:t>
            </a:r>
            <a:endParaRPr lang="nl-NL" dirty="0"/>
          </a:p>
        </p:txBody>
      </p:sp>
      <p:sp>
        <p:nvSpPr>
          <p:cNvPr id="9" name="Tijdelijke aanduiding voor datum 8"/>
          <p:cNvSpPr>
            <a:spLocks noGrp="1"/>
          </p:cNvSpPr>
          <p:nvPr>
            <p:ph type="dt" sz="half" idx="10"/>
          </p:nvPr>
        </p:nvSpPr>
        <p:spPr>
          <a:xfrm>
            <a:off x="6660232" y="6506108"/>
            <a:ext cx="2133600" cy="365125"/>
          </a:xfrm>
          <a:prstGeom prst="rect">
            <a:avLst/>
          </a:prstGeom>
        </p:spPr>
        <p:txBody>
          <a:bodyPr vert="horz" lIns="91440" tIns="45720" rIns="91440" bIns="45720" rtlCol="0" anchor="ctr"/>
          <a:lstStyle>
            <a:lvl1pPr marL="0" marR="0" indent="0" algn="r" defTabSz="914400" rtl="0" eaLnBrk="0" fontAlgn="base" latinLnBrk="0" hangingPunct="0">
              <a:lnSpc>
                <a:spcPct val="100000"/>
              </a:lnSpc>
              <a:spcBef>
                <a:spcPct val="50000"/>
              </a:spcBef>
              <a:spcAft>
                <a:spcPct val="0"/>
              </a:spcAft>
              <a:buClrTx/>
              <a:buSzTx/>
              <a:buFontTx/>
              <a:buNone/>
              <a:tabLst/>
              <a:defRPr sz="1000" b="0" i="0">
                <a:solidFill>
                  <a:srgbClr val="FFFFFF"/>
                </a:solidFill>
                <a:latin typeface="Verdana"/>
                <a:cs typeface="Verdana"/>
              </a:defRPr>
            </a:lvl1pPr>
          </a:lstStyle>
          <a:p>
            <a:r>
              <a:rPr lang="nl-NL" smtClean="0"/>
              <a:t>Sheet #</a:t>
            </a:r>
            <a:endParaRPr lang="nl-NL" dirty="0" smtClean="0"/>
          </a:p>
        </p:txBody>
      </p:sp>
    </p:spTree>
    <p:extLst>
      <p:ext uri="{BB962C8B-B14F-4D97-AF65-F5344CB8AC3E}">
        <p14:creationId xmlns:p14="http://schemas.microsoft.com/office/powerpoint/2010/main" val="26666995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elpagina met afbeelding">
    <p:spTree>
      <p:nvGrpSpPr>
        <p:cNvPr id="1" name=""/>
        <p:cNvGrpSpPr/>
        <p:nvPr/>
      </p:nvGrpSpPr>
      <p:grpSpPr>
        <a:xfrm>
          <a:off x="0" y="0"/>
          <a:ext cx="0" cy="0"/>
          <a:chOff x="0" y="0"/>
          <a:chExt cx="0" cy="0"/>
        </a:xfrm>
      </p:grpSpPr>
      <p:sp>
        <p:nvSpPr>
          <p:cNvPr id="8" name="shpTekst"/>
          <p:cNvSpPr>
            <a:spLocks noGrp="1"/>
          </p:cNvSpPr>
          <p:nvPr>
            <p:ph idx="1"/>
          </p:nvPr>
        </p:nvSpPr>
        <p:spPr bwMode="auto">
          <a:xfrm>
            <a:off x="4910138" y="1493838"/>
            <a:ext cx="3600450" cy="2773362"/>
          </a:xfrm>
          <a:prstGeom prst="rect">
            <a:avLst/>
          </a:prstGeom>
          <a:noFill/>
          <a:ln w="9525">
            <a:noFill/>
            <a:miter lim="800000"/>
            <a:headEnd/>
            <a:tailEnd/>
          </a:ln>
        </p:spPr>
        <p:txBody>
          <a:bodyPr/>
          <a:lstStyle/>
          <a:p>
            <a:pPr lvl="0"/>
            <a:r>
              <a:rPr lang="nl-NL" dirty="0" smtClean="0"/>
              <a:t>Klik om de modelstijlen te bewerken</a:t>
            </a:r>
          </a:p>
        </p:txBody>
      </p:sp>
      <p:sp>
        <p:nvSpPr>
          <p:cNvPr id="7" name="Tijdelijke aanduiding voor voettekst 10"/>
          <p:cNvSpPr>
            <a:spLocks noGrp="1"/>
          </p:cNvSpPr>
          <p:nvPr>
            <p:ph type="ftr" sz="quarter" idx="3"/>
          </p:nvPr>
        </p:nvSpPr>
        <p:spPr>
          <a:xfrm>
            <a:off x="380256" y="6513084"/>
            <a:ext cx="2895600"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r>
              <a:rPr lang="nl-NL" smtClean="0"/>
              <a:t>Basispresentatie Omgevingswet augustus 2018</a:t>
            </a:r>
            <a:endParaRPr lang="nl-NL" dirty="0"/>
          </a:p>
        </p:txBody>
      </p:sp>
      <p:sp>
        <p:nvSpPr>
          <p:cNvPr id="9" name="Titel 1"/>
          <p:cNvSpPr>
            <a:spLocks noGrp="1"/>
          </p:cNvSpPr>
          <p:nvPr>
            <p:ph type="title"/>
          </p:nvPr>
        </p:nvSpPr>
        <p:spPr>
          <a:xfrm>
            <a:off x="331415" y="908720"/>
            <a:ext cx="4168577" cy="1008112"/>
          </a:xfrm>
          <a:noFill/>
        </p:spPr>
        <p:txBody>
          <a:bodyPr/>
          <a:lstStyle/>
          <a:p>
            <a:r>
              <a:rPr lang="nl-NL" dirty="0" smtClean="0"/>
              <a:t>Klik om de stijl te bewerken</a:t>
            </a:r>
            <a:endParaRPr lang="nl-NL" dirty="0"/>
          </a:p>
        </p:txBody>
      </p:sp>
      <p:sp>
        <p:nvSpPr>
          <p:cNvPr id="10" name="Tijdelijke aanduiding voor datum 8"/>
          <p:cNvSpPr>
            <a:spLocks noGrp="1"/>
          </p:cNvSpPr>
          <p:nvPr>
            <p:ph type="dt" sz="half" idx="2"/>
          </p:nvPr>
        </p:nvSpPr>
        <p:spPr>
          <a:xfrm>
            <a:off x="6660232" y="6506108"/>
            <a:ext cx="2133600" cy="365125"/>
          </a:xfrm>
          <a:prstGeom prst="rect">
            <a:avLst/>
          </a:prstGeom>
        </p:spPr>
        <p:txBody>
          <a:bodyPr vert="horz" lIns="91440" tIns="45720" rIns="91440" bIns="45720" rtlCol="0" anchor="ctr"/>
          <a:lstStyle>
            <a:lvl1pPr marL="0" marR="0" indent="0" algn="r" defTabSz="914400" rtl="0" eaLnBrk="0" fontAlgn="base" latinLnBrk="0" hangingPunct="0">
              <a:lnSpc>
                <a:spcPct val="100000"/>
              </a:lnSpc>
              <a:spcBef>
                <a:spcPct val="50000"/>
              </a:spcBef>
              <a:spcAft>
                <a:spcPct val="0"/>
              </a:spcAft>
              <a:buClrTx/>
              <a:buSzTx/>
              <a:buFontTx/>
              <a:buNone/>
              <a:tabLst/>
              <a:defRPr sz="1000" b="0" i="0">
                <a:solidFill>
                  <a:srgbClr val="FFFFFF"/>
                </a:solidFill>
                <a:latin typeface="Verdana"/>
                <a:cs typeface="Verdana"/>
              </a:defRPr>
            </a:lvl1pPr>
          </a:lstStyle>
          <a:p>
            <a:r>
              <a:rPr lang="nl-NL" smtClean="0"/>
              <a:t>Sheet #</a:t>
            </a:r>
            <a:endParaRPr lang="nl-NL" dirty="0" smtClean="0"/>
          </a:p>
        </p:txBody>
      </p:sp>
    </p:spTree>
    <p:extLst>
      <p:ext uri="{BB962C8B-B14F-4D97-AF65-F5344CB8AC3E}">
        <p14:creationId xmlns:p14="http://schemas.microsoft.com/office/powerpoint/2010/main" val="38487007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Volgdia met opsomming">
    <p:spTree>
      <p:nvGrpSpPr>
        <p:cNvPr id="1" name=""/>
        <p:cNvGrpSpPr/>
        <p:nvPr/>
      </p:nvGrpSpPr>
      <p:grpSpPr>
        <a:xfrm>
          <a:off x="0" y="0"/>
          <a:ext cx="0" cy="0"/>
          <a:chOff x="0" y="0"/>
          <a:chExt cx="0" cy="0"/>
        </a:xfrm>
      </p:grpSpPr>
      <p:sp>
        <p:nvSpPr>
          <p:cNvPr id="7" name="Tijdelijke aanduiding voor tekst 6"/>
          <p:cNvSpPr>
            <a:spLocks noGrp="1"/>
          </p:cNvSpPr>
          <p:nvPr>
            <p:ph type="body" sz="quarter" idx="11"/>
          </p:nvPr>
        </p:nvSpPr>
        <p:spPr>
          <a:xfrm>
            <a:off x="468313" y="2070000"/>
            <a:ext cx="8402400" cy="4140000"/>
          </a:xfrm>
        </p:spPr>
        <p:txBody>
          <a:bodyPr/>
          <a:lstStyle>
            <a:lvl4pPr marL="1274763" indent="-285750">
              <a:buFont typeface="Verdana" pitchFamily="34" charset="0"/>
              <a:buChar char="–"/>
              <a:defRPr sz="1800"/>
            </a:lvl4pPr>
            <a:lvl5pPr marL="1631950" indent="-285750">
              <a:buFont typeface="Verdana" pitchFamily="34" charset="0"/>
              <a:buChar char="»"/>
              <a:defRPr/>
            </a:lvl5pPr>
          </a:lstStyle>
          <a:p>
            <a:pPr lvl="0"/>
            <a:r>
              <a:rPr lang="nl-NL" noProof="0" dirty="0" err="1" smtClean="0"/>
              <a:t>Klik</a:t>
            </a:r>
            <a:r>
              <a:rPr lang="nl-NL" noProof="0" dirty="0" smtClean="0"/>
              <a:t> </a:t>
            </a:r>
            <a:r>
              <a:rPr lang="nl-NL" noProof="0" dirty="0" err="1" smtClean="0"/>
              <a:t>om</a:t>
            </a:r>
            <a:r>
              <a:rPr lang="nl-NL" noProof="0" dirty="0" smtClean="0"/>
              <a:t> de </a:t>
            </a:r>
            <a:r>
              <a:rPr lang="nl-NL" noProof="0" dirty="0" err="1" smtClean="0"/>
              <a:t>modelstijlen</a:t>
            </a:r>
            <a:r>
              <a:rPr lang="nl-NL" noProof="0" dirty="0" smtClean="0"/>
              <a:t> </a:t>
            </a:r>
            <a:r>
              <a:rPr lang="nl-NL" noProof="0" dirty="0" err="1" smtClean="0"/>
              <a:t>te</a:t>
            </a:r>
            <a:r>
              <a:rPr lang="nl-NL" noProof="0" dirty="0" smtClean="0"/>
              <a:t> </a:t>
            </a:r>
            <a:r>
              <a:rPr lang="nl-NL" noProof="0" dirty="0" err="1" smtClean="0"/>
              <a:t>bewerken</a:t>
            </a:r>
            <a:endParaRPr lang="nl-NL" noProof="0" dirty="0" smtClean="0"/>
          </a:p>
          <a:p>
            <a:pPr lvl="1"/>
            <a:r>
              <a:rPr lang="nl-NL" noProof="0" dirty="0" err="1" smtClean="0"/>
              <a:t>Tweede</a:t>
            </a:r>
            <a:r>
              <a:rPr lang="nl-NL" noProof="0" dirty="0" smtClean="0"/>
              <a:t> </a:t>
            </a:r>
            <a:r>
              <a:rPr lang="nl-NL" noProof="0" dirty="0" err="1" smtClean="0"/>
              <a:t>niveau</a:t>
            </a:r>
            <a:endParaRPr lang="nl-NL" noProof="0" dirty="0" smtClean="0"/>
          </a:p>
          <a:p>
            <a:pPr lvl="2"/>
            <a:r>
              <a:rPr lang="nl-NL" noProof="0" dirty="0" err="1" smtClean="0"/>
              <a:t>Derde</a:t>
            </a:r>
            <a:r>
              <a:rPr lang="nl-NL" noProof="0" dirty="0" smtClean="0"/>
              <a:t> </a:t>
            </a:r>
            <a:r>
              <a:rPr lang="nl-NL" noProof="0" dirty="0" err="1" smtClean="0"/>
              <a:t>niveau</a:t>
            </a:r>
            <a:endParaRPr lang="nl-NL" noProof="0" dirty="0" smtClean="0"/>
          </a:p>
          <a:p>
            <a:pPr lvl="3"/>
            <a:r>
              <a:rPr lang="nl-NL" noProof="0" dirty="0" err="1" smtClean="0"/>
              <a:t>Vierde</a:t>
            </a:r>
            <a:r>
              <a:rPr lang="nl-NL" noProof="0" dirty="0" smtClean="0"/>
              <a:t> </a:t>
            </a:r>
            <a:r>
              <a:rPr lang="nl-NL" noProof="0" dirty="0" err="1" smtClean="0"/>
              <a:t>niveau</a:t>
            </a:r>
            <a:endParaRPr lang="nl-NL" noProof="0" dirty="0" smtClean="0"/>
          </a:p>
          <a:p>
            <a:pPr lvl="4"/>
            <a:r>
              <a:rPr lang="nl-NL" noProof="0" dirty="0" err="1" smtClean="0"/>
              <a:t>Vijfde</a:t>
            </a:r>
            <a:r>
              <a:rPr lang="nl-NL" noProof="0" dirty="0" smtClean="0"/>
              <a:t> </a:t>
            </a:r>
            <a:r>
              <a:rPr lang="nl-NL" noProof="0" dirty="0" err="1" smtClean="0"/>
              <a:t>niveau</a:t>
            </a:r>
            <a:endParaRPr lang="nl-NL" noProof="0" dirty="0"/>
          </a:p>
        </p:txBody>
      </p:sp>
      <p:sp>
        <p:nvSpPr>
          <p:cNvPr id="6" name="Tijdelijke aanduiding voor voettekst 10"/>
          <p:cNvSpPr>
            <a:spLocks noGrp="1"/>
          </p:cNvSpPr>
          <p:nvPr>
            <p:ph type="ftr" sz="quarter" idx="3"/>
          </p:nvPr>
        </p:nvSpPr>
        <p:spPr>
          <a:xfrm>
            <a:off x="380256" y="6513084"/>
            <a:ext cx="2895600"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r>
              <a:rPr lang="nl-NL" smtClean="0"/>
              <a:t>Basispresentatie Omgevingswet augustus 2018</a:t>
            </a:r>
            <a:endParaRPr lang="nl-NL" dirty="0"/>
          </a:p>
        </p:txBody>
      </p:sp>
      <p:sp>
        <p:nvSpPr>
          <p:cNvPr id="10" name="Titel 1"/>
          <p:cNvSpPr>
            <a:spLocks noGrp="1"/>
          </p:cNvSpPr>
          <p:nvPr>
            <p:ph type="title"/>
          </p:nvPr>
        </p:nvSpPr>
        <p:spPr>
          <a:xfrm>
            <a:off x="331415" y="908720"/>
            <a:ext cx="8393485" cy="792088"/>
          </a:xfrm>
          <a:noFill/>
        </p:spPr>
        <p:txBody>
          <a:bodyPr/>
          <a:lstStyle/>
          <a:p>
            <a:r>
              <a:rPr lang="nl-NL" dirty="0" smtClean="0"/>
              <a:t>Klik om de stijl te bewerken</a:t>
            </a:r>
            <a:endParaRPr lang="nl-NL" dirty="0"/>
          </a:p>
        </p:txBody>
      </p:sp>
      <p:sp>
        <p:nvSpPr>
          <p:cNvPr id="8" name="Tijdelijke aanduiding voor datum 8"/>
          <p:cNvSpPr>
            <a:spLocks noGrp="1"/>
          </p:cNvSpPr>
          <p:nvPr>
            <p:ph type="dt" sz="half" idx="2"/>
          </p:nvPr>
        </p:nvSpPr>
        <p:spPr>
          <a:xfrm>
            <a:off x="6660232" y="6506108"/>
            <a:ext cx="2133600" cy="365125"/>
          </a:xfrm>
          <a:prstGeom prst="rect">
            <a:avLst/>
          </a:prstGeom>
        </p:spPr>
        <p:txBody>
          <a:bodyPr vert="horz" lIns="91440" tIns="45720" rIns="91440" bIns="45720" rtlCol="0" anchor="ctr"/>
          <a:lstStyle>
            <a:lvl1pPr marL="0" marR="0" indent="0" algn="r" defTabSz="914400" rtl="0" eaLnBrk="0" fontAlgn="base" latinLnBrk="0" hangingPunct="0">
              <a:lnSpc>
                <a:spcPct val="100000"/>
              </a:lnSpc>
              <a:spcBef>
                <a:spcPct val="50000"/>
              </a:spcBef>
              <a:spcAft>
                <a:spcPct val="0"/>
              </a:spcAft>
              <a:buClrTx/>
              <a:buSzTx/>
              <a:buFontTx/>
              <a:buNone/>
              <a:tabLst/>
              <a:defRPr sz="1000" b="0" i="0">
                <a:solidFill>
                  <a:srgbClr val="FFFFFF"/>
                </a:solidFill>
                <a:latin typeface="Verdana"/>
                <a:cs typeface="Verdana"/>
              </a:defRPr>
            </a:lvl1pPr>
          </a:lstStyle>
          <a:p>
            <a:r>
              <a:rPr lang="nl-NL" smtClean="0"/>
              <a:t>Sheet #</a:t>
            </a:r>
            <a:endParaRPr lang="nl-NL" dirty="0" smtClean="0"/>
          </a:p>
        </p:txBody>
      </p:sp>
    </p:spTree>
    <p:extLst>
      <p:ext uri="{BB962C8B-B14F-4D97-AF65-F5344CB8AC3E}">
        <p14:creationId xmlns:p14="http://schemas.microsoft.com/office/powerpoint/2010/main" val="29428158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ClipArt">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a:xfrm>
            <a:off x="466725" y="1293813"/>
            <a:ext cx="8401050" cy="492125"/>
          </a:xfrm>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466725" y="2068513"/>
            <a:ext cx="4124325" cy="413861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743450" y="2068513"/>
            <a:ext cx="4124325" cy="4138612"/>
          </a:xfrm>
        </p:spPr>
        <p:txBody>
          <a:bodyPr/>
          <a:lstStyle/>
          <a:p>
            <a:r>
              <a:rPr lang="nl-NL" smtClean="0"/>
              <a:t>Klik op het pictogram als u een illustratie wilt toevoegen</a:t>
            </a:r>
            <a:endParaRPr lang="nl-NL"/>
          </a:p>
        </p:txBody>
      </p:sp>
      <p:sp>
        <p:nvSpPr>
          <p:cNvPr id="6" name="Tijdelijke aanduiding voor dianummer 5"/>
          <p:cNvSpPr>
            <a:spLocks noGrp="1"/>
          </p:cNvSpPr>
          <p:nvPr>
            <p:ph type="sldNum" sz="quarter" idx="11"/>
          </p:nvPr>
        </p:nvSpPr>
        <p:spPr>
          <a:xfrm>
            <a:off x="466725" y="6611938"/>
            <a:ext cx="1905000" cy="119062"/>
          </a:xfrm>
          <a:prstGeom prst="rect">
            <a:avLst/>
          </a:prstGeom>
        </p:spPr>
        <p:txBody>
          <a:bodyPr/>
          <a:lstStyle>
            <a:lvl1pPr>
              <a:defRPr/>
            </a:lvl1pPr>
          </a:lstStyle>
          <a:p>
            <a:fld id="{C0E4B359-E2E3-44DC-A349-1126A74EF1B4}" type="slidenum">
              <a:rPr lang="nl-NL"/>
              <a:pPr/>
              <a:t>‹nr.›</a:t>
            </a:fld>
            <a:endParaRPr lang="nl-NL"/>
          </a:p>
        </p:txBody>
      </p:sp>
      <p:sp>
        <p:nvSpPr>
          <p:cNvPr id="7" name="Tijdelijke aanduiding voor datum 6"/>
          <p:cNvSpPr>
            <a:spLocks noGrp="1"/>
          </p:cNvSpPr>
          <p:nvPr>
            <p:ph type="dt" sz="half" idx="12"/>
          </p:nvPr>
        </p:nvSpPr>
        <p:spPr>
          <a:xfrm>
            <a:off x="7264400" y="6611938"/>
            <a:ext cx="1508125" cy="119062"/>
          </a:xfrm>
        </p:spPr>
        <p:txBody>
          <a:bodyPr/>
          <a:lstStyle>
            <a:lvl1pPr>
              <a:defRPr/>
            </a:lvl1pPr>
          </a:lstStyle>
          <a:p>
            <a:r>
              <a:rPr lang="nl-NL" smtClean="0"/>
              <a:t>Sheet #</a:t>
            </a:r>
            <a:endParaRPr lang="nl-NL" dirty="0"/>
          </a:p>
        </p:txBody>
      </p:sp>
      <p:sp>
        <p:nvSpPr>
          <p:cNvPr id="8" name="Rectangle 6"/>
          <p:cNvSpPr>
            <a:spLocks noGrp="1" noChangeArrowheads="1"/>
          </p:cNvSpPr>
          <p:nvPr>
            <p:ph type="ftr" sz="quarter" idx="3"/>
          </p:nvPr>
        </p:nvSpPr>
        <p:spPr bwMode="auto">
          <a:xfrm>
            <a:off x="4355976" y="6525344"/>
            <a:ext cx="3097337" cy="205656"/>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defTabSz="608013" eaLnBrk="0" hangingPunct="0">
              <a:defRPr sz="1000">
                <a:solidFill>
                  <a:srgbClr val="FFFFFF"/>
                </a:solidFill>
                <a:latin typeface="+mn-lt"/>
                <a:cs typeface="Arial" charset="0"/>
              </a:defRPr>
            </a:lvl1pPr>
          </a:lstStyle>
          <a:p>
            <a:r>
              <a:rPr lang="nl-NL" smtClean="0"/>
              <a:t>Basispresentatie Omgevingswet augustus 2018</a:t>
            </a:r>
            <a:endParaRPr lang="nl-NL" dirty="0"/>
          </a:p>
        </p:txBody>
      </p:sp>
    </p:spTree>
    <p:extLst>
      <p:ext uri="{BB962C8B-B14F-4D97-AF65-F5344CB8AC3E}">
        <p14:creationId xmlns:p14="http://schemas.microsoft.com/office/powerpoint/2010/main" val="3814737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Titelstijl van model bewerken</a:t>
            </a:r>
            <a:endParaRPr lang="nl-NL" dirty="0"/>
          </a:p>
        </p:txBody>
      </p:sp>
      <p:sp>
        <p:nvSpPr>
          <p:cNvPr id="3" name="Tijdelijke aanduiding voor datum 2"/>
          <p:cNvSpPr>
            <a:spLocks noGrp="1"/>
          </p:cNvSpPr>
          <p:nvPr>
            <p:ph type="dt" sz="half" idx="10"/>
          </p:nvPr>
        </p:nvSpPr>
        <p:spPr/>
        <p:txBody>
          <a:bodyPr/>
          <a:lstStyle/>
          <a:p>
            <a:r>
              <a:rPr lang="nl-NL" smtClean="0"/>
              <a:t>Sheet #</a:t>
            </a:r>
            <a:endParaRPr lang="nl-NL" dirty="0"/>
          </a:p>
        </p:txBody>
      </p:sp>
      <p:sp>
        <p:nvSpPr>
          <p:cNvPr id="4" name="Tijdelijke aanduiding voor voettekst 3"/>
          <p:cNvSpPr>
            <a:spLocks noGrp="1"/>
          </p:cNvSpPr>
          <p:nvPr>
            <p:ph type="ftr" sz="quarter" idx="11"/>
          </p:nvPr>
        </p:nvSpPr>
        <p:spPr/>
        <p:txBody>
          <a:bodyPr/>
          <a:lstStyle/>
          <a:p>
            <a:r>
              <a:rPr lang="nl-NL" smtClean="0"/>
              <a:t>Basispresentatie Omgevingswet augustus 2018</a:t>
            </a:r>
            <a:endParaRPr lang="nl-NL" dirty="0"/>
          </a:p>
        </p:txBody>
      </p:sp>
      <p:sp>
        <p:nvSpPr>
          <p:cNvPr id="6" name="Tijdelijke aanduiding voor tekst 5"/>
          <p:cNvSpPr>
            <a:spLocks noGrp="1"/>
          </p:cNvSpPr>
          <p:nvPr>
            <p:ph type="body" sz="quarter" idx="12"/>
          </p:nvPr>
        </p:nvSpPr>
        <p:spPr>
          <a:xfrm>
            <a:off x="450850" y="1811338"/>
            <a:ext cx="8223250" cy="4305685"/>
          </a:xfrm>
        </p:spPr>
        <p:txBody>
          <a:bodyPr>
            <a:normAutofit/>
          </a:bodyPr>
          <a:lstStyle>
            <a:lvl1pPr marL="0" indent="0">
              <a:lnSpc>
                <a:spcPts val="2400"/>
              </a:lnSpc>
              <a:buFontTx/>
              <a:buNone/>
              <a:defRPr sz="1600">
                <a:solidFill>
                  <a:srgbClr val="000000"/>
                </a:solidFill>
              </a:defRPr>
            </a:lvl1pPr>
            <a:lvl2pPr marL="457200" indent="0">
              <a:lnSpc>
                <a:spcPts val="2400"/>
              </a:lnSpc>
              <a:buFontTx/>
              <a:buNone/>
              <a:defRPr sz="1600">
                <a:solidFill>
                  <a:srgbClr val="000000"/>
                </a:solidFill>
              </a:defRPr>
            </a:lvl2pPr>
            <a:lvl3pPr marL="914400" indent="0">
              <a:lnSpc>
                <a:spcPts val="2400"/>
              </a:lnSpc>
              <a:buFontTx/>
              <a:buNone/>
              <a:defRPr sz="1600">
                <a:solidFill>
                  <a:srgbClr val="000000"/>
                </a:solidFill>
              </a:defRPr>
            </a:lvl3pPr>
            <a:lvl4pPr marL="1371600" indent="0">
              <a:lnSpc>
                <a:spcPts val="2400"/>
              </a:lnSpc>
              <a:buFontTx/>
              <a:buNone/>
              <a:defRPr sz="1600">
                <a:solidFill>
                  <a:srgbClr val="000000"/>
                </a:solidFill>
              </a:defRPr>
            </a:lvl4pPr>
            <a:lvl5pPr marL="1828800" indent="0">
              <a:lnSpc>
                <a:spcPts val="2400"/>
              </a:lnSpc>
              <a:buFontTx/>
              <a:buNone/>
              <a:defRPr sz="1600">
                <a:solidFill>
                  <a:srgbClr val="000000"/>
                </a:solidFill>
              </a:defRPr>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Tree>
    <p:extLst>
      <p:ext uri="{BB962C8B-B14F-4D97-AF65-F5344CB8AC3E}">
        <p14:creationId xmlns:p14="http://schemas.microsoft.com/office/powerpoint/2010/main" val="200566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Hoofdstuk + afb">
    <p:spTree>
      <p:nvGrpSpPr>
        <p:cNvPr id="1" name=""/>
        <p:cNvGrpSpPr/>
        <p:nvPr/>
      </p:nvGrpSpPr>
      <p:grpSpPr>
        <a:xfrm>
          <a:off x="0" y="0"/>
          <a:ext cx="0" cy="0"/>
          <a:chOff x="0" y="0"/>
          <a:chExt cx="0" cy="0"/>
        </a:xfrm>
      </p:grpSpPr>
      <p:sp>
        <p:nvSpPr>
          <p:cNvPr id="8" name="Rechthoek 7"/>
          <p:cNvSpPr/>
          <p:nvPr userDrawn="1"/>
        </p:nvSpPr>
        <p:spPr>
          <a:xfrm>
            <a:off x="4579430" y="890588"/>
            <a:ext cx="4577082" cy="5609264"/>
          </a:xfrm>
          <a:prstGeom prst="rect">
            <a:avLst/>
          </a:prstGeom>
          <a:solidFill>
            <a:srgbClr val="27593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2" name="Titel 1"/>
          <p:cNvSpPr>
            <a:spLocks noGrp="1"/>
          </p:cNvSpPr>
          <p:nvPr>
            <p:ph type="ctrTitle" hasCustomPrompt="1"/>
          </p:nvPr>
        </p:nvSpPr>
        <p:spPr>
          <a:xfrm>
            <a:off x="4767108" y="1171764"/>
            <a:ext cx="4015134" cy="1235234"/>
          </a:xfrm>
        </p:spPr>
        <p:txBody>
          <a:bodyPr anchor="t"/>
          <a:lstStyle>
            <a:lvl1pPr algn="l">
              <a:defRPr b="1" baseline="0">
                <a:solidFill>
                  <a:schemeClr val="bg1"/>
                </a:solidFill>
              </a:defRPr>
            </a:lvl1pPr>
          </a:lstStyle>
          <a:p>
            <a:r>
              <a:rPr lang="nl-NL" dirty="0" smtClean="0"/>
              <a:t>&lt;hoofdstuk titel&gt;</a:t>
            </a:r>
            <a:endParaRPr lang="nl-NL" dirty="0"/>
          </a:p>
        </p:txBody>
      </p:sp>
      <p:sp>
        <p:nvSpPr>
          <p:cNvPr id="3" name="Subtitel 2"/>
          <p:cNvSpPr>
            <a:spLocks noGrp="1"/>
          </p:cNvSpPr>
          <p:nvPr>
            <p:ph type="subTitle" idx="1" hasCustomPrompt="1"/>
          </p:nvPr>
        </p:nvSpPr>
        <p:spPr>
          <a:xfrm>
            <a:off x="4767108" y="2413590"/>
            <a:ext cx="3878753" cy="1550153"/>
          </a:xfrm>
        </p:spPr>
        <p:txBody>
          <a:bodyPr>
            <a:normAutofit/>
          </a:bodyPr>
          <a:lstStyle>
            <a:lvl1pPr marL="285750" indent="-285750" algn="l">
              <a:buFont typeface="Arial"/>
              <a:buChar char="•"/>
              <a:defRPr sz="18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&lt;inhoud hoofdstuk&gt;</a:t>
            </a:r>
          </a:p>
          <a:p>
            <a:endParaRPr lang="nl-NL" dirty="0" smtClean="0"/>
          </a:p>
        </p:txBody>
      </p:sp>
      <p:pic>
        <p:nvPicPr>
          <p:cNvPr id="7" name="Afbeelding 6" descr="RO_RWS_Aan de slag met_pos_RG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87" y="-1"/>
            <a:ext cx="3045648" cy="898525"/>
          </a:xfrm>
          <a:prstGeom prst="rect">
            <a:avLst/>
          </a:prstGeom>
        </p:spPr>
      </p:pic>
      <p:sp>
        <p:nvSpPr>
          <p:cNvPr id="13" name="Tijdelijke aanduiding voor afbeelding 12"/>
          <p:cNvSpPr>
            <a:spLocks noGrp="1"/>
          </p:cNvSpPr>
          <p:nvPr>
            <p:ph type="pic" sz="quarter" idx="10"/>
          </p:nvPr>
        </p:nvSpPr>
        <p:spPr>
          <a:xfrm>
            <a:off x="-6256" y="890588"/>
            <a:ext cx="4585686" cy="5609264"/>
          </a:xfrm>
        </p:spPr>
        <p:txBody>
          <a:bodyPr>
            <a:normAutofit/>
          </a:bodyPr>
          <a:lstStyle>
            <a:lvl1pPr marL="0" indent="0">
              <a:buNone/>
              <a:defRPr sz="1400"/>
            </a:lvl1pPr>
          </a:lstStyle>
          <a:p>
            <a:endParaRPr lang="nl-NL" dirty="0"/>
          </a:p>
        </p:txBody>
      </p:sp>
      <p:sp>
        <p:nvSpPr>
          <p:cNvPr id="9" name="Rechthoek 8"/>
          <p:cNvSpPr/>
          <p:nvPr userDrawn="1"/>
        </p:nvSpPr>
        <p:spPr>
          <a:xfrm>
            <a:off x="0" y="6506108"/>
            <a:ext cx="9144000" cy="358149"/>
          </a:xfrm>
          <a:prstGeom prst="rect">
            <a:avLst/>
          </a:prstGeom>
          <a:solidFill>
            <a:srgbClr val="FFFFFF"/>
          </a:solidFill>
          <a:ln>
            <a:solidFill>
              <a:srgbClr val="FFFFFF"/>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265285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Hoofdstuk + afb">
    <p:spTree>
      <p:nvGrpSpPr>
        <p:cNvPr id="1" name=""/>
        <p:cNvGrpSpPr/>
        <p:nvPr/>
      </p:nvGrpSpPr>
      <p:grpSpPr>
        <a:xfrm>
          <a:off x="0" y="0"/>
          <a:ext cx="0" cy="0"/>
          <a:chOff x="0" y="0"/>
          <a:chExt cx="0" cy="0"/>
        </a:xfrm>
      </p:grpSpPr>
      <p:sp>
        <p:nvSpPr>
          <p:cNvPr id="8" name="Rechthoek 7"/>
          <p:cNvSpPr/>
          <p:nvPr userDrawn="1"/>
        </p:nvSpPr>
        <p:spPr>
          <a:xfrm>
            <a:off x="4579430" y="890588"/>
            <a:ext cx="4577082" cy="5609264"/>
          </a:xfrm>
          <a:prstGeom prst="rect">
            <a:avLst/>
          </a:prstGeom>
          <a:solidFill>
            <a:srgbClr val="E17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2" name="Titel 1"/>
          <p:cNvSpPr>
            <a:spLocks noGrp="1"/>
          </p:cNvSpPr>
          <p:nvPr>
            <p:ph type="ctrTitle" hasCustomPrompt="1"/>
          </p:nvPr>
        </p:nvSpPr>
        <p:spPr>
          <a:xfrm>
            <a:off x="4767108" y="1171764"/>
            <a:ext cx="4015134" cy="1235234"/>
          </a:xfrm>
        </p:spPr>
        <p:txBody>
          <a:bodyPr anchor="t"/>
          <a:lstStyle>
            <a:lvl1pPr algn="l">
              <a:defRPr b="1" baseline="0">
                <a:solidFill>
                  <a:schemeClr val="bg1"/>
                </a:solidFill>
              </a:defRPr>
            </a:lvl1pPr>
          </a:lstStyle>
          <a:p>
            <a:r>
              <a:rPr lang="nl-NL" dirty="0" smtClean="0"/>
              <a:t>&lt;hoofdstuk titel&gt;</a:t>
            </a:r>
            <a:endParaRPr lang="nl-NL" dirty="0"/>
          </a:p>
        </p:txBody>
      </p:sp>
      <p:sp>
        <p:nvSpPr>
          <p:cNvPr id="3" name="Subtitel 2"/>
          <p:cNvSpPr>
            <a:spLocks noGrp="1"/>
          </p:cNvSpPr>
          <p:nvPr>
            <p:ph type="subTitle" idx="1" hasCustomPrompt="1"/>
          </p:nvPr>
        </p:nvSpPr>
        <p:spPr>
          <a:xfrm>
            <a:off x="4767108" y="2413590"/>
            <a:ext cx="3878753" cy="1550153"/>
          </a:xfrm>
        </p:spPr>
        <p:txBody>
          <a:bodyPr>
            <a:normAutofit/>
          </a:bodyPr>
          <a:lstStyle>
            <a:lvl1pPr marL="285750" indent="-285750" algn="l">
              <a:buFont typeface="Arial"/>
              <a:buChar char="•"/>
              <a:defRPr sz="18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&lt;inhoud hoofdstuk&gt;</a:t>
            </a:r>
          </a:p>
          <a:p>
            <a:endParaRPr lang="nl-NL" dirty="0" smtClean="0"/>
          </a:p>
        </p:txBody>
      </p:sp>
      <p:pic>
        <p:nvPicPr>
          <p:cNvPr id="7" name="Afbeelding 6" descr="RO_RWS_Aan de slag met_pos_RG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87" y="-1"/>
            <a:ext cx="3045648" cy="898525"/>
          </a:xfrm>
          <a:prstGeom prst="rect">
            <a:avLst/>
          </a:prstGeom>
        </p:spPr>
      </p:pic>
      <p:sp>
        <p:nvSpPr>
          <p:cNvPr id="13" name="Tijdelijke aanduiding voor afbeelding 12"/>
          <p:cNvSpPr>
            <a:spLocks noGrp="1"/>
          </p:cNvSpPr>
          <p:nvPr>
            <p:ph type="pic" sz="quarter" idx="10"/>
          </p:nvPr>
        </p:nvSpPr>
        <p:spPr>
          <a:xfrm>
            <a:off x="-6256" y="890588"/>
            <a:ext cx="4585686" cy="5609264"/>
          </a:xfrm>
        </p:spPr>
        <p:txBody>
          <a:bodyPr>
            <a:normAutofit/>
          </a:bodyPr>
          <a:lstStyle>
            <a:lvl1pPr marL="0" indent="0">
              <a:buNone/>
              <a:defRPr sz="1400"/>
            </a:lvl1pPr>
          </a:lstStyle>
          <a:p>
            <a:endParaRPr lang="nl-NL" dirty="0"/>
          </a:p>
        </p:txBody>
      </p:sp>
      <p:sp>
        <p:nvSpPr>
          <p:cNvPr id="9" name="Rechthoek 8"/>
          <p:cNvSpPr/>
          <p:nvPr userDrawn="1"/>
        </p:nvSpPr>
        <p:spPr>
          <a:xfrm>
            <a:off x="0" y="6506108"/>
            <a:ext cx="9144000" cy="358149"/>
          </a:xfrm>
          <a:prstGeom prst="rect">
            <a:avLst/>
          </a:prstGeom>
          <a:solidFill>
            <a:srgbClr val="FFFFFF"/>
          </a:solidFill>
          <a:ln>
            <a:solidFill>
              <a:srgbClr val="FFFFFF"/>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1580194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Hoofdstuk + afb">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4767108" y="1171764"/>
            <a:ext cx="4015134" cy="1235234"/>
          </a:xfrm>
        </p:spPr>
        <p:txBody>
          <a:bodyPr anchor="t"/>
          <a:lstStyle>
            <a:lvl1pPr algn="l">
              <a:defRPr b="1" baseline="0">
                <a:solidFill>
                  <a:srgbClr val="275937"/>
                </a:solidFill>
              </a:defRPr>
            </a:lvl1pPr>
          </a:lstStyle>
          <a:p>
            <a:r>
              <a:rPr lang="nl-NL" dirty="0" smtClean="0"/>
              <a:t>&lt;hoofdstuk titel&gt;</a:t>
            </a:r>
            <a:endParaRPr lang="nl-NL" dirty="0"/>
          </a:p>
        </p:txBody>
      </p:sp>
      <p:sp>
        <p:nvSpPr>
          <p:cNvPr id="3" name="Subtitel 2"/>
          <p:cNvSpPr>
            <a:spLocks noGrp="1"/>
          </p:cNvSpPr>
          <p:nvPr>
            <p:ph type="subTitle" idx="1" hasCustomPrompt="1"/>
          </p:nvPr>
        </p:nvSpPr>
        <p:spPr>
          <a:xfrm>
            <a:off x="4767108" y="2413590"/>
            <a:ext cx="3878753" cy="1550153"/>
          </a:xfrm>
        </p:spPr>
        <p:txBody>
          <a:bodyPr>
            <a:normAutofit/>
          </a:bodyPr>
          <a:lstStyle>
            <a:lvl1pPr marL="285750" indent="-285750" algn="l">
              <a:buFont typeface="Arial"/>
              <a:buChar char="•"/>
              <a:defRPr sz="1800" baseline="0">
                <a:solidFill>
                  <a:srgbClr val="27593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&lt;inhoud hoofdstuk&gt;</a:t>
            </a:r>
          </a:p>
          <a:p>
            <a:endParaRPr lang="nl-NL" dirty="0" smtClean="0"/>
          </a:p>
        </p:txBody>
      </p:sp>
      <p:pic>
        <p:nvPicPr>
          <p:cNvPr id="7" name="Afbeelding 6" descr="RO_RWS_Aan de slag met_pos_RG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87" y="-1"/>
            <a:ext cx="3045648" cy="898525"/>
          </a:xfrm>
          <a:prstGeom prst="rect">
            <a:avLst/>
          </a:prstGeom>
        </p:spPr>
      </p:pic>
      <p:sp>
        <p:nvSpPr>
          <p:cNvPr id="13" name="Tijdelijke aanduiding voor afbeelding 12"/>
          <p:cNvSpPr>
            <a:spLocks noGrp="1"/>
          </p:cNvSpPr>
          <p:nvPr>
            <p:ph type="pic" sz="quarter" idx="10"/>
          </p:nvPr>
        </p:nvSpPr>
        <p:spPr>
          <a:xfrm>
            <a:off x="-6256" y="890588"/>
            <a:ext cx="4585686" cy="5609264"/>
          </a:xfrm>
        </p:spPr>
        <p:txBody>
          <a:bodyPr>
            <a:normAutofit/>
          </a:bodyPr>
          <a:lstStyle>
            <a:lvl1pPr marL="0" indent="0">
              <a:buNone/>
              <a:defRPr sz="1400"/>
            </a:lvl1pPr>
          </a:lstStyle>
          <a:p>
            <a:endParaRPr lang="nl-NL" dirty="0"/>
          </a:p>
        </p:txBody>
      </p:sp>
      <p:sp>
        <p:nvSpPr>
          <p:cNvPr id="9" name="Rechthoek 8"/>
          <p:cNvSpPr/>
          <p:nvPr userDrawn="1"/>
        </p:nvSpPr>
        <p:spPr>
          <a:xfrm>
            <a:off x="0" y="6506108"/>
            <a:ext cx="9144000" cy="358149"/>
          </a:xfrm>
          <a:prstGeom prst="rect">
            <a:avLst/>
          </a:prstGeom>
          <a:solidFill>
            <a:srgbClr val="FFFFFF"/>
          </a:solidFill>
          <a:ln>
            <a:solidFill>
              <a:srgbClr val="FFFFFF"/>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438273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_Hoofdstuk alleen tekst">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442912" y="1171764"/>
            <a:ext cx="8216179" cy="1235234"/>
          </a:xfrm>
        </p:spPr>
        <p:txBody>
          <a:bodyPr anchor="t"/>
          <a:lstStyle>
            <a:lvl1pPr algn="l">
              <a:defRPr b="1" baseline="0">
                <a:solidFill>
                  <a:srgbClr val="275937"/>
                </a:solidFill>
              </a:defRPr>
            </a:lvl1pPr>
          </a:lstStyle>
          <a:p>
            <a:r>
              <a:rPr lang="nl-NL" dirty="0" smtClean="0"/>
              <a:t>&lt;hoofdstuk titel&gt;</a:t>
            </a:r>
            <a:endParaRPr lang="nl-NL" dirty="0"/>
          </a:p>
        </p:txBody>
      </p:sp>
      <p:sp>
        <p:nvSpPr>
          <p:cNvPr id="3" name="Subtitel 2"/>
          <p:cNvSpPr>
            <a:spLocks noGrp="1"/>
          </p:cNvSpPr>
          <p:nvPr>
            <p:ph type="subTitle" idx="1" hasCustomPrompt="1"/>
          </p:nvPr>
        </p:nvSpPr>
        <p:spPr>
          <a:xfrm>
            <a:off x="442913" y="2413590"/>
            <a:ext cx="8216178" cy="1550153"/>
          </a:xfrm>
        </p:spPr>
        <p:txBody>
          <a:bodyPr>
            <a:normAutofit/>
          </a:bodyPr>
          <a:lstStyle>
            <a:lvl1pPr marL="285750" indent="-285750" algn="l">
              <a:buFont typeface="Arial"/>
              <a:buChar char="•"/>
              <a:defRPr sz="1800" baseline="0">
                <a:solidFill>
                  <a:srgbClr val="27593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&lt;inhoud hoofdstuk&gt;</a:t>
            </a:r>
          </a:p>
          <a:p>
            <a:endParaRPr lang="nl-NL" dirty="0" smtClean="0"/>
          </a:p>
        </p:txBody>
      </p:sp>
      <p:pic>
        <p:nvPicPr>
          <p:cNvPr id="7" name="Afbeelding 6" descr="RO_RWS_Aan de slag met_pos_RG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87" y="-1"/>
            <a:ext cx="3045648" cy="898525"/>
          </a:xfrm>
          <a:prstGeom prst="rect">
            <a:avLst/>
          </a:prstGeom>
        </p:spPr>
      </p:pic>
      <p:sp>
        <p:nvSpPr>
          <p:cNvPr id="10" name="Rechthoek 9"/>
          <p:cNvSpPr/>
          <p:nvPr userDrawn="1"/>
        </p:nvSpPr>
        <p:spPr>
          <a:xfrm>
            <a:off x="-6256" y="6499852"/>
            <a:ext cx="9156512" cy="38317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8" name="Rechthoek 7"/>
          <p:cNvSpPr/>
          <p:nvPr userDrawn="1"/>
        </p:nvSpPr>
        <p:spPr>
          <a:xfrm>
            <a:off x="0" y="6513084"/>
            <a:ext cx="9144000" cy="358149"/>
          </a:xfrm>
          <a:prstGeom prst="rect">
            <a:avLst/>
          </a:prstGeom>
          <a:solidFill>
            <a:srgbClr val="39870C"/>
          </a:solidFill>
          <a:ln>
            <a:solidFill>
              <a:srgbClr val="39870C"/>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nl-NL"/>
          </a:p>
        </p:txBody>
      </p:sp>
      <p:sp>
        <p:nvSpPr>
          <p:cNvPr id="9" name="Tijdelijke aanduiding voor datum 8"/>
          <p:cNvSpPr>
            <a:spLocks noGrp="1"/>
          </p:cNvSpPr>
          <p:nvPr>
            <p:ph type="dt" sz="half" idx="2"/>
          </p:nvPr>
        </p:nvSpPr>
        <p:spPr>
          <a:xfrm>
            <a:off x="6668655" y="6506108"/>
            <a:ext cx="2133600" cy="365125"/>
          </a:xfrm>
          <a:prstGeom prst="rect">
            <a:avLst/>
          </a:prstGeom>
        </p:spPr>
        <p:txBody>
          <a:bodyPr vert="horz" lIns="91440" tIns="45720" rIns="91440" bIns="45720" rtlCol="0" anchor="ctr"/>
          <a:lstStyle>
            <a:lvl1pPr algn="r">
              <a:defRPr sz="1000" b="0" i="0">
                <a:solidFill>
                  <a:srgbClr val="FFFFFF"/>
                </a:solidFill>
                <a:latin typeface="Verdana"/>
                <a:cs typeface="Verdana"/>
              </a:defRPr>
            </a:lvl1pPr>
          </a:lstStyle>
          <a:p>
            <a:fld id="{33B407B4-DD70-D045-8D0A-4EFC055441BF}" type="datetime3">
              <a:rPr lang="nl-NL" smtClean="0"/>
              <a:t>21/1/19</a:t>
            </a:fld>
            <a:endParaRPr lang="nl-NL" dirty="0"/>
          </a:p>
        </p:txBody>
      </p:sp>
      <p:sp>
        <p:nvSpPr>
          <p:cNvPr id="11" name="Tijdelijke aanduiding voor voettekst 10"/>
          <p:cNvSpPr>
            <a:spLocks noGrp="1"/>
          </p:cNvSpPr>
          <p:nvPr>
            <p:ph type="ftr" sz="quarter" idx="3"/>
          </p:nvPr>
        </p:nvSpPr>
        <p:spPr>
          <a:xfrm>
            <a:off x="457200" y="6513084"/>
            <a:ext cx="2895600"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endParaRPr lang="nl-NL" dirty="0"/>
          </a:p>
        </p:txBody>
      </p:sp>
    </p:spTree>
    <p:extLst>
      <p:ext uri="{BB962C8B-B14F-4D97-AF65-F5344CB8AC3E}">
        <p14:creationId xmlns:p14="http://schemas.microsoft.com/office/powerpoint/2010/main" val="225913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_Hoofdstuk alleen tekst">
    <p:spTree>
      <p:nvGrpSpPr>
        <p:cNvPr id="1" name=""/>
        <p:cNvGrpSpPr/>
        <p:nvPr/>
      </p:nvGrpSpPr>
      <p:grpSpPr>
        <a:xfrm>
          <a:off x="0" y="0"/>
          <a:ext cx="0" cy="0"/>
          <a:chOff x="0" y="0"/>
          <a:chExt cx="0" cy="0"/>
        </a:xfrm>
      </p:grpSpPr>
      <p:sp>
        <p:nvSpPr>
          <p:cNvPr id="10" name="Rechthoek 9"/>
          <p:cNvSpPr/>
          <p:nvPr userDrawn="1"/>
        </p:nvSpPr>
        <p:spPr>
          <a:xfrm>
            <a:off x="188" y="828241"/>
            <a:ext cx="9156512" cy="5671610"/>
          </a:xfrm>
          <a:prstGeom prst="rect">
            <a:avLst/>
          </a:prstGeom>
          <a:solidFill>
            <a:srgbClr val="27593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p>
        </p:txBody>
      </p:sp>
      <p:sp>
        <p:nvSpPr>
          <p:cNvPr id="2" name="Titel 1"/>
          <p:cNvSpPr>
            <a:spLocks noGrp="1"/>
          </p:cNvSpPr>
          <p:nvPr>
            <p:ph type="ctrTitle" hasCustomPrompt="1"/>
          </p:nvPr>
        </p:nvSpPr>
        <p:spPr>
          <a:xfrm>
            <a:off x="442912" y="1171764"/>
            <a:ext cx="8216179" cy="1235234"/>
          </a:xfrm>
        </p:spPr>
        <p:txBody>
          <a:bodyPr anchor="t"/>
          <a:lstStyle>
            <a:lvl1pPr algn="l">
              <a:defRPr b="1" baseline="0">
                <a:solidFill>
                  <a:schemeClr val="bg1"/>
                </a:solidFill>
              </a:defRPr>
            </a:lvl1pPr>
          </a:lstStyle>
          <a:p>
            <a:r>
              <a:rPr lang="nl-NL" dirty="0" smtClean="0"/>
              <a:t>&lt;hoofdstuk titel&gt;</a:t>
            </a:r>
            <a:endParaRPr lang="nl-NL" dirty="0"/>
          </a:p>
        </p:txBody>
      </p:sp>
      <p:sp>
        <p:nvSpPr>
          <p:cNvPr id="3" name="Subtitel 2"/>
          <p:cNvSpPr>
            <a:spLocks noGrp="1"/>
          </p:cNvSpPr>
          <p:nvPr>
            <p:ph type="subTitle" idx="1" hasCustomPrompt="1"/>
          </p:nvPr>
        </p:nvSpPr>
        <p:spPr>
          <a:xfrm>
            <a:off x="442913" y="2413590"/>
            <a:ext cx="8216178" cy="1550153"/>
          </a:xfrm>
        </p:spPr>
        <p:txBody>
          <a:bodyPr>
            <a:normAutofit/>
          </a:bodyPr>
          <a:lstStyle>
            <a:lvl1pPr marL="285750" indent="-285750" algn="l">
              <a:buFont typeface="Arial"/>
              <a:buChar char="•"/>
              <a:defRPr sz="18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&lt;inhoud hoofdstuk&gt;</a:t>
            </a:r>
          </a:p>
          <a:p>
            <a:endParaRPr lang="nl-NL" dirty="0" smtClean="0"/>
          </a:p>
        </p:txBody>
      </p:sp>
      <p:pic>
        <p:nvPicPr>
          <p:cNvPr id="7" name="Afbeelding 6" descr="RO_RWS_Aan de slag met_pos_RG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87" y="-1"/>
            <a:ext cx="3045648" cy="898525"/>
          </a:xfrm>
          <a:prstGeom prst="rect">
            <a:avLst/>
          </a:prstGeom>
        </p:spPr>
      </p:pic>
      <p:sp>
        <p:nvSpPr>
          <p:cNvPr id="13" name="Rechthoek 12"/>
          <p:cNvSpPr/>
          <p:nvPr userDrawn="1"/>
        </p:nvSpPr>
        <p:spPr>
          <a:xfrm>
            <a:off x="0" y="6506108"/>
            <a:ext cx="9144000" cy="358149"/>
          </a:xfrm>
          <a:prstGeom prst="rect">
            <a:avLst/>
          </a:prstGeom>
          <a:solidFill>
            <a:srgbClr val="FFFFFF"/>
          </a:solidFill>
          <a:ln>
            <a:solidFill>
              <a:srgbClr val="FFFFFF"/>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2793127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Titelstijl van model bewerken</a:t>
            </a:r>
            <a:endParaRPr lang="nl-NL" dirty="0"/>
          </a:p>
        </p:txBody>
      </p:sp>
      <p:sp>
        <p:nvSpPr>
          <p:cNvPr id="3" name="Tijdelijke aanduiding voor datum 2"/>
          <p:cNvSpPr>
            <a:spLocks noGrp="1"/>
          </p:cNvSpPr>
          <p:nvPr>
            <p:ph type="dt" sz="half" idx="10"/>
          </p:nvPr>
        </p:nvSpPr>
        <p:spPr/>
        <p:txBody>
          <a:bodyPr/>
          <a:lstStyle/>
          <a:p>
            <a:fld id="{E0907E72-D634-B14E-8F42-930BB5C3EACA}" type="datetime3">
              <a:rPr lang="nl-NL" smtClean="0"/>
              <a:t>21/1/19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6" name="Tijdelijke aanduiding voor tekst 5"/>
          <p:cNvSpPr>
            <a:spLocks noGrp="1"/>
          </p:cNvSpPr>
          <p:nvPr>
            <p:ph type="body" sz="quarter" idx="12"/>
          </p:nvPr>
        </p:nvSpPr>
        <p:spPr>
          <a:xfrm>
            <a:off x="450850" y="1811338"/>
            <a:ext cx="8223250" cy="4305685"/>
          </a:xfrm>
        </p:spPr>
        <p:txBody>
          <a:bodyPr>
            <a:normAutofit/>
          </a:bodyPr>
          <a:lstStyle>
            <a:lvl1pPr marL="0" indent="0">
              <a:lnSpc>
                <a:spcPts val="2400"/>
              </a:lnSpc>
              <a:buFontTx/>
              <a:buNone/>
              <a:defRPr sz="1600">
                <a:solidFill>
                  <a:srgbClr val="000000"/>
                </a:solidFill>
              </a:defRPr>
            </a:lvl1pPr>
            <a:lvl2pPr marL="457200" indent="0">
              <a:lnSpc>
                <a:spcPts val="2400"/>
              </a:lnSpc>
              <a:buFontTx/>
              <a:buNone/>
              <a:defRPr sz="1600">
                <a:solidFill>
                  <a:srgbClr val="000000"/>
                </a:solidFill>
              </a:defRPr>
            </a:lvl2pPr>
            <a:lvl3pPr marL="914400" indent="0">
              <a:lnSpc>
                <a:spcPts val="2400"/>
              </a:lnSpc>
              <a:buFontTx/>
              <a:buNone/>
              <a:defRPr sz="1600">
                <a:solidFill>
                  <a:srgbClr val="000000"/>
                </a:solidFill>
              </a:defRPr>
            </a:lvl3pPr>
            <a:lvl4pPr marL="1371600" indent="0">
              <a:lnSpc>
                <a:spcPts val="2400"/>
              </a:lnSpc>
              <a:buFontTx/>
              <a:buNone/>
              <a:defRPr sz="1600">
                <a:solidFill>
                  <a:srgbClr val="000000"/>
                </a:solidFill>
              </a:defRPr>
            </a:lvl4pPr>
            <a:lvl5pPr marL="1828800" indent="0">
              <a:lnSpc>
                <a:spcPts val="2400"/>
              </a:lnSpc>
              <a:buFontTx/>
              <a:buNone/>
              <a:defRPr sz="1600">
                <a:solidFill>
                  <a:srgbClr val="000000"/>
                </a:solidFill>
              </a:defRPr>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Tree>
    <p:extLst>
      <p:ext uri="{BB962C8B-B14F-4D97-AF65-F5344CB8AC3E}">
        <p14:creationId xmlns:p14="http://schemas.microsoft.com/office/powerpoint/2010/main" val="2373372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psomm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Titelstijl van model bewerken</a:t>
            </a:r>
            <a:endParaRPr lang="nl-NL" dirty="0"/>
          </a:p>
        </p:txBody>
      </p:sp>
      <p:sp>
        <p:nvSpPr>
          <p:cNvPr id="3" name="Tijdelijke aanduiding voor datum 2"/>
          <p:cNvSpPr>
            <a:spLocks noGrp="1"/>
          </p:cNvSpPr>
          <p:nvPr>
            <p:ph type="dt" sz="half" idx="10"/>
          </p:nvPr>
        </p:nvSpPr>
        <p:spPr/>
        <p:txBody>
          <a:bodyPr/>
          <a:lstStyle/>
          <a:p>
            <a:fld id="{E0907E72-D634-B14E-8F42-930BB5C3EACA}" type="datetime3">
              <a:rPr lang="nl-NL" smtClean="0"/>
              <a:t>21/1/19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6" name="Tijdelijke aanduiding voor tekst 5"/>
          <p:cNvSpPr>
            <a:spLocks noGrp="1"/>
          </p:cNvSpPr>
          <p:nvPr>
            <p:ph type="body" sz="quarter" idx="12"/>
          </p:nvPr>
        </p:nvSpPr>
        <p:spPr>
          <a:xfrm>
            <a:off x="450850" y="1811338"/>
            <a:ext cx="8223250" cy="4305685"/>
          </a:xfrm>
        </p:spPr>
        <p:txBody>
          <a:bodyPr>
            <a:normAutofit/>
          </a:bodyPr>
          <a:lstStyle>
            <a:lvl1pPr marL="285750" indent="-285750">
              <a:lnSpc>
                <a:spcPts val="2400"/>
              </a:lnSpc>
              <a:buFont typeface="Arial"/>
              <a:buChar char="•"/>
              <a:defRPr sz="1600">
                <a:solidFill>
                  <a:schemeClr val="tx1"/>
                </a:solidFill>
              </a:defRPr>
            </a:lvl1pPr>
            <a:lvl2pPr marL="457200" indent="0">
              <a:lnSpc>
                <a:spcPts val="2400"/>
              </a:lnSpc>
              <a:buFontTx/>
              <a:buNone/>
              <a:defRPr sz="1800"/>
            </a:lvl2pPr>
            <a:lvl3pPr marL="914400" indent="0">
              <a:lnSpc>
                <a:spcPts val="2400"/>
              </a:lnSpc>
              <a:buFontTx/>
              <a:buNone/>
              <a:defRPr sz="1800"/>
            </a:lvl3pPr>
            <a:lvl4pPr marL="1371600" indent="0">
              <a:lnSpc>
                <a:spcPts val="2400"/>
              </a:lnSpc>
              <a:buFontTx/>
              <a:buNone/>
              <a:defRPr sz="1800"/>
            </a:lvl4pPr>
            <a:lvl5pPr marL="1828800" indent="0">
              <a:lnSpc>
                <a:spcPts val="2400"/>
              </a:lnSpc>
              <a:buFontTx/>
              <a:buNone/>
              <a:defRPr sz="1800"/>
            </a:lvl5pPr>
          </a:lstStyle>
          <a:p>
            <a:pPr lvl="0"/>
            <a:r>
              <a:rPr lang="nl-NL" dirty="0" smtClean="0"/>
              <a:t>Klik om de tekststijl van het model te bewerken</a:t>
            </a:r>
          </a:p>
        </p:txBody>
      </p:sp>
    </p:spTree>
    <p:extLst>
      <p:ext uri="{BB962C8B-B14F-4D97-AF65-F5344CB8AC3E}">
        <p14:creationId xmlns:p14="http://schemas.microsoft.com/office/powerpoint/2010/main" val="221993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image" Target="../media/image6.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image" Target="../media/image5.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4.png"/><Relationship Id="rId5" Type="http://schemas.openxmlformats.org/officeDocument/2006/relationships/slideLayout" Target="../slideLayouts/slideLayout23.xml"/><Relationship Id="rId10" Type="http://schemas.openxmlformats.org/officeDocument/2006/relationships/image" Target="../media/image3.emf"/><Relationship Id="rId4" Type="http://schemas.openxmlformats.org/officeDocument/2006/relationships/slideLayout" Target="../slideLayouts/slideLayout2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hoek 6"/>
          <p:cNvSpPr/>
          <p:nvPr userDrawn="1"/>
        </p:nvSpPr>
        <p:spPr>
          <a:xfrm>
            <a:off x="0" y="6506108"/>
            <a:ext cx="9144000" cy="358149"/>
          </a:xfrm>
          <a:prstGeom prst="rect">
            <a:avLst/>
          </a:prstGeom>
          <a:solidFill>
            <a:srgbClr val="39870C"/>
          </a:solidFill>
          <a:ln>
            <a:solidFill>
              <a:srgbClr val="39870C"/>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nl-NL"/>
          </a:p>
        </p:txBody>
      </p:sp>
      <p:sp>
        <p:nvSpPr>
          <p:cNvPr id="2" name="Tijdelijke aanduiding voor titel 1"/>
          <p:cNvSpPr>
            <a:spLocks noGrp="1"/>
          </p:cNvSpPr>
          <p:nvPr>
            <p:ph type="title"/>
          </p:nvPr>
        </p:nvSpPr>
        <p:spPr>
          <a:xfrm>
            <a:off x="450850" y="1169390"/>
            <a:ext cx="8229600" cy="663123"/>
          </a:xfrm>
          <a:prstGeom prst="rect">
            <a:avLst/>
          </a:prstGeom>
        </p:spPr>
        <p:txBody>
          <a:bodyPr vert="horz" lIns="91440" tIns="45720" rIns="91440" bIns="45720" rtlCol="0" anchor="t">
            <a:normAutofit/>
          </a:bodyPr>
          <a:lstStyle/>
          <a:p>
            <a:r>
              <a:rPr lang="nl-NL" dirty="0" smtClean="0"/>
              <a:t>Titelstijl van model bewerken</a:t>
            </a:r>
            <a:endParaRPr lang="nl-NL" dirty="0"/>
          </a:p>
        </p:txBody>
      </p:sp>
      <p:sp>
        <p:nvSpPr>
          <p:cNvPr id="3" name="Tijdelijke aanduiding voor tekst 2"/>
          <p:cNvSpPr>
            <a:spLocks noGrp="1"/>
          </p:cNvSpPr>
          <p:nvPr>
            <p:ph type="body" idx="1"/>
          </p:nvPr>
        </p:nvSpPr>
        <p:spPr>
          <a:xfrm>
            <a:off x="450849" y="1733120"/>
            <a:ext cx="8292909" cy="4016515"/>
          </a:xfrm>
          <a:prstGeom prst="rect">
            <a:avLst/>
          </a:prstGeom>
        </p:spPr>
        <p:txBody>
          <a:bodyPr vert="horz" lIns="91440" tIns="45720" rIns="91440" bIns="45720" rtlCol="0">
            <a:normAutofit/>
          </a:body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9" name="Tijdelijke aanduiding voor datum 8"/>
          <p:cNvSpPr>
            <a:spLocks noGrp="1"/>
          </p:cNvSpPr>
          <p:nvPr>
            <p:ph type="dt" sz="half" idx="2"/>
          </p:nvPr>
        </p:nvSpPr>
        <p:spPr>
          <a:xfrm>
            <a:off x="6668655" y="6506108"/>
            <a:ext cx="2133600" cy="365125"/>
          </a:xfrm>
          <a:prstGeom prst="rect">
            <a:avLst/>
          </a:prstGeom>
        </p:spPr>
        <p:txBody>
          <a:bodyPr vert="horz" lIns="91440" tIns="45720" rIns="91440" bIns="45720" rtlCol="0" anchor="ctr"/>
          <a:lstStyle>
            <a:lvl1pPr algn="r">
              <a:defRPr sz="1000" b="0" i="0">
                <a:solidFill>
                  <a:srgbClr val="FFFFFF"/>
                </a:solidFill>
                <a:latin typeface="Verdana"/>
                <a:cs typeface="Verdana"/>
              </a:defRPr>
            </a:lvl1pPr>
          </a:lstStyle>
          <a:p>
            <a:fld id="{33B407B4-DD70-D045-8D0A-4EFC055441BF}" type="datetime3">
              <a:rPr lang="nl-NL" smtClean="0"/>
              <a:t>21/1/19</a:t>
            </a:fld>
            <a:endParaRPr lang="nl-NL" dirty="0"/>
          </a:p>
        </p:txBody>
      </p:sp>
      <p:sp>
        <p:nvSpPr>
          <p:cNvPr id="11" name="Tijdelijke aanduiding voor voettekst 10"/>
          <p:cNvSpPr>
            <a:spLocks noGrp="1"/>
          </p:cNvSpPr>
          <p:nvPr>
            <p:ph type="ftr" sz="quarter" idx="3"/>
          </p:nvPr>
        </p:nvSpPr>
        <p:spPr>
          <a:xfrm>
            <a:off x="457200" y="6513084"/>
            <a:ext cx="2895600"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endParaRPr lang="nl-NL" dirty="0"/>
          </a:p>
        </p:txBody>
      </p:sp>
      <p:pic>
        <p:nvPicPr>
          <p:cNvPr id="17" name="Afbeelding 16" descr="RO_RWS_Aan de slag met_BOL_RGB.eps"/>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239567" y="1"/>
            <a:ext cx="3045646" cy="898524"/>
          </a:xfrm>
          <a:prstGeom prst="rect">
            <a:avLst/>
          </a:prstGeom>
        </p:spPr>
      </p:pic>
    </p:spTree>
    <p:extLst>
      <p:ext uri="{BB962C8B-B14F-4D97-AF65-F5344CB8AC3E}">
        <p14:creationId xmlns:p14="http://schemas.microsoft.com/office/powerpoint/2010/main" val="4142678147"/>
      </p:ext>
    </p:extLst>
  </p:cSld>
  <p:clrMap bg1="lt1" tx1="dk1" bg2="lt2" tx2="dk2" accent1="accent1" accent2="accent2" accent3="accent3" accent4="accent4" accent5="accent5" accent6="accent6" hlink="hlink" folHlink="folHlink"/>
  <p:sldLayoutIdLst>
    <p:sldLayoutId id="2147483689" r:id="rId1"/>
    <p:sldLayoutId id="2147483697" r:id="rId2"/>
    <p:sldLayoutId id="2147483698" r:id="rId3"/>
    <p:sldLayoutId id="2147483699" r:id="rId4"/>
    <p:sldLayoutId id="2147483700" r:id="rId5"/>
    <p:sldLayoutId id="2147483701" r:id="rId6"/>
    <p:sldLayoutId id="2147483702" r:id="rId7"/>
    <p:sldLayoutId id="2147483690" r:id="rId8"/>
    <p:sldLayoutId id="2147483695" r:id="rId9"/>
    <p:sldLayoutId id="2147483704" r:id="rId10"/>
    <p:sldLayoutId id="2147483703" r:id="rId11"/>
    <p:sldLayoutId id="2147483691" r:id="rId12"/>
    <p:sldLayoutId id="2147483705" r:id="rId13"/>
    <p:sldLayoutId id="2147483706" r:id="rId14"/>
    <p:sldLayoutId id="2147483692" r:id="rId15"/>
    <p:sldLayoutId id="2147483693" r:id="rId16"/>
    <p:sldLayoutId id="2147483694" r:id="rId17"/>
    <p:sldLayoutId id="2147483716" r:id="rId18"/>
  </p:sldLayoutIdLst>
  <p:timing>
    <p:tnLst>
      <p:par>
        <p:cTn id="1" dur="indefinite" restart="never" nodeType="tmRoot"/>
      </p:par>
    </p:tnLst>
  </p:timing>
  <p:hf sldNum="0" hdr="0"/>
  <p:txStyles>
    <p:titleStyle>
      <a:lvl1pPr algn="l" defTabSz="457200" rtl="0" eaLnBrk="1" latinLnBrk="0" hangingPunct="1">
        <a:spcBef>
          <a:spcPct val="0"/>
        </a:spcBef>
        <a:buNone/>
        <a:defRPr sz="2800" b="1" i="0" kern="1200">
          <a:solidFill>
            <a:srgbClr val="275937"/>
          </a:solidFill>
          <a:latin typeface="Verdana"/>
          <a:ea typeface="+mj-ea"/>
          <a:cs typeface="Verdana"/>
        </a:defRPr>
      </a:lvl1pPr>
    </p:titleStyle>
    <p:bodyStyle>
      <a:lvl1pPr marL="0" indent="0" algn="l" defTabSz="457200" rtl="0" eaLnBrk="1" latinLnBrk="0" hangingPunct="1">
        <a:lnSpc>
          <a:spcPct val="100000"/>
        </a:lnSpc>
        <a:spcBef>
          <a:spcPct val="20000"/>
        </a:spcBef>
        <a:buFontTx/>
        <a:buNone/>
        <a:defRPr sz="1600" b="0" i="0" kern="1200">
          <a:solidFill>
            <a:srgbClr val="275937"/>
          </a:solidFill>
          <a:latin typeface="Verdana"/>
          <a:ea typeface="+mn-ea"/>
          <a:cs typeface="Verdana"/>
        </a:defRPr>
      </a:lvl1pPr>
      <a:lvl2pPr marL="457200" indent="0" algn="l" defTabSz="457200" rtl="0" eaLnBrk="1" latinLnBrk="0" hangingPunct="1">
        <a:lnSpc>
          <a:spcPct val="100000"/>
        </a:lnSpc>
        <a:spcBef>
          <a:spcPct val="20000"/>
        </a:spcBef>
        <a:buFontTx/>
        <a:buNone/>
        <a:defRPr sz="1600" b="0" i="0" kern="1200">
          <a:solidFill>
            <a:srgbClr val="275937"/>
          </a:solidFill>
          <a:latin typeface="Verdana"/>
          <a:ea typeface="+mn-ea"/>
          <a:cs typeface="Verdana"/>
        </a:defRPr>
      </a:lvl2pPr>
      <a:lvl3pPr marL="914400" indent="0" algn="l" defTabSz="457200" rtl="0" eaLnBrk="1" latinLnBrk="0" hangingPunct="1">
        <a:lnSpc>
          <a:spcPct val="100000"/>
        </a:lnSpc>
        <a:spcBef>
          <a:spcPct val="20000"/>
        </a:spcBef>
        <a:buFontTx/>
        <a:buNone/>
        <a:defRPr sz="1600" b="0" i="0" kern="1200">
          <a:solidFill>
            <a:srgbClr val="275937"/>
          </a:solidFill>
          <a:latin typeface="Verdana"/>
          <a:ea typeface="+mn-ea"/>
          <a:cs typeface="Verdana"/>
        </a:defRPr>
      </a:lvl3pPr>
      <a:lvl4pPr marL="1371600" indent="0" algn="l" defTabSz="457200" rtl="0" eaLnBrk="1" latinLnBrk="0" hangingPunct="1">
        <a:lnSpc>
          <a:spcPct val="100000"/>
        </a:lnSpc>
        <a:spcBef>
          <a:spcPct val="20000"/>
        </a:spcBef>
        <a:buFontTx/>
        <a:buNone/>
        <a:defRPr sz="1600" b="0" i="0" kern="1200">
          <a:solidFill>
            <a:srgbClr val="275937"/>
          </a:solidFill>
          <a:latin typeface="Verdana"/>
          <a:ea typeface="+mn-ea"/>
          <a:cs typeface="Verdana"/>
        </a:defRPr>
      </a:lvl4pPr>
      <a:lvl5pPr marL="1828800" indent="0" algn="l" defTabSz="457200" rtl="0" eaLnBrk="1" latinLnBrk="0" hangingPunct="1">
        <a:lnSpc>
          <a:spcPct val="100000"/>
        </a:lnSpc>
        <a:spcBef>
          <a:spcPct val="20000"/>
        </a:spcBef>
        <a:buFontTx/>
        <a:buNone/>
        <a:defRPr sz="1600" b="0" i="0" kern="1200">
          <a:solidFill>
            <a:srgbClr val="275937"/>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3" name="shpTekst"/>
          <p:cNvSpPr>
            <a:spLocks noGrp="1" noChangeArrowheads="1"/>
          </p:cNvSpPr>
          <p:nvPr>
            <p:ph type="body" idx="1"/>
          </p:nvPr>
        </p:nvSpPr>
        <p:spPr bwMode="auto">
          <a:xfrm>
            <a:off x="331415" y="1628800"/>
            <a:ext cx="8201025" cy="441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smtClean="0"/>
              <a:t>Klik om de opmaakprofielen van de </a:t>
            </a:r>
            <a:r>
              <a:rPr lang="nl-NL" altLang="nl-NL" dirty="0" err="1" smtClean="0"/>
              <a:t>modeltekst</a:t>
            </a:r>
            <a:r>
              <a:rPr lang="nl-NL" altLang="nl-NL" dirty="0" smtClean="0"/>
              <a:t> te bewerken</a:t>
            </a:r>
          </a:p>
          <a:p>
            <a:pPr lvl="1"/>
            <a:r>
              <a:rPr lang="nl-NL" altLang="nl-NL" dirty="0" smtClean="0"/>
              <a:t>Tweede niveau</a:t>
            </a:r>
          </a:p>
          <a:p>
            <a:pPr lvl="2"/>
            <a:r>
              <a:rPr lang="nl-NL" altLang="nl-NL" dirty="0" smtClean="0"/>
              <a:t>Derde niveau</a:t>
            </a:r>
          </a:p>
          <a:p>
            <a:pPr lvl="3"/>
            <a:r>
              <a:rPr lang="nl-NL" altLang="nl-NL" dirty="0" smtClean="0"/>
              <a:t>Vierde niveau</a:t>
            </a:r>
          </a:p>
        </p:txBody>
      </p:sp>
      <p:sp>
        <p:nvSpPr>
          <p:cNvPr id="1026" name="shpTitel"/>
          <p:cNvSpPr>
            <a:spLocks noGrp="1" noChangeArrowheads="1"/>
          </p:cNvSpPr>
          <p:nvPr>
            <p:ph type="title"/>
          </p:nvPr>
        </p:nvSpPr>
        <p:spPr bwMode="auto">
          <a:xfrm>
            <a:off x="331415" y="908720"/>
            <a:ext cx="8201025" cy="5715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pic>
        <p:nvPicPr>
          <p:cNvPr id="11" name="Afbeelding 10" descr="Omgevingswet_pos_RGB.eps"/>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83817" y="78679"/>
            <a:ext cx="2368731" cy="698821"/>
          </a:xfrm>
          <a:prstGeom prst="rect">
            <a:avLst/>
          </a:prstGeom>
        </p:spPr>
      </p:pic>
      <p:sp>
        <p:nvSpPr>
          <p:cNvPr id="12" name="Rechthoek 11"/>
          <p:cNvSpPr/>
          <p:nvPr/>
        </p:nvSpPr>
        <p:spPr>
          <a:xfrm>
            <a:off x="0" y="6506108"/>
            <a:ext cx="9144000" cy="358149"/>
          </a:xfrm>
          <a:prstGeom prst="rect">
            <a:avLst/>
          </a:prstGeom>
          <a:solidFill>
            <a:srgbClr val="39870C"/>
          </a:solidFill>
          <a:ln>
            <a:solidFill>
              <a:srgbClr val="39870C"/>
            </a:solidFill>
          </a:ln>
          <a:effectLst/>
        </p:spPr>
        <p:style>
          <a:lnRef idx="2">
            <a:schemeClr val="dk1"/>
          </a:lnRef>
          <a:fillRef idx="1">
            <a:schemeClr val="lt1"/>
          </a:fillRef>
          <a:effectRef idx="0">
            <a:schemeClr val="dk1"/>
          </a:effectRef>
          <a:fontRef idx="minor">
            <a:schemeClr val="dk1"/>
          </a:fontRef>
        </p:style>
        <p:txBody>
          <a:bodyPr rtlCol="0" anchor="ctr"/>
          <a:lstStyle/>
          <a:p>
            <a:pPr algn="ctr" eaLnBrk="0" fontAlgn="base" hangingPunct="0">
              <a:spcBef>
                <a:spcPct val="50000"/>
              </a:spcBef>
              <a:spcAft>
                <a:spcPct val="0"/>
              </a:spcAft>
            </a:pPr>
            <a:endParaRPr lang="nl-NL" sz="2200">
              <a:solidFill>
                <a:prstClr val="black"/>
              </a:solidFill>
            </a:endParaRPr>
          </a:p>
        </p:txBody>
      </p:sp>
      <p:sp>
        <p:nvSpPr>
          <p:cNvPr id="14" name="Tijdelijke aanduiding voor datum 8"/>
          <p:cNvSpPr>
            <a:spLocks noGrp="1"/>
          </p:cNvSpPr>
          <p:nvPr>
            <p:ph type="dt" sz="half" idx="2"/>
          </p:nvPr>
        </p:nvSpPr>
        <p:spPr>
          <a:xfrm>
            <a:off x="6668655" y="6506108"/>
            <a:ext cx="2133600" cy="365125"/>
          </a:xfrm>
          <a:prstGeom prst="rect">
            <a:avLst/>
          </a:prstGeom>
        </p:spPr>
        <p:txBody>
          <a:bodyPr vert="horz" lIns="91440" tIns="45720" rIns="91440" bIns="45720" rtlCol="0" anchor="ctr"/>
          <a:lstStyle>
            <a:lvl1pPr marL="0" marR="0" indent="0" algn="r" defTabSz="914400" rtl="0" eaLnBrk="0" fontAlgn="base" latinLnBrk="0" hangingPunct="0">
              <a:lnSpc>
                <a:spcPct val="100000"/>
              </a:lnSpc>
              <a:spcBef>
                <a:spcPct val="50000"/>
              </a:spcBef>
              <a:spcAft>
                <a:spcPct val="0"/>
              </a:spcAft>
              <a:buClrTx/>
              <a:buSzTx/>
              <a:buFontTx/>
              <a:buNone/>
              <a:tabLst/>
              <a:defRPr sz="1000" b="0" i="0">
                <a:solidFill>
                  <a:srgbClr val="FFFFFF"/>
                </a:solidFill>
                <a:latin typeface="Verdana"/>
                <a:cs typeface="Verdana"/>
              </a:defRPr>
            </a:lvl1pPr>
          </a:lstStyle>
          <a:p>
            <a:r>
              <a:rPr lang="nl-NL" smtClean="0"/>
              <a:t>Sheet #</a:t>
            </a:r>
            <a:endParaRPr lang="nl-NL" dirty="0" smtClean="0"/>
          </a:p>
        </p:txBody>
      </p:sp>
      <p:sp>
        <p:nvSpPr>
          <p:cNvPr id="15" name="Tijdelijke aanduiding voor voettekst 10"/>
          <p:cNvSpPr>
            <a:spLocks noGrp="1"/>
          </p:cNvSpPr>
          <p:nvPr>
            <p:ph type="ftr" sz="quarter" idx="3"/>
          </p:nvPr>
        </p:nvSpPr>
        <p:spPr>
          <a:xfrm>
            <a:off x="457200" y="6513084"/>
            <a:ext cx="2895600"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pPr eaLnBrk="0" fontAlgn="base" hangingPunct="0">
              <a:spcBef>
                <a:spcPct val="50000"/>
              </a:spcBef>
              <a:spcAft>
                <a:spcPct val="0"/>
              </a:spcAft>
            </a:pPr>
            <a:r>
              <a:rPr lang="nl-NL" smtClean="0"/>
              <a:t>Basispresentatie Omgevingswet augustus 2018</a:t>
            </a:r>
            <a:endParaRPr lang="nl-NL" dirty="0"/>
          </a:p>
        </p:txBody>
      </p:sp>
    </p:spTree>
    <p:extLst>
      <p:ext uri="{BB962C8B-B14F-4D97-AF65-F5344CB8AC3E}">
        <p14:creationId xmlns:p14="http://schemas.microsoft.com/office/powerpoint/2010/main" val="309214564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Lst>
  <p:hf sldNum="0" hdr="0" dt="0"/>
  <p:txStyles>
    <p:titleStyle>
      <a:lvl1pPr algn="l" rtl="0" eaLnBrk="0" fontAlgn="base" hangingPunct="0">
        <a:spcBef>
          <a:spcPct val="0"/>
        </a:spcBef>
        <a:spcAft>
          <a:spcPct val="0"/>
        </a:spcAft>
        <a:defRPr sz="2500" b="1" spc="-60">
          <a:solidFill>
            <a:srgbClr val="275937"/>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39870C"/>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39870C"/>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39870C"/>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39870C"/>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sz="1400"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11"/>
        </a:buBlip>
        <a:defRPr lang="nl-NL" sz="1400"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12"/>
        </a:buBlip>
        <a:defRPr lang="nl-NL" sz="1400"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3"/>
        </a:buBlip>
        <a:defRPr lang="nl-NL" sz="1400"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jdelijke aanduiding voor inhoud 7"/>
          <p:cNvSpPr>
            <a:spLocks noGrp="1"/>
          </p:cNvSpPr>
          <p:nvPr>
            <p:ph idx="1"/>
          </p:nvPr>
        </p:nvSpPr>
        <p:spPr>
          <a:xfrm>
            <a:off x="331415" y="1497360"/>
            <a:ext cx="8201025" cy="4414838"/>
          </a:xfrm>
        </p:spPr>
        <p:txBody>
          <a:bodyPr>
            <a:normAutofit lnSpcReduction="10000"/>
          </a:bodyPr>
          <a:lstStyle/>
          <a:p>
            <a:pPr marL="0" indent="0"/>
            <a:r>
              <a:rPr lang="nl-NL" sz="1600" dirty="0" smtClean="0"/>
              <a:t>In de waterschapsverordening staan regels</a:t>
            </a:r>
            <a:r>
              <a:rPr lang="nl-NL" sz="1600" dirty="0"/>
              <a:t> voor waterkeringen en watergangen </a:t>
            </a:r>
            <a:r>
              <a:rPr lang="nl-NL" sz="1600" dirty="0" smtClean="0"/>
              <a:t>(soms wegen) binnen </a:t>
            </a:r>
            <a:r>
              <a:rPr lang="nl-NL" sz="1600" dirty="0"/>
              <a:t>het </a:t>
            </a:r>
            <a:r>
              <a:rPr lang="nl-NL" sz="1600" dirty="0" smtClean="0"/>
              <a:t>beheergebied </a:t>
            </a:r>
            <a:r>
              <a:rPr lang="nl-NL" sz="1600" dirty="0"/>
              <a:t>van een </a:t>
            </a:r>
            <a:r>
              <a:rPr lang="nl-NL" sz="1600" dirty="0" smtClean="0"/>
              <a:t>waterschap</a:t>
            </a:r>
            <a:endParaRPr lang="nl-NL" sz="1600" dirty="0" smtClean="0"/>
          </a:p>
          <a:p>
            <a:pPr marL="0" indent="0"/>
            <a:endParaRPr lang="nl-NL" sz="1600" dirty="0"/>
          </a:p>
          <a:p>
            <a:pPr marL="0" indent="0"/>
            <a:r>
              <a:rPr lang="nl-NL" sz="1600" dirty="0"/>
              <a:t>De waterschapsverordening bevat regels </a:t>
            </a:r>
            <a:r>
              <a:rPr lang="nl-NL" sz="1600" dirty="0" smtClean="0"/>
              <a:t>over gebruikmaken </a:t>
            </a:r>
            <a:r>
              <a:rPr lang="nl-NL" sz="1600" dirty="0"/>
              <a:t>van een </a:t>
            </a:r>
            <a:r>
              <a:rPr lang="nl-NL" sz="1600" dirty="0" smtClean="0"/>
              <a:t>waterstaatswerk</a:t>
            </a:r>
          </a:p>
          <a:p>
            <a:pPr marL="1435100" indent="-1435100"/>
            <a:r>
              <a:rPr lang="nl-NL" sz="1600" i="1" dirty="0" smtClean="0"/>
              <a:t>bijvoorbeeld:</a:t>
            </a:r>
            <a:r>
              <a:rPr lang="nl-NL" sz="1600" dirty="0"/>
              <a:t>	</a:t>
            </a:r>
            <a:r>
              <a:rPr lang="nl-NL" sz="1600" dirty="0" smtClean="0"/>
              <a:t>waterkeringen</a:t>
            </a:r>
            <a:r>
              <a:rPr lang="nl-NL" sz="1600" dirty="0"/>
              <a:t>, wateren, </a:t>
            </a:r>
            <a:r>
              <a:rPr lang="nl-NL" sz="1600" dirty="0" smtClean="0"/>
              <a:t>waterscheidingen</a:t>
            </a:r>
            <a:r>
              <a:rPr lang="nl-NL" sz="1600" dirty="0"/>
              <a:t>, wegen, bemalingsinrichtingen, sluizen, duikers, stuwen en </a:t>
            </a:r>
            <a:r>
              <a:rPr lang="nl-NL" sz="1600" dirty="0" smtClean="0"/>
              <a:t>inlaat- </a:t>
            </a:r>
            <a:r>
              <a:rPr lang="nl-NL" sz="1600" dirty="0"/>
              <a:t>en uitwateringsgeulen en </a:t>
            </a:r>
            <a:r>
              <a:rPr lang="nl-NL" sz="1600" dirty="0" smtClean="0"/>
              <a:t>havens.</a:t>
            </a:r>
          </a:p>
          <a:p>
            <a:pPr marL="0" indent="0"/>
            <a:endParaRPr lang="nl-NL" sz="1600" dirty="0"/>
          </a:p>
          <a:p>
            <a:pPr marL="0" indent="0"/>
            <a:r>
              <a:rPr lang="nl-NL" sz="1600" dirty="0" smtClean="0"/>
              <a:t>In de waterschapsverordening staat het algemene toetsingskader voor wateractiviteiten</a:t>
            </a:r>
          </a:p>
          <a:p>
            <a:pPr marL="0" indent="0"/>
            <a:endParaRPr lang="nl-NL" sz="1600" dirty="0"/>
          </a:p>
          <a:p>
            <a:pPr marL="1588" lvl="3" indent="0">
              <a:buNone/>
            </a:pPr>
            <a:r>
              <a:rPr lang="nl-NL" sz="1600" dirty="0" smtClean="0"/>
              <a:t>De </a:t>
            </a:r>
            <a:r>
              <a:rPr lang="nl-NL" sz="1600" dirty="0"/>
              <a:t>regels van de waterschapsverordening gelden voor </a:t>
            </a:r>
            <a:r>
              <a:rPr lang="nl-NL" sz="1600" dirty="0" smtClean="0"/>
              <a:t>iedereen</a:t>
            </a:r>
            <a:endParaRPr lang="nl-NL" sz="1600" dirty="0" smtClean="0"/>
          </a:p>
          <a:p>
            <a:pPr marL="1588" lvl="3" indent="0">
              <a:buNone/>
            </a:pPr>
            <a:endParaRPr lang="nl-NL" sz="1600" dirty="0" smtClean="0"/>
          </a:p>
          <a:p>
            <a:pPr marL="1588" lvl="3" indent="0">
              <a:buNone/>
            </a:pPr>
            <a:r>
              <a:rPr lang="nl-NL" sz="1600" dirty="0"/>
              <a:t>De grenzen van het </a:t>
            </a:r>
            <a:r>
              <a:rPr lang="nl-NL" sz="1600" dirty="0" smtClean="0"/>
              <a:t>beheergebied van een waterschap legt de </a:t>
            </a:r>
            <a:r>
              <a:rPr lang="nl-NL" sz="1600" dirty="0"/>
              <a:t>provincie </a:t>
            </a:r>
            <a:r>
              <a:rPr lang="nl-NL" sz="1600" dirty="0" smtClean="0"/>
              <a:t>vast in </a:t>
            </a:r>
            <a:r>
              <a:rPr lang="nl-NL" sz="1600" dirty="0"/>
              <a:t>een provinciale verordening op grond van de </a:t>
            </a:r>
            <a:r>
              <a:rPr lang="nl-NL" sz="1600" dirty="0" smtClean="0"/>
              <a:t>Waterschapswet</a:t>
            </a:r>
            <a:endParaRPr lang="nl-NL" sz="1600" dirty="0"/>
          </a:p>
          <a:p>
            <a:pPr marL="196850" lvl="3" indent="0">
              <a:buNone/>
            </a:pPr>
            <a:endParaRPr lang="nl-NL" dirty="0"/>
          </a:p>
        </p:txBody>
      </p:sp>
      <p:sp>
        <p:nvSpPr>
          <p:cNvPr id="12" name="Rechthoek 11"/>
          <p:cNvSpPr/>
          <p:nvPr/>
        </p:nvSpPr>
        <p:spPr>
          <a:xfrm>
            <a:off x="323528" y="692696"/>
            <a:ext cx="8208912" cy="477054"/>
          </a:xfrm>
          <a:prstGeom prst="rect">
            <a:avLst/>
          </a:prstGeom>
        </p:spPr>
        <p:txBody>
          <a:bodyPr wrap="square">
            <a:spAutoFit/>
          </a:bodyPr>
          <a:lstStyle/>
          <a:p>
            <a:r>
              <a:rPr lang="nl-NL" sz="2500" b="1" kern="0" spc="-60" dirty="0" smtClean="0">
                <a:solidFill>
                  <a:srgbClr val="275937"/>
                </a:solidFill>
                <a:ea typeface="Verdana" pitchFamily="34" charset="0"/>
                <a:cs typeface="Verdana" pitchFamily="34" charset="0"/>
              </a:rPr>
              <a:t>Wat is de waterschapsverordening?</a:t>
            </a:r>
            <a:endParaRPr lang="nl-NL" dirty="0"/>
          </a:p>
        </p:txBody>
      </p:sp>
      <p:sp>
        <p:nvSpPr>
          <p:cNvPr id="5" name="Tijdelijke aanduiding voor voettekst 10"/>
          <p:cNvSpPr>
            <a:spLocks noGrp="1"/>
          </p:cNvSpPr>
          <p:nvPr>
            <p:ph type="ftr" sz="quarter" idx="4294967295"/>
          </p:nvPr>
        </p:nvSpPr>
        <p:spPr>
          <a:xfrm>
            <a:off x="5220072" y="6598383"/>
            <a:ext cx="3808537"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pPr algn="r"/>
            <a:r>
              <a:rPr lang="nl-NL" dirty="0">
                <a:solidFill>
                  <a:prstClr val="white"/>
                </a:solidFill>
              </a:rPr>
              <a:t>Introductie waterschapsverordening</a:t>
            </a:r>
          </a:p>
          <a:p>
            <a:pPr algn="r"/>
            <a:endParaRPr lang="nl-NL" dirty="0">
              <a:solidFill>
                <a:prstClr val="white"/>
              </a:solidFill>
            </a:endParaRPr>
          </a:p>
        </p:txBody>
      </p:sp>
    </p:spTree>
    <p:extLst>
      <p:ext uri="{BB962C8B-B14F-4D97-AF65-F5344CB8AC3E}">
        <p14:creationId xmlns:p14="http://schemas.microsoft.com/office/powerpoint/2010/main" val="3755263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0850" y="756152"/>
            <a:ext cx="8229600" cy="663123"/>
          </a:xfrm>
        </p:spPr>
        <p:txBody>
          <a:bodyPr>
            <a:normAutofit fontScale="90000"/>
          </a:bodyPr>
          <a:lstStyle/>
          <a:p>
            <a:r>
              <a:rPr lang="nl-NL" dirty="0" smtClean="0"/>
              <a:t>Soorten regels in </a:t>
            </a:r>
            <a:r>
              <a:rPr lang="nl-NL" dirty="0" smtClean="0"/>
              <a:t>de waterschapsverordening</a:t>
            </a:r>
            <a:endParaRPr lang="nl-NL" dirty="0"/>
          </a:p>
        </p:txBody>
      </p:sp>
      <p:sp>
        <p:nvSpPr>
          <p:cNvPr id="8" name="Tijdelijke aanduiding voor inhoud 7"/>
          <p:cNvSpPr>
            <a:spLocks noGrp="1"/>
          </p:cNvSpPr>
          <p:nvPr>
            <p:ph idx="1"/>
          </p:nvPr>
        </p:nvSpPr>
        <p:spPr>
          <a:xfrm>
            <a:off x="331415" y="1628800"/>
            <a:ext cx="8201025" cy="4824536"/>
          </a:xfrm>
        </p:spPr>
        <p:txBody>
          <a:bodyPr/>
          <a:lstStyle/>
          <a:p>
            <a:pPr marL="0" indent="0"/>
            <a:r>
              <a:rPr lang="nl-NL" sz="1800" dirty="0" smtClean="0"/>
              <a:t>In </a:t>
            </a:r>
            <a:r>
              <a:rPr lang="nl-NL" sz="1800" dirty="0"/>
              <a:t>de waterschapsverordening kunnen de volgende </a:t>
            </a:r>
            <a:r>
              <a:rPr lang="nl-NL" sz="1800" dirty="0" smtClean="0"/>
              <a:t>soorten regels worden </a:t>
            </a:r>
            <a:r>
              <a:rPr lang="nl-NL" sz="1800" dirty="0" smtClean="0"/>
              <a:t>opgenomen:</a:t>
            </a:r>
          </a:p>
          <a:p>
            <a:pPr marL="0" indent="0"/>
            <a:endParaRPr lang="nl-NL" sz="1800" dirty="0"/>
          </a:p>
          <a:p>
            <a:pPr marL="285750" indent="-285750">
              <a:buFont typeface="Arial" panose="020B0604020202020204" pitchFamily="34" charset="0"/>
              <a:buChar char="•"/>
            </a:pPr>
            <a:r>
              <a:rPr lang="nl-NL" sz="1800" dirty="0" smtClean="0"/>
              <a:t>Regels </a:t>
            </a:r>
            <a:r>
              <a:rPr lang="nl-NL" sz="1800" dirty="0" smtClean="0"/>
              <a:t>over </a:t>
            </a:r>
            <a:r>
              <a:rPr lang="nl-NL" sz="1800" dirty="0" smtClean="0"/>
              <a:t>activiteiten</a:t>
            </a:r>
          </a:p>
          <a:p>
            <a:pPr marL="285750" indent="-285750">
              <a:buFont typeface="Arial" panose="020B0604020202020204" pitchFamily="34" charset="0"/>
              <a:buChar char="•"/>
            </a:pPr>
            <a:endParaRPr lang="nl-NL" sz="1800" dirty="0" smtClean="0"/>
          </a:p>
          <a:p>
            <a:pPr marL="285750" indent="-285750">
              <a:buFont typeface="Arial" panose="020B0604020202020204" pitchFamily="34" charset="0"/>
              <a:buChar char="•"/>
            </a:pPr>
            <a:r>
              <a:rPr lang="nl-NL" sz="1800" dirty="0" smtClean="0"/>
              <a:t>Vergunningplicht </a:t>
            </a:r>
            <a:r>
              <a:rPr lang="nl-NL" sz="1800" dirty="0"/>
              <a:t>voor </a:t>
            </a:r>
            <a:r>
              <a:rPr lang="nl-NL" sz="1800" dirty="0" smtClean="0"/>
              <a:t>lozingsactiviteiten</a:t>
            </a:r>
          </a:p>
          <a:p>
            <a:pPr marL="285750" indent="-285750">
              <a:buFont typeface="Arial" panose="020B0604020202020204" pitchFamily="34" charset="0"/>
              <a:buChar char="•"/>
            </a:pPr>
            <a:endParaRPr lang="nl-NL" sz="1800" dirty="0" smtClean="0"/>
          </a:p>
          <a:p>
            <a:pPr marL="285750" indent="-285750">
              <a:buFont typeface="Arial" panose="020B0604020202020204" pitchFamily="34" charset="0"/>
              <a:buChar char="•"/>
            </a:pPr>
            <a:r>
              <a:rPr lang="nl-NL" sz="1800" dirty="0" smtClean="0"/>
              <a:t>Mogelijkheid maatwerkvoorschriften</a:t>
            </a:r>
          </a:p>
          <a:p>
            <a:endParaRPr lang="nl-NL" sz="1800" dirty="0" smtClean="0"/>
          </a:p>
          <a:p>
            <a:pPr marL="285750" indent="-285750">
              <a:buFont typeface="Arial" panose="020B0604020202020204" pitchFamily="34" charset="0"/>
              <a:buChar char="•"/>
            </a:pPr>
            <a:r>
              <a:rPr lang="nl-NL" sz="1800" dirty="0" smtClean="0"/>
              <a:t>Maatwerkregels</a:t>
            </a:r>
          </a:p>
          <a:p>
            <a:endParaRPr lang="nl-NL" sz="1800" dirty="0"/>
          </a:p>
          <a:p>
            <a:pPr marL="285750" indent="-285750">
              <a:buFont typeface="Arial" panose="020B0604020202020204" pitchFamily="34" charset="0"/>
              <a:buChar char="•"/>
            </a:pPr>
            <a:r>
              <a:rPr lang="nl-NL" sz="1800" dirty="0" smtClean="0"/>
              <a:t>Aanwijzen </a:t>
            </a:r>
            <a:r>
              <a:rPr lang="nl-NL" sz="1800" dirty="0"/>
              <a:t>adviseurs procedure </a:t>
            </a:r>
            <a:r>
              <a:rPr lang="nl-NL" sz="1800" dirty="0" smtClean="0"/>
              <a:t/>
            </a:r>
            <a:br>
              <a:rPr lang="nl-NL" sz="1800" dirty="0" smtClean="0"/>
            </a:br>
            <a:r>
              <a:rPr lang="nl-NL" sz="1800" dirty="0" smtClean="0"/>
              <a:t>omgevingsvergunning </a:t>
            </a:r>
            <a:endParaRPr lang="nl-NL" sz="1800" dirty="0"/>
          </a:p>
        </p:txBody>
      </p:sp>
      <p:sp>
        <p:nvSpPr>
          <p:cNvPr id="5" name="Tijdelijke aanduiding voor voettekst 10"/>
          <p:cNvSpPr>
            <a:spLocks noGrp="1"/>
          </p:cNvSpPr>
          <p:nvPr>
            <p:ph type="ftr" sz="quarter" idx="4294967295"/>
          </p:nvPr>
        </p:nvSpPr>
        <p:spPr>
          <a:xfrm>
            <a:off x="5220072" y="6492875"/>
            <a:ext cx="3808537"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pPr algn="r"/>
            <a:r>
              <a:rPr lang="nl-NL" dirty="0" smtClean="0">
                <a:solidFill>
                  <a:prstClr val="white"/>
                </a:solidFill>
              </a:rPr>
              <a:t>Introductie w</a:t>
            </a:r>
            <a:r>
              <a:rPr lang="nl-NL" dirty="0" smtClean="0">
                <a:solidFill>
                  <a:prstClr val="white"/>
                </a:solidFill>
              </a:rPr>
              <a:t>aterschapsverordening</a:t>
            </a:r>
            <a:endParaRPr lang="nl-NL" dirty="0">
              <a:solidFill>
                <a:prstClr val="white"/>
              </a:solidFill>
            </a:endParaRPr>
          </a:p>
        </p:txBody>
      </p:sp>
      <p:pic>
        <p:nvPicPr>
          <p:cNvPr id="1026" name="Picture 2" descr="Dijklicha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5111749"/>
            <a:ext cx="2667000" cy="1381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5295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0850" y="906842"/>
            <a:ext cx="8229600" cy="663123"/>
          </a:xfrm>
        </p:spPr>
        <p:txBody>
          <a:bodyPr/>
          <a:lstStyle/>
          <a:p>
            <a:r>
              <a:rPr lang="nl-NL" dirty="0" smtClean="0"/>
              <a:t>Soorten algemene regels</a:t>
            </a:r>
            <a:endParaRPr lang="nl-NL" dirty="0"/>
          </a:p>
        </p:txBody>
      </p:sp>
      <p:sp>
        <p:nvSpPr>
          <p:cNvPr id="8" name="Tijdelijke aanduiding voor inhoud 7"/>
          <p:cNvSpPr>
            <a:spLocks noGrp="1"/>
          </p:cNvSpPr>
          <p:nvPr>
            <p:ph idx="1"/>
          </p:nvPr>
        </p:nvSpPr>
        <p:spPr/>
        <p:txBody>
          <a:bodyPr/>
          <a:lstStyle/>
          <a:p>
            <a:r>
              <a:rPr lang="nl-NL" sz="1800" dirty="0">
                <a:solidFill>
                  <a:schemeClr val="tx1"/>
                </a:solidFill>
              </a:rPr>
              <a:t>Binnen de waterschapsverordening kunnen waterschappen </a:t>
            </a:r>
            <a:r>
              <a:rPr lang="nl-NL" sz="1800" dirty="0" smtClean="0">
                <a:solidFill>
                  <a:schemeClr val="tx1"/>
                </a:solidFill>
              </a:rPr>
              <a:t>de</a:t>
            </a:r>
          </a:p>
          <a:p>
            <a:r>
              <a:rPr lang="nl-NL" sz="1800" dirty="0" smtClean="0">
                <a:solidFill>
                  <a:schemeClr val="tx1"/>
                </a:solidFill>
              </a:rPr>
              <a:t>volgende </a:t>
            </a:r>
            <a:r>
              <a:rPr lang="nl-NL" sz="1800" dirty="0">
                <a:solidFill>
                  <a:schemeClr val="tx1"/>
                </a:solidFill>
              </a:rPr>
              <a:t>soorten algemene regels uitwerken</a:t>
            </a:r>
            <a:r>
              <a:rPr lang="nl-NL" sz="1800" dirty="0" smtClean="0">
                <a:solidFill>
                  <a:schemeClr val="tx1"/>
                </a:solidFill>
              </a:rPr>
              <a:t>:</a:t>
            </a:r>
          </a:p>
          <a:p>
            <a:endParaRPr lang="nl-NL" sz="1800" dirty="0">
              <a:solidFill>
                <a:schemeClr val="tx1"/>
              </a:solidFill>
            </a:endParaRPr>
          </a:p>
          <a:p>
            <a:pPr>
              <a:buFontTx/>
              <a:buChar char="-"/>
            </a:pPr>
            <a:r>
              <a:rPr lang="nl-NL" sz="1800" dirty="0" smtClean="0">
                <a:solidFill>
                  <a:schemeClr val="tx1"/>
                </a:solidFill>
              </a:rPr>
              <a:t>Direct </a:t>
            </a:r>
            <a:r>
              <a:rPr lang="nl-NL" sz="1800" dirty="0">
                <a:solidFill>
                  <a:schemeClr val="tx1"/>
                </a:solidFill>
              </a:rPr>
              <a:t>werkende algemene </a:t>
            </a:r>
            <a:r>
              <a:rPr lang="nl-NL" sz="1800" dirty="0" smtClean="0">
                <a:solidFill>
                  <a:schemeClr val="tx1"/>
                </a:solidFill>
              </a:rPr>
              <a:t>regels: Burgers </a:t>
            </a:r>
            <a:r>
              <a:rPr lang="nl-NL" sz="1800" dirty="0">
                <a:solidFill>
                  <a:schemeClr val="tx1"/>
                </a:solidFill>
              </a:rPr>
              <a:t>en bedrijven moeten zich aan deze regels houden als ze activiteiten uitvoeren. De direct werkende algemene regels kunnen inhouden dat initiatiefnemers een activiteit voor aanvang moeten </a:t>
            </a:r>
            <a:r>
              <a:rPr lang="nl-NL" sz="1800" dirty="0" smtClean="0">
                <a:solidFill>
                  <a:schemeClr val="tx1"/>
                </a:solidFill>
              </a:rPr>
              <a:t>melden of </a:t>
            </a:r>
            <a:r>
              <a:rPr lang="nl-NL" sz="1800" dirty="0">
                <a:solidFill>
                  <a:schemeClr val="tx1"/>
                </a:solidFill>
              </a:rPr>
              <a:t>dat een activiteit niet is toegestaan zonder </a:t>
            </a:r>
            <a:r>
              <a:rPr lang="nl-NL" sz="1800" dirty="0" smtClean="0">
                <a:solidFill>
                  <a:schemeClr val="tx1"/>
                </a:solidFill>
              </a:rPr>
              <a:t>omgevingsvergunning</a:t>
            </a:r>
            <a:endParaRPr lang="nl-NL" sz="1800" dirty="0">
              <a:solidFill>
                <a:schemeClr val="tx1"/>
              </a:solidFill>
            </a:endParaRPr>
          </a:p>
          <a:p>
            <a:pPr>
              <a:buFontTx/>
              <a:buChar char="-"/>
            </a:pPr>
            <a:endParaRPr lang="nl-NL" sz="1800" dirty="0">
              <a:solidFill>
                <a:schemeClr val="tx1"/>
              </a:solidFill>
            </a:endParaRPr>
          </a:p>
          <a:p>
            <a:pPr>
              <a:buFontTx/>
              <a:buChar char="-"/>
            </a:pPr>
            <a:r>
              <a:rPr lang="nl-NL" sz="1800" dirty="0" smtClean="0">
                <a:solidFill>
                  <a:schemeClr val="tx1"/>
                </a:solidFill>
              </a:rPr>
              <a:t>Beoordelingsregels </a:t>
            </a:r>
            <a:r>
              <a:rPr lang="nl-NL" sz="1800" dirty="0">
                <a:solidFill>
                  <a:schemeClr val="tx1"/>
                </a:solidFill>
              </a:rPr>
              <a:t>voor </a:t>
            </a:r>
            <a:r>
              <a:rPr lang="nl-NL" sz="1800" dirty="0" smtClean="0">
                <a:solidFill>
                  <a:schemeClr val="tx1"/>
                </a:solidFill>
              </a:rPr>
              <a:t>omgevingsvergunningen: </a:t>
            </a:r>
            <a:r>
              <a:rPr lang="nl-NL" sz="1800" dirty="0">
                <a:solidFill>
                  <a:schemeClr val="tx1"/>
                </a:solidFill>
              </a:rPr>
              <a:t>Beoordelingsregels zijn alleen nodig als het waterschap met direct werkende algemene regels een vergunningplicht heeft </a:t>
            </a:r>
            <a:r>
              <a:rPr lang="nl-NL" sz="1800" dirty="0" smtClean="0">
                <a:solidFill>
                  <a:schemeClr val="tx1"/>
                </a:solidFill>
              </a:rPr>
              <a:t>ingesteld</a:t>
            </a:r>
            <a:endParaRPr lang="nl-NL" sz="1800" dirty="0">
              <a:solidFill>
                <a:schemeClr val="tx1"/>
              </a:solidFill>
            </a:endParaRPr>
          </a:p>
          <a:p>
            <a:endParaRPr lang="nl-NL" dirty="0"/>
          </a:p>
        </p:txBody>
      </p:sp>
      <p:sp>
        <p:nvSpPr>
          <p:cNvPr id="4" name="Tijdelijke aanduiding voor datum 3"/>
          <p:cNvSpPr>
            <a:spLocks noGrp="1"/>
          </p:cNvSpPr>
          <p:nvPr>
            <p:ph type="dt" sz="half" idx="4294967295"/>
          </p:nvPr>
        </p:nvSpPr>
        <p:spPr>
          <a:xfrm>
            <a:off x="6260123" y="6575913"/>
            <a:ext cx="2883877" cy="365125"/>
          </a:xfrm>
        </p:spPr>
        <p:txBody>
          <a:bodyPr/>
          <a:lstStyle/>
          <a:p>
            <a:r>
              <a:rPr lang="nl-NL" dirty="0">
                <a:solidFill>
                  <a:prstClr val="white"/>
                </a:solidFill>
              </a:rPr>
              <a:t>Introductie waterschapsverordening</a:t>
            </a:r>
          </a:p>
          <a:p>
            <a:r>
              <a:rPr lang="nl-NL" dirty="0" smtClean="0"/>
              <a:t> </a:t>
            </a:r>
            <a:endParaRPr lang="nl-NL" dirty="0" smtClean="0"/>
          </a:p>
        </p:txBody>
      </p:sp>
    </p:spTree>
    <p:extLst>
      <p:ext uri="{BB962C8B-B14F-4D97-AF65-F5344CB8AC3E}">
        <p14:creationId xmlns:p14="http://schemas.microsoft.com/office/powerpoint/2010/main" val="2548421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0850" y="837828"/>
            <a:ext cx="8229600" cy="663123"/>
          </a:xfrm>
        </p:spPr>
        <p:txBody>
          <a:bodyPr/>
          <a:lstStyle/>
          <a:p>
            <a:r>
              <a:rPr lang="nl-NL" dirty="0" smtClean="0"/>
              <a:t>Regels over activiteiten</a:t>
            </a:r>
            <a:endParaRPr lang="nl-NL" dirty="0"/>
          </a:p>
        </p:txBody>
      </p:sp>
      <p:sp>
        <p:nvSpPr>
          <p:cNvPr id="8" name="Tijdelijke aanduiding voor inhoud 7"/>
          <p:cNvSpPr>
            <a:spLocks noGrp="1"/>
          </p:cNvSpPr>
          <p:nvPr>
            <p:ph idx="1"/>
          </p:nvPr>
        </p:nvSpPr>
        <p:spPr>
          <a:xfrm>
            <a:off x="331415" y="1628800"/>
            <a:ext cx="8201025" cy="4824536"/>
          </a:xfrm>
        </p:spPr>
        <p:txBody>
          <a:bodyPr/>
          <a:lstStyle/>
          <a:p>
            <a:pPr marL="654050" lvl="4" indent="-285750">
              <a:buFont typeface="Arial" panose="020B0604020202020204" pitchFamily="34" charset="0"/>
              <a:buChar char="•"/>
            </a:pPr>
            <a:r>
              <a:rPr lang="nl-NL" dirty="0" smtClean="0"/>
              <a:t>Lozingsactiviteit </a:t>
            </a:r>
            <a:r>
              <a:rPr lang="nl-NL" dirty="0"/>
              <a:t>op een oppervlaktewaterlichaam. Daarbij moet het waterschap de eisen van de Kaderrichtlijn Water in acht nemen (Bkl, artikel 6.1</a:t>
            </a:r>
            <a:r>
              <a:rPr lang="nl-NL" dirty="0" smtClean="0"/>
              <a:t>)</a:t>
            </a:r>
            <a:br>
              <a:rPr lang="nl-NL" dirty="0" smtClean="0"/>
            </a:br>
            <a:endParaRPr lang="nl-NL" dirty="0" smtClean="0"/>
          </a:p>
          <a:p>
            <a:pPr marL="654050" lvl="4" indent="-285750">
              <a:buFont typeface="Arial" panose="020B0604020202020204" pitchFamily="34" charset="0"/>
              <a:buChar char="•"/>
            </a:pPr>
            <a:r>
              <a:rPr lang="nl-NL" dirty="0" smtClean="0"/>
              <a:t>Lozingsactiviteit </a:t>
            </a:r>
            <a:r>
              <a:rPr lang="nl-NL" dirty="0"/>
              <a:t>op een zuiveringtechnisch werk (</a:t>
            </a:r>
            <a:r>
              <a:rPr lang="nl-NL" dirty="0" smtClean="0"/>
              <a:t>rioolwaterzuiveringsinstallatie</a:t>
            </a:r>
            <a:r>
              <a:rPr lang="nl-NL" dirty="0" smtClean="0"/>
              <a:t>)</a:t>
            </a:r>
            <a:br>
              <a:rPr lang="nl-NL" dirty="0" smtClean="0"/>
            </a:br>
            <a:endParaRPr lang="nl-NL" dirty="0" smtClean="0"/>
          </a:p>
          <a:p>
            <a:pPr marL="654050" lvl="4" indent="-285750">
              <a:buFont typeface="Arial" panose="020B0604020202020204" pitchFamily="34" charset="0"/>
              <a:buChar char="•"/>
            </a:pPr>
            <a:r>
              <a:rPr lang="nl-NL" dirty="0" smtClean="0"/>
              <a:t>Activiteiten </a:t>
            </a:r>
            <a:r>
              <a:rPr lang="nl-NL" dirty="0"/>
              <a:t>in of nabij het </a:t>
            </a:r>
            <a:r>
              <a:rPr lang="nl-NL" dirty="0" smtClean="0"/>
              <a:t>oppervlaktewater</a:t>
            </a:r>
            <a:br>
              <a:rPr lang="nl-NL" dirty="0" smtClean="0"/>
            </a:br>
            <a:endParaRPr lang="nl-NL" dirty="0" smtClean="0"/>
          </a:p>
          <a:p>
            <a:pPr marL="654050" lvl="4" indent="-285750">
              <a:buFont typeface="Arial" panose="020B0604020202020204" pitchFamily="34" charset="0"/>
              <a:buChar char="•"/>
            </a:pPr>
            <a:r>
              <a:rPr lang="nl-NL" dirty="0" smtClean="0"/>
              <a:t>Activiteiten </a:t>
            </a:r>
            <a:r>
              <a:rPr lang="nl-NL" dirty="0"/>
              <a:t>in, op of nabij </a:t>
            </a:r>
            <a:r>
              <a:rPr lang="nl-NL" dirty="0" smtClean="0"/>
              <a:t>waterkeringen</a:t>
            </a:r>
            <a:br>
              <a:rPr lang="nl-NL" dirty="0" smtClean="0"/>
            </a:br>
            <a:endParaRPr lang="nl-NL" dirty="0" smtClean="0"/>
          </a:p>
          <a:p>
            <a:pPr marL="654050" lvl="4" indent="-285750">
              <a:buFont typeface="Arial" panose="020B0604020202020204" pitchFamily="34" charset="0"/>
              <a:buChar char="•"/>
            </a:pPr>
            <a:r>
              <a:rPr lang="nl-NL" dirty="0" smtClean="0"/>
              <a:t>Het </a:t>
            </a:r>
            <a:r>
              <a:rPr lang="nl-NL" dirty="0"/>
              <a:t>onttrekken van grondwater en het infiltreren van water in de </a:t>
            </a:r>
            <a:r>
              <a:rPr lang="nl-NL" dirty="0" smtClean="0"/>
              <a:t>bodem</a:t>
            </a:r>
            <a:br>
              <a:rPr lang="nl-NL" dirty="0" smtClean="0"/>
            </a:br>
            <a:endParaRPr lang="nl-NL" dirty="0" smtClean="0"/>
          </a:p>
          <a:p>
            <a:pPr marL="654050" lvl="4" indent="-285750">
              <a:buFont typeface="Arial" panose="020B0604020202020204" pitchFamily="34" charset="0"/>
              <a:buChar char="•"/>
            </a:pPr>
            <a:r>
              <a:rPr lang="nl-NL" dirty="0" smtClean="0"/>
              <a:t>Activiteiten </a:t>
            </a:r>
            <a:r>
              <a:rPr lang="nl-NL" dirty="0"/>
              <a:t>aan, op of nabij wegen </a:t>
            </a:r>
            <a:r>
              <a:rPr lang="nl-NL" dirty="0" smtClean="0"/>
              <a:t>in</a:t>
            </a:r>
            <a:br>
              <a:rPr lang="nl-NL" dirty="0" smtClean="0"/>
            </a:br>
            <a:r>
              <a:rPr lang="nl-NL" dirty="0" smtClean="0"/>
              <a:t>het </a:t>
            </a:r>
            <a:r>
              <a:rPr lang="nl-NL" dirty="0"/>
              <a:t>beheer van het </a:t>
            </a:r>
            <a:r>
              <a:rPr lang="nl-NL" dirty="0" smtClean="0"/>
              <a:t>waterschap</a:t>
            </a:r>
            <a:endParaRPr lang="nl-NL" dirty="0"/>
          </a:p>
        </p:txBody>
      </p:sp>
      <p:sp>
        <p:nvSpPr>
          <p:cNvPr id="5" name="Tijdelijke aanduiding voor voettekst 10"/>
          <p:cNvSpPr>
            <a:spLocks noGrp="1"/>
          </p:cNvSpPr>
          <p:nvPr>
            <p:ph type="ftr" sz="quarter" idx="4294967295"/>
          </p:nvPr>
        </p:nvSpPr>
        <p:spPr>
          <a:xfrm>
            <a:off x="5220072" y="6492875"/>
            <a:ext cx="3808537"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pPr algn="r"/>
            <a:r>
              <a:rPr lang="nl-NL" dirty="0">
                <a:solidFill>
                  <a:prstClr val="white"/>
                </a:solidFill>
              </a:rPr>
              <a:t>Introductie waterschapsverordening</a:t>
            </a:r>
            <a:endParaRPr lang="nl-NL" dirty="0">
              <a:solidFill>
                <a:prstClr val="white"/>
              </a:solidFill>
            </a:endParaRPr>
          </a:p>
        </p:txBody>
      </p:sp>
      <p:pic>
        <p:nvPicPr>
          <p:cNvPr id="2050" name="Picture 2" descr="Lozingsactivitei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3129" y="5182244"/>
            <a:ext cx="2530871" cy="1310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061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331415" y="908720"/>
            <a:ext cx="8201025" cy="1008112"/>
          </a:xfrm>
        </p:spPr>
        <p:txBody>
          <a:bodyPr/>
          <a:lstStyle/>
          <a:p>
            <a:r>
              <a:rPr lang="nl-NL" dirty="0" smtClean="0"/>
              <a:t>Voorbereiding </a:t>
            </a:r>
            <a:r>
              <a:rPr lang="nl-NL" dirty="0"/>
              <a:t>en </a:t>
            </a:r>
            <a:r>
              <a:rPr lang="nl-NL" dirty="0" smtClean="0"/>
              <a:t>procedure</a:t>
            </a:r>
            <a:endParaRPr lang="nl-NL" dirty="0"/>
          </a:p>
        </p:txBody>
      </p:sp>
      <p:sp>
        <p:nvSpPr>
          <p:cNvPr id="8" name="Tijdelijke aanduiding voor inhoud 7"/>
          <p:cNvSpPr>
            <a:spLocks noGrp="1"/>
          </p:cNvSpPr>
          <p:nvPr>
            <p:ph idx="1"/>
          </p:nvPr>
        </p:nvSpPr>
        <p:spPr>
          <a:xfrm>
            <a:off x="395536" y="1412776"/>
            <a:ext cx="8201025" cy="4198814"/>
          </a:xfrm>
        </p:spPr>
        <p:txBody>
          <a:bodyPr>
            <a:normAutofit fontScale="92500" lnSpcReduction="10000"/>
          </a:bodyPr>
          <a:lstStyle/>
          <a:p>
            <a:pPr marL="0" indent="0"/>
            <a:endParaRPr lang="nl-NL" dirty="0"/>
          </a:p>
          <a:p>
            <a:pPr marL="0" indent="0"/>
            <a:r>
              <a:rPr lang="nl-NL" sz="1800" dirty="0" smtClean="0"/>
              <a:t>Afstemming met:</a:t>
            </a:r>
          </a:p>
          <a:p>
            <a:pPr marL="654050" lvl="4" indent="-285750">
              <a:buFont typeface="Arial" panose="020B0604020202020204" pitchFamily="34" charset="0"/>
              <a:buChar char="•"/>
            </a:pPr>
            <a:r>
              <a:rPr lang="nl-NL" dirty="0"/>
              <a:t>Omgevingsvisie en Regionaal waterprogramma (</a:t>
            </a:r>
            <a:r>
              <a:rPr lang="nl-NL" dirty="0" smtClean="0"/>
              <a:t>provincie)</a:t>
            </a:r>
          </a:p>
          <a:p>
            <a:pPr marL="654050" lvl="4" indent="-285750">
              <a:buFont typeface="Arial" panose="020B0604020202020204" pitchFamily="34" charset="0"/>
              <a:buChar char="•"/>
            </a:pPr>
            <a:r>
              <a:rPr lang="nl-NL" dirty="0" smtClean="0"/>
              <a:t>Instructie </a:t>
            </a:r>
            <a:r>
              <a:rPr lang="nl-NL" dirty="0"/>
              <a:t>regels Besluit kwaliteit leefomgeving (rijk) en omgevingsverordening (provincie)</a:t>
            </a:r>
          </a:p>
          <a:p>
            <a:pPr>
              <a:buFont typeface="Arial" panose="020B0604020202020204" pitchFamily="34" charset="0"/>
              <a:buChar char="•"/>
            </a:pPr>
            <a:endParaRPr lang="nl-NL" sz="1800" dirty="0"/>
          </a:p>
          <a:p>
            <a:pPr marL="0" indent="0"/>
            <a:r>
              <a:rPr lang="nl-NL" sz="1800" dirty="0" smtClean="0"/>
              <a:t>Participatie</a:t>
            </a:r>
          </a:p>
          <a:p>
            <a:pPr>
              <a:buFont typeface="Arial" panose="020B0604020202020204" pitchFamily="34" charset="0"/>
              <a:buChar char="•"/>
            </a:pPr>
            <a:endParaRPr lang="nl-NL" sz="1800" dirty="0"/>
          </a:p>
          <a:p>
            <a:pPr marL="0" indent="0"/>
            <a:r>
              <a:rPr lang="nl-NL" sz="1800" dirty="0" smtClean="0"/>
              <a:t>Voorbereidingsprocedure</a:t>
            </a:r>
          </a:p>
          <a:p>
            <a:pPr>
              <a:buFont typeface="Arial" panose="020B0604020202020204" pitchFamily="34" charset="0"/>
              <a:buChar char="•"/>
            </a:pPr>
            <a:endParaRPr lang="nl-NL" sz="1800" dirty="0"/>
          </a:p>
          <a:p>
            <a:pPr marL="0" indent="0"/>
            <a:r>
              <a:rPr lang="nl-NL" sz="1800" dirty="0" smtClean="0"/>
              <a:t>Milieueffectrapportage</a:t>
            </a:r>
          </a:p>
          <a:p>
            <a:pPr>
              <a:buFont typeface="Arial" panose="020B0604020202020204" pitchFamily="34" charset="0"/>
              <a:buChar char="•"/>
            </a:pPr>
            <a:endParaRPr lang="nl-NL" sz="1800" dirty="0"/>
          </a:p>
          <a:p>
            <a:pPr marL="0" indent="0"/>
            <a:r>
              <a:rPr lang="nl-NL" sz="1800" dirty="0" smtClean="0"/>
              <a:t>Vaststelling</a:t>
            </a:r>
          </a:p>
          <a:p>
            <a:pPr>
              <a:buFont typeface="Arial" panose="020B0604020202020204" pitchFamily="34" charset="0"/>
              <a:buChar char="•"/>
            </a:pPr>
            <a:endParaRPr lang="nl-NL" sz="1800" dirty="0"/>
          </a:p>
          <a:p>
            <a:pPr marL="0" indent="0"/>
            <a:r>
              <a:rPr lang="nl-NL" sz="1800" dirty="0"/>
              <a:t>Digitaal beschikbaar</a:t>
            </a: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8070" y="2924944"/>
            <a:ext cx="3007929" cy="3456384"/>
          </a:xfrm>
          <a:prstGeom prst="rect">
            <a:avLst/>
          </a:prstGeom>
        </p:spPr>
      </p:pic>
      <p:sp>
        <p:nvSpPr>
          <p:cNvPr id="3" name="Ovaal 2"/>
          <p:cNvSpPr/>
          <p:nvPr/>
        </p:nvSpPr>
        <p:spPr>
          <a:xfrm>
            <a:off x="7124340" y="4883870"/>
            <a:ext cx="1844319" cy="1678534"/>
          </a:xfrm>
          <a:prstGeom prst="ellipse">
            <a:avLst/>
          </a:prstGeom>
          <a:noFill/>
          <a:ln>
            <a:solidFill>
              <a:srgbClr val="0051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ijdelijke aanduiding voor voettekst 10"/>
          <p:cNvSpPr>
            <a:spLocks noGrp="1"/>
          </p:cNvSpPr>
          <p:nvPr>
            <p:ph type="ftr" sz="quarter" idx="4294967295"/>
          </p:nvPr>
        </p:nvSpPr>
        <p:spPr>
          <a:xfrm>
            <a:off x="5220072" y="6492875"/>
            <a:ext cx="3808537"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pPr algn="r"/>
            <a:r>
              <a:rPr lang="nl-NL" dirty="0">
                <a:solidFill>
                  <a:prstClr val="white"/>
                </a:solidFill>
              </a:rPr>
              <a:t>Introductie waterschapsverordening</a:t>
            </a:r>
            <a:endParaRPr lang="nl-NL" dirty="0">
              <a:solidFill>
                <a:prstClr val="white"/>
              </a:solidFill>
            </a:endParaRPr>
          </a:p>
        </p:txBody>
      </p:sp>
    </p:spTree>
    <p:extLst>
      <p:ext uri="{BB962C8B-B14F-4D97-AF65-F5344CB8AC3E}">
        <p14:creationId xmlns:p14="http://schemas.microsoft.com/office/powerpoint/2010/main" val="212894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0849" y="832605"/>
            <a:ext cx="8229600" cy="663123"/>
          </a:xfrm>
        </p:spPr>
        <p:txBody>
          <a:bodyPr>
            <a:normAutofit fontScale="90000"/>
          </a:bodyPr>
          <a:lstStyle/>
          <a:p>
            <a:r>
              <a:rPr lang="nl-NL" sz="2400" dirty="0"/>
              <a:t>Welke instrumenten van de Omgevingswet hebben invloed op de waterschapsverordening?</a:t>
            </a:r>
          </a:p>
        </p:txBody>
      </p:sp>
      <p:sp>
        <p:nvSpPr>
          <p:cNvPr id="3" name="Tijdelijke aanduiding voor inhoud 2"/>
          <p:cNvSpPr>
            <a:spLocks noGrp="1"/>
          </p:cNvSpPr>
          <p:nvPr>
            <p:ph idx="1"/>
          </p:nvPr>
        </p:nvSpPr>
        <p:spPr/>
        <p:txBody>
          <a:bodyPr/>
          <a:lstStyle/>
          <a:p>
            <a:pPr>
              <a:buFontTx/>
              <a:buChar char="-"/>
            </a:pPr>
            <a:endParaRPr lang="nl-NL" sz="1800" dirty="0" smtClean="0">
              <a:solidFill>
                <a:schemeClr val="tx1"/>
              </a:solidFill>
            </a:endParaRPr>
          </a:p>
          <a:p>
            <a:pPr marL="285750" indent="-285750">
              <a:buFont typeface="Arial" panose="020B0604020202020204" pitchFamily="34" charset="0"/>
              <a:buChar char="•"/>
            </a:pPr>
            <a:r>
              <a:rPr lang="nl-NL" sz="1800" dirty="0" smtClean="0">
                <a:solidFill>
                  <a:schemeClr val="tx1"/>
                </a:solidFill>
              </a:rPr>
              <a:t>De </a:t>
            </a:r>
            <a:r>
              <a:rPr lang="nl-NL" sz="1800" dirty="0">
                <a:solidFill>
                  <a:schemeClr val="tx1"/>
                </a:solidFill>
              </a:rPr>
              <a:t>provinciale omgevingsvisie beschrijft het regionale waterbeleid, in samenhang met de andere </a:t>
            </a:r>
            <a:r>
              <a:rPr lang="nl-NL" sz="1800" dirty="0" smtClean="0">
                <a:solidFill>
                  <a:schemeClr val="tx1"/>
                </a:solidFill>
              </a:rPr>
              <a:t>beleidsvelden</a:t>
            </a:r>
          </a:p>
          <a:p>
            <a:pPr marL="0" indent="0"/>
            <a:endParaRPr lang="nl-NL" sz="1800" dirty="0" smtClean="0">
              <a:solidFill>
                <a:schemeClr val="tx1"/>
              </a:solidFill>
            </a:endParaRPr>
          </a:p>
          <a:p>
            <a:pPr marL="285750" indent="-285750">
              <a:buFont typeface="Arial" panose="020B0604020202020204" pitchFamily="34" charset="0"/>
              <a:buChar char="•"/>
            </a:pPr>
            <a:r>
              <a:rPr lang="nl-NL" sz="1800" dirty="0">
                <a:solidFill>
                  <a:schemeClr val="tx1"/>
                </a:solidFill>
              </a:rPr>
              <a:t>Het regionaal waterprogramma van de provincie bevat voor regionale wateren de doelen voor de Kaderrichtlijn water en de maatregelen die de provincie neemt om die doelen te halen</a:t>
            </a:r>
            <a:r>
              <a:rPr lang="nl-NL" sz="1800" dirty="0" smtClean="0">
                <a:solidFill>
                  <a:schemeClr val="tx1"/>
                </a:solidFill>
              </a:rPr>
              <a:t>.</a:t>
            </a:r>
          </a:p>
          <a:p>
            <a:pPr marL="0" indent="0"/>
            <a:endParaRPr lang="nl-NL" sz="1800" dirty="0" smtClean="0">
              <a:solidFill>
                <a:schemeClr val="tx1"/>
              </a:solidFill>
            </a:endParaRPr>
          </a:p>
          <a:p>
            <a:pPr marL="285750" indent="-285750">
              <a:buFont typeface="Arial" panose="020B0604020202020204" pitchFamily="34" charset="0"/>
              <a:buChar char="•"/>
            </a:pPr>
            <a:r>
              <a:rPr lang="nl-NL" sz="1800" dirty="0">
                <a:solidFill>
                  <a:schemeClr val="tx1"/>
                </a:solidFill>
              </a:rPr>
              <a:t>In het Besluit kwaliteit leefomgeving (Bkl) kan het Rijk en in de omgevingsverordening kunnen provincies instructieregels opnemen. De instructieregels geven richting aan de inhoud van de regels van de waterschapsverordening</a:t>
            </a:r>
          </a:p>
        </p:txBody>
      </p:sp>
      <p:sp>
        <p:nvSpPr>
          <p:cNvPr id="6" name="Tijdelijke aanduiding voor voettekst 10"/>
          <p:cNvSpPr>
            <a:spLocks noGrp="1"/>
          </p:cNvSpPr>
          <p:nvPr>
            <p:ph type="ftr" sz="quarter" idx="3"/>
          </p:nvPr>
        </p:nvSpPr>
        <p:spPr>
          <a:xfrm>
            <a:off x="5934808" y="6492875"/>
            <a:ext cx="3077308"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pPr algn="r"/>
            <a:r>
              <a:rPr lang="nl-NL" dirty="0">
                <a:solidFill>
                  <a:prstClr val="white"/>
                </a:solidFill>
              </a:rPr>
              <a:t>Introductie waterschapsverordening</a:t>
            </a:r>
            <a:endParaRPr lang="nl-NL" dirty="0">
              <a:solidFill>
                <a:prstClr val="white"/>
              </a:solidFill>
            </a:endParaRPr>
          </a:p>
        </p:txBody>
      </p:sp>
    </p:spTree>
    <p:extLst>
      <p:ext uri="{BB962C8B-B14F-4D97-AF65-F5344CB8AC3E}">
        <p14:creationId xmlns:p14="http://schemas.microsoft.com/office/powerpoint/2010/main" val="3703159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0849" y="837828"/>
            <a:ext cx="8229600" cy="663123"/>
          </a:xfrm>
        </p:spPr>
        <p:txBody>
          <a:bodyPr/>
          <a:lstStyle/>
          <a:p>
            <a:r>
              <a:rPr lang="nl-NL" dirty="0" smtClean="0"/>
              <a:t>Gebruik van andere kerninstrumenten</a:t>
            </a:r>
            <a:endParaRPr lang="nl-NL" dirty="0"/>
          </a:p>
        </p:txBody>
      </p:sp>
      <p:sp>
        <p:nvSpPr>
          <p:cNvPr id="8" name="Tijdelijke aanduiding voor inhoud 7"/>
          <p:cNvSpPr>
            <a:spLocks noGrp="1"/>
          </p:cNvSpPr>
          <p:nvPr>
            <p:ph idx="1"/>
          </p:nvPr>
        </p:nvSpPr>
        <p:spPr/>
        <p:txBody>
          <a:bodyPr>
            <a:normAutofit lnSpcReduction="10000"/>
          </a:bodyPr>
          <a:lstStyle/>
          <a:p>
            <a:pPr>
              <a:buFontTx/>
              <a:buChar char="-"/>
            </a:pPr>
            <a:r>
              <a:rPr lang="nl-NL" sz="1800" dirty="0" smtClean="0"/>
              <a:t>Waterschappen </a:t>
            </a:r>
            <a:r>
              <a:rPr lang="nl-NL" sz="1800" dirty="0"/>
              <a:t>kunnen het instrument programma inzetten voor hun visie op watertaken. Dit programma vormt dan de grondslag voor de algemene regels in de </a:t>
            </a:r>
            <a:r>
              <a:rPr lang="nl-NL" sz="1800" dirty="0" smtClean="0"/>
              <a:t>waterschapsverordening</a:t>
            </a:r>
            <a:endParaRPr lang="nl-NL" sz="1800" dirty="0" smtClean="0"/>
          </a:p>
          <a:p>
            <a:pPr>
              <a:buFontTx/>
              <a:buChar char="-"/>
            </a:pPr>
            <a:endParaRPr lang="nl-NL" sz="1800" dirty="0" smtClean="0"/>
          </a:p>
          <a:p>
            <a:pPr>
              <a:buFontTx/>
              <a:buChar char="-"/>
            </a:pPr>
            <a:r>
              <a:rPr lang="nl-NL" sz="1800" dirty="0"/>
              <a:t>Het kan zijn dat waterschappen hun langetermijnbeleid willen concretiseren in een programma. Dit kunnen ze doen om een doel voor de fysieke leefomgeving te halen. Voor sommige onderwerpen verplicht de Omgevingswet (artikel 3.7) dat het waterschap een programma </a:t>
            </a:r>
            <a:r>
              <a:rPr lang="nl-NL" sz="1800" dirty="0" smtClean="0"/>
              <a:t>maakt</a:t>
            </a:r>
            <a:endParaRPr lang="nl-NL" sz="1800" dirty="0" smtClean="0"/>
          </a:p>
          <a:p>
            <a:pPr marL="0" indent="0"/>
            <a:endParaRPr lang="nl-NL" sz="1800" dirty="0" smtClean="0"/>
          </a:p>
          <a:p>
            <a:pPr>
              <a:buFontTx/>
              <a:buChar char="-"/>
            </a:pPr>
            <a:r>
              <a:rPr lang="nl-NL" sz="1800" dirty="0"/>
              <a:t>Een projectbesluit maakt projecten met een publiek waterschapsbelang mogelijk. Bijvoorbeeld een dijkversterking of -verhoging. Het bestuursorgaan dat verantwoordelijk is voor het uitvoeren van een project, mag een projectbesluit </a:t>
            </a:r>
            <a:r>
              <a:rPr lang="nl-NL" sz="1800" dirty="0" smtClean="0"/>
              <a:t>nemen</a:t>
            </a:r>
            <a:endParaRPr lang="nl-NL" sz="1800" dirty="0" smtClean="0"/>
          </a:p>
          <a:p>
            <a:endParaRPr lang="nl-NL" dirty="0"/>
          </a:p>
        </p:txBody>
      </p:sp>
      <p:sp>
        <p:nvSpPr>
          <p:cNvPr id="9" name="Tijdelijke aanduiding voor voettekst 10"/>
          <p:cNvSpPr txBox="1">
            <a:spLocks/>
          </p:cNvSpPr>
          <p:nvPr/>
        </p:nvSpPr>
        <p:spPr>
          <a:xfrm>
            <a:off x="5934808" y="6492875"/>
            <a:ext cx="3077308" cy="365125"/>
          </a:xfrm>
          <a:prstGeom prst="rect">
            <a:avLst/>
          </a:prstGeom>
        </p:spPr>
        <p:txBody>
          <a:bodyPr vert="horz" lIns="91440" tIns="45720" rIns="91440" bIns="45720" rtlCol="0" anchor="ctr"/>
          <a:lstStyle>
            <a:defPPr>
              <a:defRPr lang="nl-NL"/>
            </a:defPPr>
            <a:lvl1pPr marL="0" algn="l" defTabSz="457200" rtl="0" eaLnBrk="1" latinLnBrk="0" hangingPunct="1">
              <a:defRPr sz="1000" b="0" i="0" kern="1200">
                <a:solidFill>
                  <a:srgbClr val="FFFFFF"/>
                </a:solidFill>
                <a:latin typeface="Verdana"/>
                <a:ea typeface="+mn-ea"/>
                <a:cs typeface="Verdana"/>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nl-NL" smtClean="0">
                <a:solidFill>
                  <a:prstClr val="white"/>
                </a:solidFill>
              </a:rPr>
              <a:t>Introductie waterschapsverordening</a:t>
            </a:r>
            <a:endParaRPr lang="nl-NL" dirty="0">
              <a:solidFill>
                <a:prstClr val="white"/>
              </a:solidFill>
            </a:endParaRPr>
          </a:p>
        </p:txBody>
      </p:sp>
    </p:spTree>
    <p:extLst>
      <p:ext uri="{BB962C8B-B14F-4D97-AF65-F5344CB8AC3E}">
        <p14:creationId xmlns:p14="http://schemas.microsoft.com/office/powerpoint/2010/main" val="519765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0850" y="837828"/>
            <a:ext cx="8229600" cy="663123"/>
          </a:xfrm>
        </p:spPr>
        <p:txBody>
          <a:bodyPr/>
          <a:lstStyle/>
          <a:p>
            <a:r>
              <a:rPr lang="nl-NL" dirty="0" smtClean="0"/>
              <a:t>Veranderingen en overgangsrecht</a:t>
            </a:r>
            <a:endParaRPr lang="nl-NL" dirty="0"/>
          </a:p>
        </p:txBody>
      </p:sp>
      <p:sp>
        <p:nvSpPr>
          <p:cNvPr id="8" name="Tijdelijke aanduiding voor inhoud 7"/>
          <p:cNvSpPr>
            <a:spLocks noGrp="1"/>
          </p:cNvSpPr>
          <p:nvPr>
            <p:ph idx="1"/>
          </p:nvPr>
        </p:nvSpPr>
        <p:spPr>
          <a:xfrm>
            <a:off x="450849" y="1733120"/>
            <a:ext cx="8292909" cy="4614926"/>
          </a:xfrm>
        </p:spPr>
        <p:txBody>
          <a:bodyPr>
            <a:normAutofit fontScale="92500" lnSpcReduction="10000"/>
          </a:bodyPr>
          <a:lstStyle/>
          <a:p>
            <a:pPr marL="0" indent="0"/>
            <a:r>
              <a:rPr lang="nl-NL" sz="1900" b="1" dirty="0" smtClean="0"/>
              <a:t>Veranderingen</a:t>
            </a:r>
            <a:r>
              <a:rPr lang="nl-NL" sz="1900" dirty="0" smtClean="0"/>
              <a:t>:</a:t>
            </a:r>
            <a:endParaRPr lang="nl-NL" sz="1900" dirty="0"/>
          </a:p>
          <a:p>
            <a:pPr>
              <a:buFont typeface="Arial" panose="020B0604020202020204" pitchFamily="34" charset="0"/>
              <a:buChar char="•"/>
            </a:pPr>
            <a:r>
              <a:rPr lang="nl-NL" sz="1900" dirty="0" smtClean="0"/>
              <a:t>In de waterschapsverordening kunnen regels over </a:t>
            </a:r>
            <a:r>
              <a:rPr lang="nl-NL" sz="1900" dirty="0"/>
              <a:t>lozingsactiviteiten op een oppervlaktewaterlichaam of zuiveringtechnisch </a:t>
            </a:r>
            <a:r>
              <a:rPr lang="nl-NL" sz="1900" dirty="0" smtClean="0"/>
              <a:t>werk worden opgenomen (voorheen was dit volledig door het Rijk geregeld)</a:t>
            </a:r>
          </a:p>
          <a:p>
            <a:pPr>
              <a:buFont typeface="Arial" panose="020B0604020202020204" pitchFamily="34" charset="0"/>
              <a:buChar char="•"/>
            </a:pPr>
            <a:endParaRPr lang="nl-NL" sz="1900" dirty="0" smtClean="0"/>
          </a:p>
          <a:p>
            <a:pPr>
              <a:buFont typeface="Arial" panose="020B0604020202020204" pitchFamily="34" charset="0"/>
              <a:buChar char="•"/>
            </a:pPr>
            <a:r>
              <a:rPr lang="nl-NL" sz="1900" dirty="0" smtClean="0"/>
              <a:t>Het dagelijks bestuur kan geen apart besluit met algemene </a:t>
            </a:r>
            <a:r>
              <a:rPr lang="nl-NL" sz="1900" dirty="0"/>
              <a:t>regels </a:t>
            </a:r>
            <a:r>
              <a:rPr lang="nl-NL" sz="1900" dirty="0" smtClean="0"/>
              <a:t>nemen. Deze regels moeten </a:t>
            </a:r>
            <a:r>
              <a:rPr lang="nl-NL" sz="1900" dirty="0"/>
              <a:t>in de waterschapsverordening worden </a:t>
            </a:r>
            <a:r>
              <a:rPr lang="nl-NL" sz="1900" dirty="0" smtClean="0"/>
              <a:t>opgenomen</a:t>
            </a:r>
            <a:endParaRPr lang="nl-NL" sz="1900" dirty="0"/>
          </a:p>
          <a:p>
            <a:pPr marL="0" indent="0"/>
            <a:endParaRPr lang="nl-NL" sz="1900" dirty="0" smtClean="0"/>
          </a:p>
          <a:p>
            <a:pPr marL="0" indent="0"/>
            <a:r>
              <a:rPr lang="nl-NL" sz="1900" b="1" dirty="0" smtClean="0"/>
              <a:t>Overgangsrecht</a:t>
            </a:r>
            <a:r>
              <a:rPr lang="nl-NL" sz="1900" dirty="0" smtClean="0"/>
              <a:t> (Volgens concept voorstel Invoeringswet): </a:t>
            </a:r>
          </a:p>
          <a:p>
            <a:pPr>
              <a:buFont typeface="Arial" panose="020B0604020202020204" pitchFamily="34" charset="0"/>
              <a:buChar char="•"/>
            </a:pPr>
            <a:r>
              <a:rPr lang="nl-NL" sz="1900" dirty="0" smtClean="0"/>
              <a:t>Keur </a:t>
            </a:r>
            <a:r>
              <a:rPr lang="nl-NL" sz="1900" dirty="0"/>
              <a:t>op grond van de Waterschapswet </a:t>
            </a:r>
            <a:r>
              <a:rPr lang="nl-NL" sz="1900" dirty="0" smtClean="0"/>
              <a:t>blijft van </a:t>
            </a:r>
            <a:r>
              <a:rPr lang="nl-NL" sz="1900" dirty="0"/>
              <a:t>kracht </a:t>
            </a:r>
            <a:r>
              <a:rPr lang="nl-NL" sz="1900" dirty="0" smtClean="0"/>
              <a:t>tot vaststelling waterschapsverordening</a:t>
            </a:r>
          </a:p>
          <a:p>
            <a:pPr>
              <a:buFont typeface="Arial" panose="020B0604020202020204" pitchFamily="34" charset="0"/>
              <a:buChar char="•"/>
            </a:pPr>
            <a:endParaRPr lang="nl-NL" sz="1900" dirty="0" smtClean="0"/>
          </a:p>
          <a:p>
            <a:pPr>
              <a:buFont typeface="Arial" panose="020B0604020202020204" pitchFamily="34" charset="0"/>
              <a:buChar char="•"/>
            </a:pPr>
            <a:r>
              <a:rPr lang="nl-NL" sz="1900" dirty="0" smtClean="0"/>
              <a:t>Rijksregels </a:t>
            </a:r>
            <a:r>
              <a:rPr lang="nl-NL" sz="1900" dirty="0"/>
              <a:t>die komen te vervallen, worden via de </a:t>
            </a:r>
            <a:r>
              <a:rPr lang="nl-NL" sz="1900" dirty="0" smtClean="0"/>
              <a:t>bruidsschat </a:t>
            </a:r>
            <a:r>
              <a:rPr lang="nl-NL" sz="1900" dirty="0"/>
              <a:t>toegevoegd aan de keur of </a:t>
            </a:r>
            <a:r>
              <a:rPr lang="nl-NL" sz="1900" dirty="0" smtClean="0"/>
              <a:t>waterschapsverordening</a:t>
            </a:r>
          </a:p>
          <a:p>
            <a:endParaRPr lang="nl-NL" dirty="0" smtClean="0"/>
          </a:p>
          <a:p>
            <a:endParaRPr lang="nl-NL" dirty="0"/>
          </a:p>
        </p:txBody>
      </p:sp>
      <p:sp>
        <p:nvSpPr>
          <p:cNvPr id="10" name="Tijdelijke aanduiding voor voettekst 10"/>
          <p:cNvSpPr>
            <a:spLocks noGrp="1"/>
          </p:cNvSpPr>
          <p:nvPr>
            <p:ph type="ftr" sz="quarter" idx="3"/>
          </p:nvPr>
        </p:nvSpPr>
        <p:spPr>
          <a:xfrm>
            <a:off x="5934808" y="6492875"/>
            <a:ext cx="3077308"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pPr algn="r"/>
            <a:r>
              <a:rPr lang="nl-NL" dirty="0">
                <a:solidFill>
                  <a:prstClr val="white"/>
                </a:solidFill>
              </a:rPr>
              <a:t>Introductie waterschapsverordening</a:t>
            </a:r>
            <a:endParaRPr lang="nl-NL" dirty="0">
              <a:solidFill>
                <a:prstClr val="white"/>
              </a:solidFill>
            </a:endParaRPr>
          </a:p>
        </p:txBody>
      </p:sp>
    </p:spTree>
    <p:extLst>
      <p:ext uri="{BB962C8B-B14F-4D97-AF65-F5344CB8AC3E}">
        <p14:creationId xmlns:p14="http://schemas.microsoft.com/office/powerpoint/2010/main" val="2966683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0849" y="837828"/>
            <a:ext cx="8229600" cy="663123"/>
          </a:xfrm>
        </p:spPr>
        <p:txBody>
          <a:bodyPr/>
          <a:lstStyle/>
          <a:p>
            <a:r>
              <a:rPr lang="nl-NL" dirty="0" smtClean="0"/>
              <a:t>Waterschapstaken in de Omgevingswet</a:t>
            </a:r>
            <a:endParaRPr lang="nl-NL" dirty="0"/>
          </a:p>
        </p:txBody>
      </p:sp>
      <p:sp>
        <p:nvSpPr>
          <p:cNvPr id="8" name="Tijdelijke aanduiding voor inhoud 7"/>
          <p:cNvSpPr>
            <a:spLocks noGrp="1"/>
          </p:cNvSpPr>
          <p:nvPr>
            <p:ph idx="1"/>
          </p:nvPr>
        </p:nvSpPr>
        <p:spPr/>
        <p:txBody>
          <a:bodyPr>
            <a:noAutofit/>
          </a:bodyPr>
          <a:lstStyle/>
          <a:p>
            <a:pPr marL="0" indent="0" defTabSz="609600"/>
            <a:r>
              <a:rPr lang="nl-NL" sz="1500" dirty="0"/>
              <a:t>Artikel </a:t>
            </a:r>
            <a:r>
              <a:rPr lang="nl-NL" sz="1500" dirty="0" smtClean="0"/>
              <a:t>2.5	(waterschap </a:t>
            </a:r>
            <a:r>
              <a:rPr lang="nl-NL" sz="1500" dirty="0"/>
              <a:t>stelt één waterschapsverordening </a:t>
            </a:r>
            <a:r>
              <a:rPr lang="nl-NL" sz="1500" dirty="0" smtClean="0"/>
              <a:t>vast)</a:t>
            </a:r>
          </a:p>
          <a:p>
            <a:pPr marL="0" indent="0" defTabSz="609600"/>
            <a:r>
              <a:rPr lang="nl-NL" sz="1500" dirty="0"/>
              <a:t>Artikel </a:t>
            </a:r>
            <a:r>
              <a:rPr lang="nl-NL" sz="1500" dirty="0" smtClean="0"/>
              <a:t>2.7	(verplicht </a:t>
            </a:r>
            <a:r>
              <a:rPr lang="nl-NL" sz="1500" dirty="0"/>
              <a:t>opnemen en uitsluiten van decentrale regels)</a:t>
            </a:r>
          </a:p>
          <a:p>
            <a:pPr marL="0" indent="0" defTabSz="609600"/>
            <a:r>
              <a:rPr lang="nl-NL" sz="1500" dirty="0"/>
              <a:t>Artikel </a:t>
            </a:r>
            <a:r>
              <a:rPr lang="nl-NL" sz="1500" dirty="0" smtClean="0"/>
              <a:t>2.8	(delegatie</a:t>
            </a:r>
            <a:r>
              <a:rPr lang="nl-NL" sz="1500" dirty="0"/>
              <a:t>)</a:t>
            </a:r>
          </a:p>
          <a:p>
            <a:pPr marL="0" indent="0" defTabSz="609600"/>
            <a:r>
              <a:rPr lang="nl-NL" sz="1500" dirty="0"/>
              <a:t>Artikel 2.17 </a:t>
            </a:r>
            <a:r>
              <a:rPr lang="nl-NL" sz="1500" dirty="0" smtClean="0"/>
              <a:t>	(</a:t>
            </a:r>
            <a:r>
              <a:rPr lang="nl-NL" sz="1500" dirty="0"/>
              <a:t>waterschapstaken voor de fysieke leefomgeving)</a:t>
            </a:r>
          </a:p>
          <a:p>
            <a:pPr marL="0" indent="0" defTabSz="609600"/>
            <a:r>
              <a:rPr lang="nl-NL" sz="1500" dirty="0"/>
              <a:t>Artikel </a:t>
            </a:r>
            <a:r>
              <a:rPr lang="nl-NL" sz="1500" dirty="0" smtClean="0"/>
              <a:t>3.4	(vaststellen </a:t>
            </a:r>
            <a:r>
              <a:rPr lang="nl-NL" sz="1500" dirty="0"/>
              <a:t>programma)</a:t>
            </a:r>
          </a:p>
          <a:p>
            <a:pPr marL="0" indent="0" defTabSz="609600"/>
            <a:r>
              <a:rPr lang="nl-NL" sz="1500" dirty="0"/>
              <a:t>Artikel </a:t>
            </a:r>
            <a:r>
              <a:rPr lang="nl-NL" sz="1500" dirty="0" smtClean="0"/>
              <a:t>3.7	(verplichte </a:t>
            </a:r>
            <a:r>
              <a:rPr lang="nl-NL" sz="1500" dirty="0"/>
              <a:t>programma’s waterschap)</a:t>
            </a:r>
          </a:p>
          <a:p>
            <a:pPr marL="0" indent="0" defTabSz="609600"/>
            <a:r>
              <a:rPr lang="nl-NL" sz="1500" dirty="0"/>
              <a:t>Artikel 2.23 lid 1,2 en </a:t>
            </a:r>
            <a:r>
              <a:rPr lang="nl-NL" sz="1500" dirty="0" smtClean="0"/>
              <a:t>4	(</a:t>
            </a:r>
            <a:r>
              <a:rPr lang="nl-NL" sz="1500" dirty="0"/>
              <a:t>inhoud instructieregels provincie)</a:t>
            </a:r>
          </a:p>
          <a:p>
            <a:pPr marL="0" indent="0" defTabSz="609600"/>
            <a:r>
              <a:rPr lang="nl-NL" sz="1500" dirty="0"/>
              <a:t>Artikel 2.25 lid </a:t>
            </a:r>
            <a:r>
              <a:rPr lang="nl-NL" sz="1500" dirty="0" smtClean="0"/>
              <a:t>1,2		(</a:t>
            </a:r>
            <a:r>
              <a:rPr lang="nl-NL" sz="1500" dirty="0"/>
              <a:t>inhoud instructieregels Rijk)</a:t>
            </a:r>
          </a:p>
          <a:p>
            <a:pPr marL="0" indent="0" defTabSz="609600"/>
            <a:r>
              <a:rPr lang="nl-NL" sz="1500" dirty="0"/>
              <a:t>Artikel </a:t>
            </a:r>
            <a:r>
              <a:rPr lang="nl-NL" sz="1500" dirty="0" smtClean="0"/>
              <a:t>2.32	(ontheffing </a:t>
            </a:r>
            <a:r>
              <a:rPr lang="nl-NL" sz="1500" dirty="0"/>
              <a:t>instructieregels)</a:t>
            </a:r>
          </a:p>
          <a:p>
            <a:pPr marL="0" indent="0" defTabSz="609600"/>
            <a:r>
              <a:rPr lang="nl-NL" sz="1500" dirty="0"/>
              <a:t>Artikel </a:t>
            </a:r>
            <a:r>
              <a:rPr lang="nl-NL" sz="1500" dirty="0" smtClean="0"/>
              <a:t>4.8	(bevoegd </a:t>
            </a:r>
            <a:r>
              <a:rPr lang="nl-NL" sz="1500" dirty="0"/>
              <a:t>gezag voor decentrale regels)</a:t>
            </a:r>
          </a:p>
          <a:p>
            <a:pPr marL="0" indent="0" defTabSz="609600"/>
            <a:r>
              <a:rPr lang="nl-NL" sz="1500" dirty="0"/>
              <a:t>Artikel </a:t>
            </a:r>
            <a:r>
              <a:rPr lang="nl-NL" sz="1500" dirty="0" smtClean="0"/>
              <a:t>4.10	(bevoegd </a:t>
            </a:r>
            <a:r>
              <a:rPr lang="nl-NL" sz="1500" dirty="0"/>
              <a:t>gezag voor rijksregels over wateractiviteiten)</a:t>
            </a:r>
          </a:p>
          <a:p>
            <a:pPr marL="0" indent="0" defTabSz="609600"/>
            <a:r>
              <a:rPr lang="nl-NL" sz="1500" dirty="0"/>
              <a:t>Artikel 5.3 </a:t>
            </a:r>
            <a:r>
              <a:rPr lang="nl-NL" sz="1500" dirty="0" smtClean="0"/>
              <a:t>	(</a:t>
            </a:r>
            <a:r>
              <a:rPr lang="nl-NL" sz="1500" dirty="0"/>
              <a:t>omgevingsvergunningplicht waterschapsverordening)</a:t>
            </a:r>
          </a:p>
          <a:p>
            <a:pPr marL="0" indent="0" defTabSz="609600"/>
            <a:r>
              <a:rPr lang="nl-NL" sz="1500" dirty="0"/>
              <a:t>Artikel </a:t>
            </a:r>
            <a:r>
              <a:rPr lang="nl-NL" sz="1500" dirty="0" smtClean="0"/>
              <a:t>16.32	(toepassing </a:t>
            </a:r>
            <a:r>
              <a:rPr lang="nl-NL" sz="1500" dirty="0"/>
              <a:t>afdeling 3.4 Algemene wet bestuursrecht)</a:t>
            </a:r>
          </a:p>
          <a:p>
            <a:pPr marL="0" indent="0" defTabSz="609600"/>
            <a:r>
              <a:rPr lang="nl-NL" sz="1500" dirty="0"/>
              <a:t>Artikel </a:t>
            </a:r>
            <a:r>
              <a:rPr lang="nl-NL" sz="1500" dirty="0" smtClean="0"/>
              <a:t>16.72	(goedkeuring </a:t>
            </a:r>
            <a:r>
              <a:rPr lang="nl-NL" sz="1500" dirty="0"/>
              <a:t>projectbesluit waterschap)</a:t>
            </a:r>
          </a:p>
          <a:p>
            <a:pPr marL="0" indent="0" defTabSz="609600"/>
            <a:r>
              <a:rPr lang="nl-NL" sz="1500" dirty="0"/>
              <a:t>Artikel </a:t>
            </a:r>
            <a:r>
              <a:rPr lang="nl-NL" sz="1500" dirty="0" smtClean="0"/>
              <a:t>22.14	(regels </a:t>
            </a:r>
            <a:r>
              <a:rPr lang="nl-NL" sz="1500" dirty="0"/>
              <a:t>waterschapsverordening van rijkswege)</a:t>
            </a:r>
          </a:p>
          <a:p>
            <a:pPr marL="0" indent="0" defTabSz="609600"/>
            <a:r>
              <a:rPr lang="nl-NL" sz="1500" dirty="0"/>
              <a:t>Artikel </a:t>
            </a:r>
            <a:r>
              <a:rPr lang="nl-NL" sz="1500" dirty="0" smtClean="0"/>
              <a:t>22.15	(regels </a:t>
            </a:r>
            <a:r>
              <a:rPr lang="nl-NL" sz="1500" dirty="0"/>
              <a:t>verordeningen in waterschapsverordening)</a:t>
            </a:r>
          </a:p>
        </p:txBody>
      </p:sp>
      <p:sp>
        <p:nvSpPr>
          <p:cNvPr id="10" name="Tijdelijke aanduiding voor voettekst 10"/>
          <p:cNvSpPr>
            <a:spLocks noGrp="1"/>
          </p:cNvSpPr>
          <p:nvPr>
            <p:ph type="ftr" sz="quarter" idx="3"/>
          </p:nvPr>
        </p:nvSpPr>
        <p:spPr>
          <a:xfrm>
            <a:off x="5934808" y="6492875"/>
            <a:ext cx="3077308" cy="365125"/>
          </a:xfrm>
          <a:prstGeom prst="rect">
            <a:avLst/>
          </a:prstGeom>
        </p:spPr>
        <p:txBody>
          <a:bodyPr vert="horz" lIns="91440" tIns="45720" rIns="91440" bIns="45720" rtlCol="0" anchor="ctr"/>
          <a:lstStyle>
            <a:lvl1pPr algn="l">
              <a:defRPr sz="1000" b="0" i="0">
                <a:solidFill>
                  <a:srgbClr val="FFFFFF"/>
                </a:solidFill>
                <a:latin typeface="Verdana"/>
                <a:cs typeface="Verdana"/>
              </a:defRPr>
            </a:lvl1pPr>
          </a:lstStyle>
          <a:p>
            <a:pPr algn="r"/>
            <a:r>
              <a:rPr lang="nl-NL" dirty="0">
                <a:solidFill>
                  <a:prstClr val="white"/>
                </a:solidFill>
              </a:rPr>
              <a:t>Introductie waterschapsverordening</a:t>
            </a:r>
            <a:endParaRPr lang="nl-NL" dirty="0">
              <a:solidFill>
                <a:prstClr val="white"/>
              </a:solidFill>
            </a:endParaRPr>
          </a:p>
        </p:txBody>
      </p:sp>
    </p:spTree>
    <p:extLst>
      <p:ext uri="{BB962C8B-B14F-4D97-AF65-F5344CB8AC3E}">
        <p14:creationId xmlns:p14="http://schemas.microsoft.com/office/powerpoint/2010/main" val="403935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Aangepast ontwer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Volgdia">
  <a:themeElements>
    <a:clrScheme name="Aangepast 3">
      <a:dk1>
        <a:sysClr val="windowText" lastClr="000000"/>
      </a:dk1>
      <a:lt1>
        <a:sysClr val="window" lastClr="FFFFFF"/>
      </a:lt1>
      <a:dk2>
        <a:srgbClr val="F4BBD6"/>
      </a:dk2>
      <a:lt2>
        <a:srgbClr val="EEECE1"/>
      </a:lt2>
      <a:accent1>
        <a:srgbClr val="39870C"/>
      </a:accent1>
      <a:accent2>
        <a:srgbClr val="6ED9AD"/>
      </a:accent2>
      <a:accent3>
        <a:srgbClr val="046F96"/>
      </a:accent3>
      <a:accent4>
        <a:srgbClr val="9ACCD4"/>
      </a:accent4>
      <a:accent5>
        <a:srgbClr val="ED8FBB"/>
      </a:accent5>
      <a:accent6>
        <a:srgbClr val="900079"/>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510</Words>
  <Application>Microsoft Office PowerPoint</Application>
  <PresentationFormat>Diavoorstelling (4:3)</PresentationFormat>
  <Paragraphs>121</Paragraphs>
  <Slides>9</Slides>
  <Notes>7</Notes>
  <HiddenSlides>0</HiddenSlides>
  <MMClips>0</MMClips>
  <ScaleCrop>false</ScaleCrop>
  <HeadingPairs>
    <vt:vector size="6" baseType="variant">
      <vt:variant>
        <vt:lpstr>Gebruikte lettertypen</vt:lpstr>
      </vt:variant>
      <vt:variant>
        <vt:i4>3</vt:i4>
      </vt:variant>
      <vt:variant>
        <vt:lpstr>Thema</vt:lpstr>
      </vt:variant>
      <vt:variant>
        <vt:i4>2</vt:i4>
      </vt:variant>
      <vt:variant>
        <vt:lpstr>Diatitels</vt:lpstr>
      </vt:variant>
      <vt:variant>
        <vt:i4>9</vt:i4>
      </vt:variant>
    </vt:vector>
  </HeadingPairs>
  <TitlesOfParts>
    <vt:vector size="14" baseType="lpstr">
      <vt:lpstr>Arial</vt:lpstr>
      <vt:lpstr>Calibri</vt:lpstr>
      <vt:lpstr>Verdana</vt:lpstr>
      <vt:lpstr>Aangepast ontwerp</vt:lpstr>
      <vt:lpstr>Volgdia</vt:lpstr>
      <vt:lpstr>PowerPoint-presentatie</vt:lpstr>
      <vt:lpstr>Soorten regels in de waterschapsverordening</vt:lpstr>
      <vt:lpstr>Soorten algemene regels</vt:lpstr>
      <vt:lpstr>Regels over activiteiten</vt:lpstr>
      <vt:lpstr>Voorbereiding en procedure</vt:lpstr>
      <vt:lpstr>Welke instrumenten van de Omgevingswet hebben invloed op de waterschapsverordening?</vt:lpstr>
      <vt:lpstr>Gebruik van andere kerninstrumenten</vt:lpstr>
      <vt:lpstr>Veranderingen en overgangsrecht</vt:lpstr>
      <vt:lpstr>Waterschapstaken in de Omgevingswet</vt:lpstr>
    </vt:vector>
  </TitlesOfParts>
  <Company>Kriskras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Ewoud ten Hove</dc:creator>
  <cp:lastModifiedBy>Allouchi, Mohamed el</cp:lastModifiedBy>
  <cp:revision>31</cp:revision>
  <dcterms:created xsi:type="dcterms:W3CDTF">2017-01-06T08:36:46Z</dcterms:created>
  <dcterms:modified xsi:type="dcterms:W3CDTF">2019-01-21T13:20:24Z</dcterms:modified>
</cp:coreProperties>
</file>