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6.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8.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9.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0.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1.xml" ContentType="application/vnd.openxmlformats-officedocument.theme+xml"/>
  <Override PartName="/ppt/slideLayouts/slideLayout135.xml" ContentType="application/vnd.openxmlformats-officedocument.presentationml.slideLayout+xml"/>
  <Override PartName="/ppt/theme/theme12.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3.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14.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5.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16.xml" ContentType="application/vnd.openxmlformats-officedocument.theme+xml"/>
  <Override PartName="/ppt/slideLayouts/slideLayout205.xml" ContentType="application/vnd.openxmlformats-officedocument.presentationml.slideLayout+xml"/>
  <Override PartName="/ppt/theme/theme17.xml" ContentType="application/vnd.openxmlformats-officedocument.theme+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theme/theme18.xml" ContentType="application/vnd.openxmlformats-officedocument.theme+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9.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20.xml" ContentType="application/vnd.openxmlformats-officedocument.theme+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theme/theme21.xml" ContentType="application/vnd.openxmlformats-officedocument.theme+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theme/theme22.xml" ContentType="application/vnd.openxmlformats-officedocument.theme+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8" r:id="rId6"/>
    <p:sldMasterId id="2147483708" r:id="rId7"/>
    <p:sldMasterId id="2147483730" r:id="rId8"/>
    <p:sldMasterId id="2147483739" r:id="rId9"/>
    <p:sldMasterId id="2147483755" r:id="rId10"/>
    <p:sldMasterId id="2147483775" r:id="rId11"/>
    <p:sldMasterId id="2147483795" r:id="rId12"/>
    <p:sldMasterId id="2147483803" r:id="rId13"/>
    <p:sldMasterId id="2147483822" r:id="rId14"/>
    <p:sldMasterId id="2147483854" r:id="rId15"/>
    <p:sldMasterId id="2147483860" r:id="rId16"/>
    <p:sldMasterId id="2147483869" r:id="rId17"/>
    <p:sldMasterId id="2147483874" r:id="rId18"/>
    <p:sldMasterId id="2147483892" r:id="rId19"/>
    <p:sldMasterId id="2147483912" r:id="rId20"/>
    <p:sldMasterId id="2147483930" r:id="rId21"/>
    <p:sldMasterId id="2147483949" r:id="rId22"/>
    <p:sldMasterId id="2147483951" r:id="rId23"/>
    <p:sldMasterId id="2147483959" r:id="rId24"/>
    <p:sldMasterId id="2147483965" r:id="rId25"/>
    <p:sldMasterId id="2147483985" r:id="rId26"/>
    <p:sldMasterId id="2147484005" r:id="rId27"/>
    <p:sldMasterId id="2147484025" r:id="rId28"/>
  </p:sldMasterIdLst>
  <p:notesMasterIdLst>
    <p:notesMasterId r:id="rId38"/>
  </p:notesMasterIdLst>
  <p:handoutMasterIdLst>
    <p:handoutMasterId r:id="rId39"/>
  </p:handoutMasterIdLst>
  <p:sldIdLst>
    <p:sldId id="1004" r:id="rId29"/>
    <p:sldId id="290" r:id="rId30"/>
    <p:sldId id="926" r:id="rId31"/>
    <p:sldId id="1005" r:id="rId32"/>
    <p:sldId id="1006" r:id="rId33"/>
    <p:sldId id="1000" r:id="rId34"/>
    <p:sldId id="1001" r:id="rId35"/>
    <p:sldId id="1007" r:id="rId36"/>
    <p:sldId id="1003" r:id="rId37"/>
  </p:sldIdLst>
  <p:sldSz cx="9144000" cy="6858000" type="screen4x3"/>
  <p:notesSz cx="6805613" cy="99441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1" userDrawn="1">
          <p15:clr>
            <a:srgbClr val="A4A3A4"/>
          </p15:clr>
        </p15:guide>
        <p15:guide id="2" orient="horz" pos="1141">
          <p15:clr>
            <a:srgbClr val="A4A3A4"/>
          </p15:clr>
        </p15:guide>
        <p15:guide id="3" orient="horz" pos="2286">
          <p15:clr>
            <a:srgbClr val="A4A3A4"/>
          </p15:clr>
        </p15:guide>
        <p15:guide id="4" pos="2892">
          <p15:clr>
            <a:srgbClr val="A4A3A4"/>
          </p15:clr>
        </p15:guide>
        <p15:guide id="5" pos="279">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ncent van Dijk" initials="VvD [3]" lastIdx="1" clrIdx="0"/>
  <p:cmAuthor id="1" name="Vincent van Dijk" initials="VvD [4]" lastIdx="1" clrIdx="1"/>
  <p:cmAuthor id="2" name="Vincent van Dijk" initials="VvD [5]" lastIdx="1" clrIdx="2"/>
  <p:cmAuthor id="3" name="Vincent van Dijk" initials="VvD [6]" lastIdx="1" clrIdx="3"/>
  <p:cmAuthor id="4" name="Vincent van Dijk" initials="VvD [9]" lastIdx="1" clrIdx="4"/>
  <p:cmAuthor id="5" name="Vincent van Dijk" initials="VvD [13]" lastIdx="1" clrIdx="5"/>
  <p:cmAuthor id="6" name="Vincent van Dijk" initials="VvD [7]" lastIdx="1" clrIdx="6"/>
  <p:cmAuthor id="7" name="Vincent van Dijk" initials="VvD [8]" lastIdx="1" clrIdx="7"/>
  <p:cmAuthor id="8" name="Vincent van Dijk" initials="VvD [10]" lastIdx="1" clrIdx="8"/>
  <p:cmAuthor id="9" name="Vincent van Dijk" initials="VvD [11]" lastIdx="1" clrIdx="9"/>
  <p:cmAuthor id="10" name="Vincent van Dijk" initials="VvD [12]" lastIdx="1" clrIdx="10"/>
  <p:cmAuthor id="11" name="Vincent van Dijk" initials="VvD [14]" lastIdx="1" clrIdx="11"/>
  <p:cmAuthor id="12" name="Weerd, Lourens van der" initials="WLvd" lastIdx="12" clrIdx="12"/>
  <p:cmAuthor id="13" name="Meijer, Pieter (WVL)" initials="PGM" lastIdx="3" clrIdx="13"/>
  <p:cmAuthor id="14" name="Weerd, Lourens van der" initials="LvdW" lastIdx="12" clrIdx="1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870C"/>
    <a:srgbClr val="E17000"/>
    <a:srgbClr val="275937"/>
    <a:srgbClr val="4FBF11"/>
    <a:srgbClr val="FFFF66"/>
    <a:srgbClr val="CED9CC"/>
    <a:srgbClr val="E8EDE7"/>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52" autoAdjust="0"/>
    <p:restoredTop sz="70757" autoAdjust="0"/>
  </p:normalViewPr>
  <p:slideViewPr>
    <p:cSldViewPr snapToGrid="0" snapToObjects="1" showGuides="1">
      <p:cViewPr varScale="1">
        <p:scale>
          <a:sx n="81" d="100"/>
          <a:sy n="81" d="100"/>
        </p:scale>
        <p:origin x="2310" y="96"/>
      </p:cViewPr>
      <p:guideLst>
        <p:guide orient="horz" pos="3861"/>
        <p:guide orient="horz" pos="1141"/>
        <p:guide orient="horz" pos="2286"/>
        <p:guide pos="2892"/>
        <p:guide pos="27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71" d="100"/>
          <a:sy n="71" d="100"/>
        </p:scale>
        <p:origin x="-4098" y="-108"/>
      </p:cViewPr>
      <p:guideLst>
        <p:guide orient="horz" pos="3133"/>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slideMaster" Target="slideMasters/slideMaster8.xml"/><Relationship Id="rId18" Type="http://schemas.openxmlformats.org/officeDocument/2006/relationships/slideMaster" Target="slideMasters/slideMaster13.xml"/><Relationship Id="rId26" Type="http://schemas.openxmlformats.org/officeDocument/2006/relationships/slideMaster" Target="slideMasters/slideMaster21.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Master" Target="slideMasters/slideMaster16.xml"/><Relationship Id="rId34" Type="http://schemas.openxmlformats.org/officeDocument/2006/relationships/slide" Target="slides/slide6.xml"/><Relationship Id="rId42" Type="http://schemas.openxmlformats.org/officeDocument/2006/relationships/viewProps" Target="viewProps.xml"/><Relationship Id="rId7" Type="http://schemas.openxmlformats.org/officeDocument/2006/relationships/slideMaster" Target="slideMasters/slideMaster2.xml"/><Relationship Id="rId12" Type="http://schemas.openxmlformats.org/officeDocument/2006/relationships/slideMaster" Target="slideMasters/slideMaster7.xml"/><Relationship Id="rId17" Type="http://schemas.openxmlformats.org/officeDocument/2006/relationships/slideMaster" Target="slideMasters/slideMaster12.xml"/><Relationship Id="rId25" Type="http://schemas.openxmlformats.org/officeDocument/2006/relationships/slideMaster" Target="slideMasters/slideMaster20.xml"/><Relationship Id="rId33" Type="http://schemas.openxmlformats.org/officeDocument/2006/relationships/slide" Target="slides/slide5.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Master" Target="slideMasters/slideMaster11.xml"/><Relationship Id="rId20" Type="http://schemas.openxmlformats.org/officeDocument/2006/relationships/slideMaster" Target="slideMasters/slideMaster15.xml"/><Relationship Id="rId29" Type="http://schemas.openxmlformats.org/officeDocument/2006/relationships/slide" Target="slides/slide1.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Master" Target="slideMasters/slideMaster6.xml"/><Relationship Id="rId24" Type="http://schemas.openxmlformats.org/officeDocument/2006/relationships/slideMaster" Target="slideMasters/slideMaster19.xml"/><Relationship Id="rId32" Type="http://schemas.openxmlformats.org/officeDocument/2006/relationships/slide" Target="slides/slide4.xml"/><Relationship Id="rId37" Type="http://schemas.openxmlformats.org/officeDocument/2006/relationships/slide" Target="slides/slide9.xml"/><Relationship Id="rId40"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Master" Target="slideMasters/slideMaster10.xml"/><Relationship Id="rId23" Type="http://schemas.openxmlformats.org/officeDocument/2006/relationships/slideMaster" Target="slideMasters/slideMaster18.xml"/><Relationship Id="rId28" Type="http://schemas.openxmlformats.org/officeDocument/2006/relationships/slideMaster" Target="slideMasters/slideMaster23.xml"/><Relationship Id="rId36" Type="http://schemas.openxmlformats.org/officeDocument/2006/relationships/slide" Target="slides/slide8.xml"/><Relationship Id="rId10" Type="http://schemas.openxmlformats.org/officeDocument/2006/relationships/slideMaster" Target="slideMasters/slideMaster5.xml"/><Relationship Id="rId19" Type="http://schemas.openxmlformats.org/officeDocument/2006/relationships/slideMaster" Target="slideMasters/slideMaster14.xml"/><Relationship Id="rId31" Type="http://schemas.openxmlformats.org/officeDocument/2006/relationships/slide" Target="slides/slide3.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4.xml"/><Relationship Id="rId14" Type="http://schemas.openxmlformats.org/officeDocument/2006/relationships/slideMaster" Target="slideMasters/slideMaster9.xml"/><Relationship Id="rId22" Type="http://schemas.openxmlformats.org/officeDocument/2006/relationships/slideMaster" Target="slideMasters/slideMaster17.xml"/><Relationship Id="rId27" Type="http://schemas.openxmlformats.org/officeDocument/2006/relationships/slideMaster" Target="slideMasters/slideMaster22.xml"/><Relationship Id="rId30" Type="http://schemas.openxmlformats.org/officeDocument/2006/relationships/slide" Target="slides/slide2.xml"/><Relationship Id="rId35" Type="http://schemas.openxmlformats.org/officeDocument/2006/relationships/slide" Target="slides/slide7.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949099" cy="497205"/>
          </a:xfrm>
          <a:prstGeom prst="rect">
            <a:avLst/>
          </a:prstGeom>
        </p:spPr>
        <p:txBody>
          <a:bodyPr vert="horz" lIns="91430" tIns="45715" rIns="91430" bIns="45715" rtlCol="0"/>
          <a:lstStyle>
            <a:lvl1pPr algn="l">
              <a:defRPr sz="1200"/>
            </a:lvl1pPr>
          </a:lstStyle>
          <a:p>
            <a:endParaRPr lang="nl-NL"/>
          </a:p>
        </p:txBody>
      </p:sp>
      <p:sp>
        <p:nvSpPr>
          <p:cNvPr id="3" name="Tijdelijke aanduiding voor datum 2"/>
          <p:cNvSpPr>
            <a:spLocks noGrp="1"/>
          </p:cNvSpPr>
          <p:nvPr>
            <p:ph type="dt" sz="quarter" idx="1"/>
          </p:nvPr>
        </p:nvSpPr>
        <p:spPr>
          <a:xfrm>
            <a:off x="3854940" y="0"/>
            <a:ext cx="2949099" cy="497205"/>
          </a:xfrm>
          <a:prstGeom prst="rect">
            <a:avLst/>
          </a:prstGeom>
        </p:spPr>
        <p:txBody>
          <a:bodyPr vert="horz" lIns="91430" tIns="45715" rIns="91430" bIns="45715" rtlCol="0"/>
          <a:lstStyle>
            <a:lvl1pPr algn="r">
              <a:defRPr sz="1200"/>
            </a:lvl1pPr>
          </a:lstStyle>
          <a:p>
            <a:fld id="{FDC8DB60-9960-7E4E-BA4A-B29DFB46F3EE}" type="datetime1">
              <a:rPr lang="nl-NL" smtClean="0"/>
              <a:t>6-9-2023</a:t>
            </a:fld>
            <a:endParaRPr lang="nl-NL"/>
          </a:p>
        </p:txBody>
      </p:sp>
      <p:sp>
        <p:nvSpPr>
          <p:cNvPr id="4" name="Tijdelijke aanduiding voor voettekst 3"/>
          <p:cNvSpPr>
            <a:spLocks noGrp="1"/>
          </p:cNvSpPr>
          <p:nvPr>
            <p:ph type="ftr" sz="quarter" idx="2"/>
          </p:nvPr>
        </p:nvSpPr>
        <p:spPr>
          <a:xfrm>
            <a:off x="1" y="9445170"/>
            <a:ext cx="2949099" cy="497205"/>
          </a:xfrm>
          <a:prstGeom prst="rect">
            <a:avLst/>
          </a:prstGeom>
        </p:spPr>
        <p:txBody>
          <a:bodyPr vert="horz" lIns="91430" tIns="45715" rIns="91430" bIns="45715"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4940" y="9445170"/>
            <a:ext cx="2949099" cy="497205"/>
          </a:xfrm>
          <a:prstGeom prst="rect">
            <a:avLst/>
          </a:prstGeom>
        </p:spPr>
        <p:txBody>
          <a:bodyPr vert="horz" lIns="91430" tIns="45715" rIns="91430" bIns="45715" rtlCol="0" anchor="b"/>
          <a:lstStyle>
            <a:lvl1pPr algn="r">
              <a:defRPr sz="1200"/>
            </a:lvl1pPr>
          </a:lstStyle>
          <a:p>
            <a:fld id="{B370EAE8-FB6A-B847-B804-B8BC08416A0C}" type="slidenum">
              <a:rPr lang="nl-NL" smtClean="0"/>
              <a:t>‹nr.›</a:t>
            </a:fld>
            <a:endParaRPr lang="nl-NL"/>
          </a:p>
        </p:txBody>
      </p:sp>
    </p:spTree>
    <p:extLst>
      <p:ext uri="{BB962C8B-B14F-4D97-AF65-F5344CB8AC3E}">
        <p14:creationId xmlns:p14="http://schemas.microsoft.com/office/powerpoint/2010/main" val="19243355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0"/>
            <a:ext cx="2949099" cy="497205"/>
          </a:xfrm>
          <a:prstGeom prst="rect">
            <a:avLst/>
          </a:prstGeom>
        </p:spPr>
        <p:txBody>
          <a:bodyPr vert="horz" lIns="91430" tIns="45715" rIns="91430" bIns="45715" rtlCol="0"/>
          <a:lstStyle>
            <a:lvl1pPr algn="l">
              <a:defRPr sz="1200"/>
            </a:lvl1pPr>
          </a:lstStyle>
          <a:p>
            <a:endParaRPr lang="nl-NL"/>
          </a:p>
        </p:txBody>
      </p:sp>
      <p:sp>
        <p:nvSpPr>
          <p:cNvPr id="3" name="Tijdelijke aanduiding voor datum 2"/>
          <p:cNvSpPr>
            <a:spLocks noGrp="1"/>
          </p:cNvSpPr>
          <p:nvPr>
            <p:ph type="dt" idx="1"/>
          </p:nvPr>
        </p:nvSpPr>
        <p:spPr>
          <a:xfrm>
            <a:off x="3854940" y="0"/>
            <a:ext cx="2949099" cy="497205"/>
          </a:xfrm>
          <a:prstGeom prst="rect">
            <a:avLst/>
          </a:prstGeom>
        </p:spPr>
        <p:txBody>
          <a:bodyPr vert="horz" lIns="91430" tIns="45715" rIns="91430" bIns="45715" rtlCol="0"/>
          <a:lstStyle>
            <a:lvl1pPr algn="r">
              <a:defRPr sz="1200"/>
            </a:lvl1pPr>
          </a:lstStyle>
          <a:p>
            <a:fld id="{D7443F22-96A7-2946-9F02-228CB8E4306F}" type="datetime1">
              <a:rPr lang="nl-NL" smtClean="0"/>
              <a:t>6-9-2023</a:t>
            </a:fld>
            <a:endParaRPr lang="nl-NL"/>
          </a:p>
        </p:txBody>
      </p:sp>
      <p:sp>
        <p:nvSpPr>
          <p:cNvPr id="4" name="Tijdelijke aanduiding voor dia-afbeelding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30" tIns="45715" rIns="91430" bIns="45715" rtlCol="0" anchor="ctr"/>
          <a:lstStyle/>
          <a:p>
            <a:endParaRPr lang="nl-NL"/>
          </a:p>
        </p:txBody>
      </p:sp>
      <p:sp>
        <p:nvSpPr>
          <p:cNvPr id="5" name="Tijdelijke aanduiding voor notities 4"/>
          <p:cNvSpPr>
            <a:spLocks noGrp="1"/>
          </p:cNvSpPr>
          <p:nvPr>
            <p:ph type="body" sz="quarter" idx="3"/>
          </p:nvPr>
        </p:nvSpPr>
        <p:spPr>
          <a:xfrm>
            <a:off x="680562" y="4723449"/>
            <a:ext cx="5444490" cy="4474845"/>
          </a:xfrm>
          <a:prstGeom prst="rect">
            <a:avLst/>
          </a:prstGeom>
        </p:spPr>
        <p:txBody>
          <a:bodyPr vert="horz" lIns="91430" tIns="45715" rIns="91430" bIns="45715"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1" y="9445170"/>
            <a:ext cx="2949099" cy="497205"/>
          </a:xfrm>
          <a:prstGeom prst="rect">
            <a:avLst/>
          </a:prstGeom>
        </p:spPr>
        <p:txBody>
          <a:bodyPr vert="horz" lIns="91430" tIns="45715" rIns="91430" bIns="45715"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4940" y="9445170"/>
            <a:ext cx="2949099" cy="497205"/>
          </a:xfrm>
          <a:prstGeom prst="rect">
            <a:avLst/>
          </a:prstGeom>
        </p:spPr>
        <p:txBody>
          <a:bodyPr vert="horz" lIns="91430" tIns="45715" rIns="91430" bIns="45715" rtlCol="0" anchor="b"/>
          <a:lstStyle>
            <a:lvl1pPr algn="r">
              <a:defRPr sz="1200"/>
            </a:lvl1pPr>
          </a:lstStyle>
          <a:p>
            <a:fld id="{D986D882-3718-4F40-87D5-7C3050DB7ED2}" type="slidenum">
              <a:rPr lang="nl-NL" smtClean="0"/>
              <a:t>‹nr.›</a:t>
            </a:fld>
            <a:endParaRPr lang="nl-NL"/>
          </a:p>
        </p:txBody>
      </p:sp>
    </p:spTree>
    <p:extLst>
      <p:ext uri="{BB962C8B-B14F-4D97-AF65-F5344CB8AC3E}">
        <p14:creationId xmlns:p14="http://schemas.microsoft.com/office/powerpoint/2010/main" val="227985874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Welkom</a:t>
            </a:r>
            <a:endParaRPr lang="nl-NL" dirty="0" smtClean="0"/>
          </a:p>
          <a:p>
            <a:r>
              <a:rPr lang="nl-NL" sz="1200" b="0" i="0" kern="1200" dirty="0" smtClean="0">
                <a:solidFill>
                  <a:schemeClr val="tx1"/>
                </a:solidFill>
                <a:effectLst/>
                <a:latin typeface="+mn-lt"/>
                <a:ea typeface="+mn-ea"/>
                <a:cs typeface="+mn-cs"/>
              </a:rPr>
              <a:t>Het Omgevingsloket is de </a:t>
            </a:r>
            <a:r>
              <a:rPr lang="nl-NL" sz="1200" b="1" i="0" kern="1200" dirty="0" smtClean="0">
                <a:solidFill>
                  <a:schemeClr val="tx1"/>
                </a:solidFill>
                <a:effectLst/>
                <a:latin typeface="+mn-lt"/>
                <a:ea typeface="+mn-ea"/>
                <a:cs typeface="+mn-cs"/>
              </a:rPr>
              <a:t>centrale plek </a:t>
            </a:r>
            <a:r>
              <a:rPr lang="nl-NL" sz="1200" b="0" i="0" kern="1200" dirty="0" smtClean="0">
                <a:solidFill>
                  <a:schemeClr val="tx1"/>
                </a:solidFill>
                <a:effectLst/>
                <a:latin typeface="+mn-lt"/>
                <a:ea typeface="+mn-ea"/>
                <a:cs typeface="+mn-cs"/>
              </a:rPr>
              <a:t>waar digitale informatie over de leefomgeving onder de Omgevingswet samenkomt. Zo kan iedereen deze informatie straks op </a:t>
            </a:r>
            <a:r>
              <a:rPr lang="nl-NL" sz="1200" b="1" i="0" kern="1200" dirty="0" smtClean="0">
                <a:solidFill>
                  <a:schemeClr val="tx1"/>
                </a:solidFill>
                <a:effectLst/>
                <a:latin typeface="+mn-lt"/>
                <a:ea typeface="+mn-ea"/>
                <a:cs typeface="+mn-cs"/>
              </a:rPr>
              <a:t>1 plek </a:t>
            </a:r>
            <a:r>
              <a:rPr lang="nl-NL" sz="1200" b="0" i="0" kern="1200" dirty="0" smtClean="0">
                <a:solidFill>
                  <a:schemeClr val="tx1"/>
                </a:solidFill>
                <a:effectLst/>
                <a:latin typeface="+mn-lt"/>
                <a:ea typeface="+mn-ea"/>
                <a:cs typeface="+mn-cs"/>
              </a:rPr>
              <a:t>bekijken en direct gebruiken. Het Omgevingsloket is onderdeel van het Digitaal Stelsel Omgevingswet (DSO).</a:t>
            </a:r>
          </a:p>
          <a:p>
            <a:endParaRPr lang="nl-NL" sz="1200" b="0" i="0" kern="1200" dirty="0" smtClean="0">
              <a:solidFill>
                <a:schemeClr val="tx1"/>
              </a:solidFill>
              <a:effectLst/>
              <a:latin typeface="+mn-lt"/>
              <a:ea typeface="+mn-ea"/>
              <a:cs typeface="+mn-cs"/>
            </a:endParaRPr>
          </a:p>
          <a:p>
            <a:r>
              <a:rPr lang="nl-NL" sz="1200" b="0" i="0" kern="1200" dirty="0" smtClean="0">
                <a:solidFill>
                  <a:schemeClr val="tx1"/>
                </a:solidFill>
                <a:effectLst/>
                <a:latin typeface="+mn-lt"/>
                <a:ea typeface="+mn-ea"/>
                <a:cs typeface="+mn-cs"/>
              </a:rPr>
              <a:t>Het Omgevingsloket bestaat uit </a:t>
            </a:r>
            <a:r>
              <a:rPr lang="nl-NL" sz="1200" b="1" i="0" kern="1200" dirty="0" smtClean="0">
                <a:solidFill>
                  <a:schemeClr val="tx1"/>
                </a:solidFill>
                <a:effectLst/>
                <a:latin typeface="+mn-lt"/>
                <a:ea typeface="+mn-ea"/>
                <a:cs typeface="+mn-cs"/>
              </a:rPr>
              <a:t>5 onderdelen</a:t>
            </a:r>
            <a:r>
              <a:rPr lang="nl-NL" sz="1200" b="0" i="0" kern="1200" dirty="0" smtClean="0">
                <a:solidFill>
                  <a:schemeClr val="tx1"/>
                </a:solidFill>
                <a:effectLst/>
                <a:latin typeface="+mn-lt"/>
                <a:ea typeface="+mn-ea"/>
                <a:cs typeface="+mn-cs"/>
              </a:rPr>
              <a:t>. </a:t>
            </a:r>
          </a:p>
          <a:p>
            <a:pPr marL="228600" indent="-228600">
              <a:buAutoNum type="arabicPeriod"/>
            </a:pPr>
            <a:r>
              <a:rPr lang="nl-NL" sz="1200" b="0" i="0" kern="1200" dirty="0" smtClean="0">
                <a:solidFill>
                  <a:schemeClr val="tx1"/>
                </a:solidFill>
                <a:effectLst/>
                <a:latin typeface="+mn-lt"/>
                <a:ea typeface="+mn-ea"/>
                <a:cs typeface="+mn-cs"/>
              </a:rPr>
              <a:t>Vergunningcheck: hierin kunnen initiatiefnemers </a:t>
            </a:r>
            <a:r>
              <a:rPr lang="nl-NL" sz="1200" b="1" i="0" kern="1200" dirty="0" smtClean="0">
                <a:solidFill>
                  <a:schemeClr val="tx1"/>
                </a:solidFill>
                <a:effectLst/>
                <a:latin typeface="+mn-lt"/>
                <a:ea typeface="+mn-ea"/>
                <a:cs typeface="+mn-cs"/>
              </a:rPr>
              <a:t>controleren</a:t>
            </a:r>
            <a:r>
              <a:rPr lang="nl-NL" sz="1200" b="0" i="0" kern="1200" dirty="0" smtClean="0">
                <a:solidFill>
                  <a:schemeClr val="tx1"/>
                </a:solidFill>
                <a:effectLst/>
                <a:latin typeface="+mn-lt"/>
                <a:ea typeface="+mn-ea"/>
                <a:cs typeface="+mn-cs"/>
              </a:rPr>
              <a:t> of ze hun plannen mogen uitvoeren of dat ze daarvoor toestemming nodig hebben. Dit</a:t>
            </a:r>
            <a:r>
              <a:rPr lang="nl-NL" sz="1200" b="0" i="0" kern="1200" baseline="0" dirty="0" smtClean="0">
                <a:solidFill>
                  <a:schemeClr val="tx1"/>
                </a:solidFill>
                <a:effectLst/>
                <a:latin typeface="+mn-lt"/>
                <a:ea typeface="+mn-ea"/>
                <a:cs typeface="+mn-cs"/>
              </a:rPr>
              <a:t> gebeurt via vragenbomen. </a:t>
            </a:r>
            <a:endParaRPr lang="nl-NL" sz="1200" b="0" i="0" kern="1200" dirty="0" smtClean="0">
              <a:solidFill>
                <a:schemeClr val="tx1"/>
              </a:solidFill>
              <a:effectLst/>
              <a:latin typeface="+mn-lt"/>
              <a:ea typeface="+mn-ea"/>
              <a:cs typeface="+mn-cs"/>
            </a:endParaRPr>
          </a:p>
          <a:p>
            <a:pPr marL="228600" indent="-228600">
              <a:buAutoNum type="arabicPeriod"/>
            </a:pPr>
            <a:r>
              <a:rPr lang="nl-NL" sz="1200" b="0" i="0" kern="1200" dirty="0" smtClean="0">
                <a:solidFill>
                  <a:schemeClr val="tx1"/>
                </a:solidFill>
                <a:effectLst/>
                <a:latin typeface="+mn-lt"/>
                <a:ea typeface="+mn-ea"/>
                <a:cs typeface="+mn-cs"/>
              </a:rPr>
              <a:t>Aanvragen: via dit onderdeel kunnen initiatiefnemers</a:t>
            </a:r>
            <a:r>
              <a:rPr lang="nl-NL" sz="1200" b="0" i="0" kern="1200" baseline="0" dirty="0" smtClean="0">
                <a:solidFill>
                  <a:schemeClr val="tx1"/>
                </a:solidFill>
                <a:effectLst/>
                <a:latin typeface="+mn-lt"/>
                <a:ea typeface="+mn-ea"/>
                <a:cs typeface="+mn-cs"/>
              </a:rPr>
              <a:t> digitaal een aanvraag of melding maken en </a:t>
            </a:r>
            <a:r>
              <a:rPr lang="nl-NL" sz="1200" b="1" i="0" kern="1200" baseline="0" dirty="0" smtClean="0">
                <a:solidFill>
                  <a:schemeClr val="tx1"/>
                </a:solidFill>
                <a:effectLst/>
                <a:latin typeface="+mn-lt"/>
                <a:ea typeface="+mn-ea"/>
                <a:cs typeface="+mn-cs"/>
              </a:rPr>
              <a:t>indienen</a:t>
            </a:r>
            <a:r>
              <a:rPr lang="nl-NL" sz="1200" b="0" i="0" kern="1200" baseline="0" dirty="0" smtClean="0">
                <a:solidFill>
                  <a:schemeClr val="tx1"/>
                </a:solidFill>
                <a:effectLst/>
                <a:latin typeface="+mn-lt"/>
                <a:ea typeface="+mn-ea"/>
                <a:cs typeface="+mn-cs"/>
              </a:rPr>
              <a:t>. Ook dit gebeurt met vragenbomen.</a:t>
            </a:r>
            <a:endParaRPr lang="nl-NL" sz="1200" b="0" i="0" kern="1200" dirty="0" smtClean="0">
              <a:solidFill>
                <a:schemeClr val="tx1"/>
              </a:solidFill>
              <a:effectLst/>
              <a:latin typeface="+mn-lt"/>
              <a:ea typeface="+mn-ea"/>
              <a:cs typeface="+mn-cs"/>
            </a:endParaRPr>
          </a:p>
          <a:p>
            <a:pPr marL="228600" indent="-228600">
              <a:buAutoNum type="arabicPeriod"/>
            </a:pPr>
            <a:r>
              <a:rPr lang="nl-NL" sz="1200" b="0" i="0" kern="1200" dirty="0" smtClean="0">
                <a:solidFill>
                  <a:schemeClr val="tx1"/>
                </a:solidFill>
                <a:effectLst/>
                <a:latin typeface="+mn-lt"/>
                <a:ea typeface="+mn-ea"/>
                <a:cs typeface="+mn-cs"/>
              </a:rPr>
              <a:t>Regels op de kaart: via dit onderdeel kan iedereen de regels van overheden </a:t>
            </a:r>
            <a:r>
              <a:rPr lang="nl-NL" sz="1200" b="1" i="0" kern="1200" dirty="0" smtClean="0">
                <a:solidFill>
                  <a:schemeClr val="tx1"/>
                </a:solidFill>
                <a:effectLst/>
                <a:latin typeface="+mn-lt"/>
                <a:ea typeface="+mn-ea"/>
                <a:cs typeface="+mn-cs"/>
              </a:rPr>
              <a:t>zien</a:t>
            </a:r>
            <a:r>
              <a:rPr lang="nl-NL" sz="1200" b="0" i="0" kern="1200" dirty="0" smtClean="0">
                <a:solidFill>
                  <a:schemeClr val="tx1"/>
                </a:solidFill>
                <a:effectLst/>
                <a:latin typeface="+mn-lt"/>
                <a:ea typeface="+mn-ea"/>
                <a:cs typeface="+mn-cs"/>
              </a:rPr>
              <a:t> over de fysieke leefomgeving.</a:t>
            </a:r>
          </a:p>
          <a:p>
            <a:pPr marL="228600" indent="-228600">
              <a:buAutoNum type="arabicPeriod"/>
            </a:pPr>
            <a:r>
              <a:rPr lang="nl-NL" sz="1200" b="0" i="0" kern="1200" dirty="0" smtClean="0">
                <a:solidFill>
                  <a:schemeClr val="tx1"/>
                </a:solidFill>
                <a:effectLst/>
                <a:latin typeface="+mn-lt"/>
                <a:ea typeface="+mn-ea"/>
                <a:cs typeface="+mn-cs"/>
              </a:rPr>
              <a:t>Maatregelen op maat: dit deel helpt initiatiefnemers om zich te </a:t>
            </a:r>
            <a:r>
              <a:rPr lang="nl-NL" sz="1200" b="1" i="0" kern="1200" dirty="0" smtClean="0">
                <a:solidFill>
                  <a:schemeClr val="tx1"/>
                </a:solidFill>
                <a:effectLst/>
                <a:latin typeface="+mn-lt"/>
                <a:ea typeface="+mn-ea"/>
                <a:cs typeface="+mn-cs"/>
              </a:rPr>
              <a:t>houden aan regels </a:t>
            </a:r>
            <a:r>
              <a:rPr lang="nl-NL" sz="1200" b="0" i="0" kern="1200" dirty="0" smtClean="0">
                <a:solidFill>
                  <a:schemeClr val="tx1"/>
                </a:solidFill>
                <a:effectLst/>
                <a:latin typeface="+mn-lt"/>
                <a:ea typeface="+mn-ea"/>
                <a:cs typeface="+mn-cs"/>
              </a:rPr>
              <a:t>die gelden voor een activiteit. </a:t>
            </a:r>
          </a:p>
          <a:p>
            <a:pPr marL="228600" indent="-228600">
              <a:buAutoNum type="arabicPeriod"/>
            </a:pPr>
            <a:r>
              <a:rPr lang="nl-NL" sz="1200" b="0" i="0" kern="1200" dirty="0" smtClean="0">
                <a:solidFill>
                  <a:schemeClr val="tx1"/>
                </a:solidFill>
                <a:effectLst/>
                <a:latin typeface="+mn-lt"/>
                <a:ea typeface="+mn-ea"/>
                <a:cs typeface="+mn-cs"/>
              </a:rPr>
              <a:t>Mijn Omgevingsloket: dit</a:t>
            </a:r>
            <a:r>
              <a:rPr lang="nl-NL" sz="1200" b="0" i="0" kern="1200" baseline="0" dirty="0" smtClean="0">
                <a:solidFill>
                  <a:schemeClr val="tx1"/>
                </a:solidFill>
                <a:effectLst/>
                <a:latin typeface="+mn-lt"/>
                <a:ea typeface="+mn-ea"/>
                <a:cs typeface="+mn-cs"/>
              </a:rPr>
              <a:t> is een </a:t>
            </a:r>
            <a:r>
              <a:rPr lang="nl-NL" sz="1200" b="1" i="0" kern="1200" baseline="0" dirty="0" smtClean="0">
                <a:solidFill>
                  <a:schemeClr val="tx1"/>
                </a:solidFill>
                <a:effectLst/>
                <a:latin typeface="+mn-lt"/>
                <a:ea typeface="+mn-ea"/>
                <a:cs typeface="+mn-cs"/>
              </a:rPr>
              <a:t>overzicht van projecten </a:t>
            </a:r>
            <a:r>
              <a:rPr lang="nl-NL" sz="1200" b="0" i="0" kern="1200" baseline="0" dirty="0" smtClean="0">
                <a:solidFill>
                  <a:schemeClr val="tx1"/>
                </a:solidFill>
                <a:effectLst/>
                <a:latin typeface="+mn-lt"/>
                <a:ea typeface="+mn-ea"/>
                <a:cs typeface="+mn-cs"/>
              </a:rPr>
              <a:t>van de initiatiefnemer.</a:t>
            </a:r>
            <a:endParaRPr lang="nl-NL" b="1" dirty="0" smtClean="0"/>
          </a:p>
        </p:txBody>
      </p:sp>
      <p:sp>
        <p:nvSpPr>
          <p:cNvPr id="4" name="Tijdelijke aanduiding voor dianummer 3"/>
          <p:cNvSpPr>
            <a:spLocks noGrp="1"/>
          </p:cNvSpPr>
          <p:nvPr>
            <p:ph type="sldNum" sz="quarter" idx="10"/>
          </p:nvPr>
        </p:nvSpPr>
        <p:spPr/>
        <p:txBody>
          <a:bodyPr/>
          <a:lstStyle/>
          <a:p>
            <a:fld id="{D986D882-3718-4F40-87D5-7C3050DB7ED2}" type="slidenum">
              <a:rPr lang="nl-NL" smtClean="0"/>
              <a:t>1</a:t>
            </a:fld>
            <a:endParaRPr lang="nl-NL"/>
          </a:p>
        </p:txBody>
      </p:sp>
    </p:spTree>
    <p:extLst>
      <p:ext uri="{BB962C8B-B14F-4D97-AF65-F5344CB8AC3E}">
        <p14:creationId xmlns:p14="http://schemas.microsoft.com/office/powerpoint/2010/main" val="2946943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smtClean="0">
                <a:solidFill>
                  <a:schemeClr val="tx1"/>
                </a:solidFill>
                <a:effectLst/>
                <a:latin typeface="+mn-lt"/>
                <a:ea typeface="+mn-ea"/>
                <a:cs typeface="+mn-cs"/>
              </a:rPr>
              <a:t>Vanaf het moment dat de Omgevingswet in werking treedt, gelden </a:t>
            </a:r>
            <a:r>
              <a:rPr lang="nl-NL" sz="1200" b="1" kern="1200" dirty="0" smtClean="0">
                <a:solidFill>
                  <a:schemeClr val="tx1"/>
                </a:solidFill>
                <a:effectLst/>
                <a:latin typeface="+mn-lt"/>
                <a:ea typeface="+mn-ea"/>
                <a:cs typeface="+mn-cs"/>
              </a:rPr>
              <a:t>nieuwe regels</a:t>
            </a:r>
            <a:r>
              <a:rPr lang="nl-NL" sz="1200" kern="1200" dirty="0" smtClean="0">
                <a:solidFill>
                  <a:schemeClr val="tx1"/>
                </a:solidFill>
                <a:effectLst/>
                <a:latin typeface="+mn-lt"/>
                <a:ea typeface="+mn-ea"/>
                <a:cs typeface="+mn-cs"/>
              </a:rPr>
              <a:t> in de </a:t>
            </a:r>
            <a:r>
              <a:rPr lang="nl-NL" sz="1200" b="1" kern="1200" dirty="0" smtClean="0">
                <a:solidFill>
                  <a:schemeClr val="tx1"/>
                </a:solidFill>
                <a:effectLst/>
                <a:latin typeface="+mn-lt"/>
                <a:ea typeface="+mn-ea"/>
                <a:cs typeface="+mn-cs"/>
              </a:rPr>
              <a:t>fysieke leefomgeving</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De Omgevingswet biedt veel ruimte aan lokale en regionale overheden om beleid op maat voor hun locatie te maken</a:t>
            </a:r>
          </a:p>
          <a:p>
            <a:pPr lvl="0"/>
            <a:r>
              <a:rPr lang="nl-NL" sz="1200" kern="1200" dirty="0" smtClean="0">
                <a:solidFill>
                  <a:schemeClr val="tx1"/>
                </a:solidFill>
                <a:effectLst/>
                <a:latin typeface="+mn-lt"/>
                <a:ea typeface="+mn-ea"/>
                <a:cs typeface="+mn-cs"/>
              </a:rPr>
              <a:t>Naast de grotere beleidsvrijheid voor uitvoerende overheden stelt de Omgevingswet meer dan nu de </a:t>
            </a:r>
            <a:r>
              <a:rPr lang="nl-NL" sz="1200" b="1" kern="1200" dirty="0" smtClean="0">
                <a:solidFill>
                  <a:schemeClr val="tx1"/>
                </a:solidFill>
                <a:effectLst/>
                <a:latin typeface="+mn-lt"/>
                <a:ea typeface="+mn-ea"/>
                <a:cs typeface="+mn-cs"/>
              </a:rPr>
              <a:t>gebruiker centraal </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Dat vraagt om een </a:t>
            </a:r>
            <a:r>
              <a:rPr lang="nl-NL" sz="1200" b="1" kern="1200" dirty="0" smtClean="0">
                <a:solidFill>
                  <a:schemeClr val="tx1"/>
                </a:solidFill>
                <a:effectLst/>
                <a:latin typeface="+mn-lt"/>
                <a:ea typeface="+mn-ea"/>
                <a:cs typeface="+mn-cs"/>
              </a:rPr>
              <a:t>andere werkwijze door overheden</a:t>
            </a:r>
            <a:endParaRPr lang="nl-NL" sz="1200" kern="1200" dirty="0" smtClean="0">
              <a:solidFill>
                <a:schemeClr val="tx1"/>
              </a:solidFill>
              <a:effectLst/>
              <a:latin typeface="+mn-lt"/>
              <a:ea typeface="+mn-ea"/>
              <a:cs typeface="+mn-cs"/>
            </a:endParaRPr>
          </a:p>
          <a:p>
            <a:pPr lvl="0"/>
            <a:r>
              <a:rPr lang="nl-NL" sz="1200" b="1" kern="1200" dirty="0" smtClean="0">
                <a:solidFill>
                  <a:schemeClr val="tx1"/>
                </a:solidFill>
                <a:effectLst/>
                <a:latin typeface="+mn-lt"/>
                <a:ea typeface="+mn-ea"/>
                <a:cs typeface="+mn-cs"/>
              </a:rPr>
              <a:t>Regels</a:t>
            </a:r>
            <a:r>
              <a:rPr lang="nl-NL" sz="1200" kern="1200" dirty="0" smtClean="0">
                <a:solidFill>
                  <a:schemeClr val="tx1"/>
                </a:solidFill>
                <a:effectLst/>
                <a:latin typeface="+mn-lt"/>
                <a:ea typeface="+mn-ea"/>
                <a:cs typeface="+mn-cs"/>
              </a:rPr>
              <a:t> moeten </a:t>
            </a:r>
            <a:r>
              <a:rPr lang="nl-NL" sz="1200" b="1" kern="1200" dirty="0" smtClean="0">
                <a:solidFill>
                  <a:schemeClr val="tx1"/>
                </a:solidFill>
                <a:effectLst/>
                <a:latin typeface="+mn-lt"/>
                <a:ea typeface="+mn-ea"/>
                <a:cs typeface="+mn-cs"/>
              </a:rPr>
              <a:t>eenvoudiger zijn te begrijpen</a:t>
            </a:r>
            <a:r>
              <a:rPr lang="nl-NL" sz="1200" kern="1200" dirty="0" smtClean="0">
                <a:solidFill>
                  <a:schemeClr val="tx1"/>
                </a:solidFill>
                <a:effectLst/>
                <a:latin typeface="+mn-lt"/>
                <a:ea typeface="+mn-ea"/>
                <a:cs typeface="+mn-cs"/>
              </a:rPr>
              <a:t> en </a:t>
            </a:r>
            <a:r>
              <a:rPr lang="nl-NL" sz="1200" b="1" kern="1200" dirty="0" smtClean="0">
                <a:solidFill>
                  <a:schemeClr val="tx1"/>
                </a:solidFill>
                <a:effectLst/>
                <a:latin typeface="+mn-lt"/>
                <a:ea typeface="+mn-ea"/>
                <a:cs typeface="+mn-cs"/>
              </a:rPr>
              <a:t>toe te passen</a:t>
            </a:r>
            <a:r>
              <a:rPr lang="nl-NL" sz="1200" kern="1200" dirty="0" smtClean="0">
                <a:solidFill>
                  <a:schemeClr val="tx1"/>
                </a:solidFill>
                <a:effectLst/>
                <a:latin typeface="+mn-lt"/>
                <a:ea typeface="+mn-ea"/>
                <a:cs typeface="+mn-cs"/>
              </a:rPr>
              <a:t> door initiatiefnemers en belanghebbende</a:t>
            </a:r>
          </a:p>
          <a:p>
            <a:pPr lvl="0"/>
            <a:r>
              <a:rPr lang="nl-NL" sz="1200" kern="1200" dirty="0" smtClean="0">
                <a:solidFill>
                  <a:schemeClr val="tx1"/>
                </a:solidFill>
                <a:effectLst/>
                <a:latin typeface="+mn-lt"/>
                <a:ea typeface="+mn-ea"/>
                <a:cs typeface="+mn-cs"/>
              </a:rPr>
              <a:t>En deze gebruikers moeten ook </a:t>
            </a:r>
            <a:r>
              <a:rPr lang="nl-NL" sz="1200" b="1" kern="1200" dirty="0" smtClean="0">
                <a:solidFill>
                  <a:schemeClr val="tx1"/>
                </a:solidFill>
                <a:effectLst/>
                <a:latin typeface="+mn-lt"/>
                <a:ea typeface="+mn-ea"/>
                <a:cs typeface="+mn-cs"/>
              </a:rPr>
              <a:t>eenvoudiger toegang hebben </a:t>
            </a:r>
            <a:r>
              <a:rPr lang="nl-NL" sz="1200" kern="1200" dirty="0" smtClean="0">
                <a:solidFill>
                  <a:schemeClr val="tx1"/>
                </a:solidFill>
                <a:effectLst/>
                <a:latin typeface="+mn-lt"/>
                <a:ea typeface="+mn-ea"/>
                <a:cs typeface="+mn-cs"/>
              </a:rPr>
              <a:t>tot regels en informatie die nodig is voor een vergunningaanvraag</a:t>
            </a:r>
          </a:p>
          <a:p>
            <a:pPr lvl="0"/>
            <a:r>
              <a:rPr lang="nl-NL" sz="1200" kern="1200" dirty="0" smtClean="0">
                <a:solidFill>
                  <a:schemeClr val="tx1"/>
                </a:solidFill>
                <a:effectLst/>
                <a:latin typeface="+mn-lt"/>
                <a:ea typeface="+mn-ea"/>
                <a:cs typeface="+mn-cs"/>
              </a:rPr>
              <a:t>In dat laatste ondersteunt het </a:t>
            </a:r>
            <a:r>
              <a:rPr lang="nl-NL" sz="1200" b="1" kern="1200" dirty="0" smtClean="0">
                <a:solidFill>
                  <a:schemeClr val="tx1"/>
                </a:solidFill>
                <a:effectLst/>
                <a:latin typeface="+mn-lt"/>
                <a:ea typeface="+mn-ea"/>
                <a:cs typeface="+mn-cs"/>
              </a:rPr>
              <a:t>Digitaal Stelsel Omgevingswet </a:t>
            </a:r>
            <a:r>
              <a:rPr lang="nl-NL" sz="1200" kern="1200" dirty="0" smtClean="0">
                <a:solidFill>
                  <a:schemeClr val="tx1"/>
                </a:solidFill>
                <a:effectLst/>
                <a:latin typeface="+mn-lt"/>
                <a:ea typeface="+mn-ea"/>
                <a:cs typeface="+mn-cs"/>
              </a:rPr>
              <a:t>– het DSO</a:t>
            </a: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D986D882-3718-4F40-87D5-7C3050DB7ED2}" type="slidenum">
              <a:rPr lang="nl-NL" smtClean="0"/>
              <a:t>2</a:t>
            </a:fld>
            <a:endParaRPr lang="nl-NL"/>
          </a:p>
        </p:txBody>
      </p:sp>
    </p:spTree>
    <p:extLst>
      <p:ext uri="{BB962C8B-B14F-4D97-AF65-F5344CB8AC3E}">
        <p14:creationId xmlns:p14="http://schemas.microsoft.com/office/powerpoint/2010/main" val="1951051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smtClean="0">
                <a:solidFill>
                  <a:schemeClr val="tx1"/>
                </a:solidFill>
                <a:effectLst/>
                <a:latin typeface="+mn-lt"/>
                <a:ea typeface="+mn-ea"/>
                <a:cs typeface="+mn-cs"/>
              </a:rPr>
              <a:t>Het Omgevingsloket vervangt daarmee </a:t>
            </a:r>
            <a:r>
              <a:rPr lang="nl-NL" sz="1200" b="1" kern="1200" dirty="0" smtClean="0">
                <a:solidFill>
                  <a:schemeClr val="tx1"/>
                </a:solidFill>
                <a:effectLst/>
                <a:latin typeface="+mn-lt"/>
                <a:ea typeface="+mn-ea"/>
                <a:cs typeface="+mn-cs"/>
              </a:rPr>
              <a:t>drie bestaande voorzieningen </a:t>
            </a:r>
            <a:r>
              <a:rPr lang="nl-NL" sz="1200" kern="1200" dirty="0" smtClean="0">
                <a:solidFill>
                  <a:schemeClr val="tx1"/>
                </a:solidFill>
                <a:effectLst/>
                <a:latin typeface="+mn-lt"/>
                <a:ea typeface="+mn-ea"/>
                <a:cs typeface="+mn-cs"/>
              </a:rPr>
              <a:t>het Omgevingsloket online (ook wel OLO genoemd), de Activiteiten Internet Module (AIM) en Ruimtelijke plannen</a:t>
            </a:r>
          </a:p>
          <a:p>
            <a:pPr lvl="0"/>
            <a:r>
              <a:rPr lang="nl-NL" sz="1200" kern="1200" dirty="0" smtClean="0">
                <a:solidFill>
                  <a:schemeClr val="tx1"/>
                </a:solidFill>
                <a:effectLst/>
                <a:latin typeface="+mn-lt"/>
                <a:ea typeface="+mn-ea"/>
                <a:cs typeface="+mn-cs"/>
              </a:rPr>
              <a:t>Het Omgevingsloket maakt deel uit van het Digitaal Stelsel Omgevingswet (DSO)</a:t>
            </a:r>
          </a:p>
          <a:p>
            <a:pPr lvl="0"/>
            <a:r>
              <a:rPr lang="nl-NL" sz="1200" kern="1200" dirty="0" smtClean="0">
                <a:solidFill>
                  <a:schemeClr val="tx1"/>
                </a:solidFill>
                <a:effectLst/>
                <a:latin typeface="+mn-lt"/>
                <a:ea typeface="+mn-ea"/>
                <a:cs typeface="+mn-cs"/>
              </a:rPr>
              <a:t>Door uw systemen aan te sluiten op het centrale digitaal stelsel, kunt u uw omgevingswetbesluiten publiceren, uw eigen vragenbomen in het loket toevoegen en vergunning aanvragen en meldingen ontvangen</a:t>
            </a:r>
          </a:p>
          <a:p>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Let op:</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Bij de inwerkingtreding van de Omgevingswet worden nieuwe regels van kracht. Dat betekent dat via de huidige voorzieningen, het huidige Omgevingsloket Online (OLO) en AIM vanaf de inwerkingtreding van de Omgevingswet</a:t>
            </a:r>
            <a:r>
              <a:rPr lang="nl-NL" sz="1200" kern="1200" baseline="0" dirty="0" smtClean="0">
                <a:solidFill>
                  <a:schemeClr val="tx1"/>
                </a:solidFill>
                <a:effectLst/>
                <a:latin typeface="+mn-lt"/>
                <a:ea typeface="+mn-ea"/>
                <a:cs typeface="+mn-cs"/>
              </a:rPr>
              <a:t> </a:t>
            </a:r>
            <a:r>
              <a:rPr lang="nl-NL" sz="1200" b="1" kern="1200" dirty="0" smtClean="0">
                <a:solidFill>
                  <a:schemeClr val="tx1"/>
                </a:solidFill>
                <a:effectLst/>
                <a:latin typeface="+mn-lt"/>
                <a:ea typeface="+mn-ea"/>
                <a:cs typeface="+mn-cs"/>
              </a:rPr>
              <a:t>geen aanvragen of meldingen meer kunnen worden ingediend</a:t>
            </a:r>
            <a:r>
              <a:rPr lang="nl-NL" sz="1200" kern="1200" dirty="0" smtClean="0">
                <a:solidFill>
                  <a:schemeClr val="tx1"/>
                </a:solidFill>
                <a:effectLst/>
                <a:latin typeface="+mn-lt"/>
                <a:ea typeface="+mn-ea"/>
                <a:cs typeface="+mn-cs"/>
              </a:rPr>
              <a:t> – overheden moeten voor inwerkingtreding</a:t>
            </a:r>
            <a:r>
              <a:rPr lang="nl-NL" sz="1200" kern="1200" baseline="0" dirty="0" smtClean="0">
                <a:solidFill>
                  <a:schemeClr val="tx1"/>
                </a:solidFill>
                <a:effectLst/>
                <a:latin typeface="+mn-lt"/>
                <a:ea typeface="+mn-ea"/>
                <a:cs typeface="+mn-cs"/>
              </a:rPr>
              <a:t> </a:t>
            </a:r>
            <a:r>
              <a:rPr lang="nl-NL" sz="1200" kern="1200" dirty="0" smtClean="0">
                <a:solidFill>
                  <a:schemeClr val="tx1"/>
                </a:solidFill>
                <a:effectLst/>
                <a:latin typeface="+mn-lt"/>
                <a:ea typeface="+mn-ea"/>
                <a:cs typeface="+mn-cs"/>
              </a:rPr>
              <a:t>aansluiten. Voor lopende aanvragen wordt gewerkt aan een transitiescenario.</a:t>
            </a:r>
          </a:p>
          <a:p>
            <a:pPr lvl="0"/>
            <a:r>
              <a:rPr lang="nl-NL" sz="1200" kern="1200" dirty="0" smtClean="0">
                <a:solidFill>
                  <a:schemeClr val="tx1"/>
                </a:solidFill>
                <a:effectLst/>
                <a:latin typeface="+mn-lt"/>
                <a:ea typeface="+mn-ea"/>
                <a:cs typeface="+mn-cs"/>
              </a:rPr>
              <a:t>Het bestaande ruimtelijkeplannen.nl wordt volgens de wettelijk vastgestelde overgangsperiode uit gefaseerd –  alle informatie blijft te raadplegen tot 2029. Nieuwe omgevingsdocumenten moeten vanaf de inwerkingtreding met nieuwe standaarden via de worden gemaakt en kenbaar gemaakt.</a:t>
            </a:r>
          </a:p>
          <a:p>
            <a:endParaRPr lang="nl-NL" dirty="0" smtClean="0"/>
          </a:p>
          <a:p>
            <a:r>
              <a:rPr lang="nl-NL" dirty="0" smtClean="0"/>
              <a:t>Vanaf de inwerkingtreding van de Omgevingswet is de complete planvoorraad van ruimtelijkeplannen.nl beschikbaar via het Omgevingsloket. In het onderdeel Regels op de kaart ziet iedereen dan de regels uit nog geldende bestemmingsplannen in combinatie met de nieuwe Omgevingswetbesluiten. Het bestaande ruimtelijkeplannen.nl wordt volgens de wettelijk vastgestelde overgangsperiode uit gefaseerd –  alle informatie blijft te raadplegen tot 2029. Nieuwe omgevingsdocumenten moeten vanaf de inwerkingtreding met nieuwe standaarden worden gemaakt en</a:t>
            </a:r>
            <a:r>
              <a:rPr lang="nl-NL" baseline="0" dirty="0" smtClean="0"/>
              <a:t> bekend</a:t>
            </a:r>
            <a:r>
              <a:rPr lang="nl-NL" dirty="0" smtClean="0"/>
              <a:t> gemaakt.</a:t>
            </a:r>
          </a:p>
          <a:p>
            <a:endParaRPr lang="nl-NL" dirty="0"/>
          </a:p>
        </p:txBody>
      </p:sp>
      <p:sp>
        <p:nvSpPr>
          <p:cNvPr id="4" name="Tijdelijke aanduiding voor dianummer 3"/>
          <p:cNvSpPr>
            <a:spLocks noGrp="1"/>
          </p:cNvSpPr>
          <p:nvPr>
            <p:ph type="sldNum" sz="quarter" idx="5"/>
          </p:nvPr>
        </p:nvSpPr>
        <p:spPr/>
        <p:txBody>
          <a:bodyPr/>
          <a:lstStyle/>
          <a:p>
            <a:fld id="{D986D882-3718-4F40-87D5-7C3050DB7ED2}" type="slidenum">
              <a:rPr lang="nl-NL" smtClean="0"/>
              <a:t>3</a:t>
            </a:fld>
            <a:endParaRPr lang="nl-NL"/>
          </a:p>
        </p:txBody>
      </p:sp>
    </p:spTree>
    <p:extLst>
      <p:ext uri="{BB962C8B-B14F-4D97-AF65-F5344CB8AC3E}">
        <p14:creationId xmlns:p14="http://schemas.microsoft.com/office/powerpoint/2010/main" val="67419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smtClean="0">
                <a:solidFill>
                  <a:schemeClr val="tx1"/>
                </a:solidFill>
                <a:effectLst/>
                <a:latin typeface="+mn-lt"/>
                <a:ea typeface="+mn-ea"/>
                <a:cs typeface="+mn-cs"/>
              </a:rPr>
              <a:t>U heeft mij een aantal termen horen gebruiken – het Digitaal Stelsel Omgevingswet (DSO) en het Omgevingsloket. Maar u heeft ook uw eigen systemen van waaruit u werkt. Uw plansysteem, uw zaaksysteem waarin vergunningen en meldingen worden behandeld etc. Wat is </a:t>
            </a:r>
            <a:r>
              <a:rPr lang="nl-NL" sz="1200" b="1" kern="1200" dirty="0" smtClean="0">
                <a:solidFill>
                  <a:schemeClr val="tx1"/>
                </a:solidFill>
                <a:effectLst/>
                <a:latin typeface="+mn-lt"/>
                <a:ea typeface="+mn-ea"/>
                <a:cs typeface="+mn-cs"/>
              </a:rPr>
              <a:t>de verhouding</a:t>
            </a:r>
            <a:r>
              <a:rPr lang="nl-NL" sz="1200" kern="1200" dirty="0" smtClean="0">
                <a:solidFill>
                  <a:schemeClr val="tx1"/>
                </a:solidFill>
                <a:effectLst/>
                <a:latin typeface="+mn-lt"/>
                <a:ea typeface="+mn-ea"/>
                <a:cs typeface="+mn-cs"/>
              </a:rPr>
              <a:t> tussen het Omgevingsloket, het Digitaal Stelsel Omgevingswet (LV) en uw lokale systemen?</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Het Omgevingsloket – dit is </a:t>
            </a:r>
            <a:r>
              <a:rPr lang="nl-NL" sz="1200" b="1" kern="1200" dirty="0" smtClean="0">
                <a:solidFill>
                  <a:schemeClr val="tx1"/>
                </a:solidFill>
                <a:effectLst/>
                <a:latin typeface="+mn-lt"/>
                <a:ea typeface="+mn-ea"/>
                <a:cs typeface="+mn-cs"/>
              </a:rPr>
              <a:t>de ingang</a:t>
            </a:r>
            <a:r>
              <a:rPr lang="nl-NL" sz="1200" kern="1200" dirty="0" smtClean="0">
                <a:solidFill>
                  <a:schemeClr val="tx1"/>
                </a:solidFill>
                <a:effectLst/>
                <a:latin typeface="+mn-lt"/>
                <a:ea typeface="+mn-ea"/>
                <a:cs typeface="+mn-cs"/>
              </a:rPr>
              <a:t> waar iedereen die regels wil bekijken, een check wil doen of een aanvraag of melding terecht komt – het is de voorkant waar alle gebruikers starten.</a:t>
            </a:r>
          </a:p>
          <a:p>
            <a:pPr lvl="0"/>
            <a:r>
              <a:rPr lang="nl-NL" sz="1200" kern="1200" dirty="0" smtClean="0">
                <a:solidFill>
                  <a:schemeClr val="tx1"/>
                </a:solidFill>
                <a:effectLst/>
                <a:latin typeface="+mn-lt"/>
                <a:ea typeface="+mn-ea"/>
                <a:cs typeface="+mn-cs"/>
              </a:rPr>
              <a:t>Achter het Omgevingsloket zitten verschillende bouwstenen die met het loket een digitale keten vormen. De voorzieningen regelen bijvoorbeeld de mogelijkheid om lokale systemen aan te sluiten, de authenticatie en ook de koppeling met registers waarin omgevingsdocumenten of toepasbare regels zitten.</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Waarschijnlijk houdt u zich niet zelf bezig met het koppelen van de lokale systemen aan de landelijke systemen – maar uw ICT beheerder en de leverancier van uw lokale systemen moeten daar wel mee aan de slag</a:t>
            </a:r>
          </a:p>
          <a:p>
            <a:pPr lvl="0"/>
            <a:r>
              <a:rPr lang="nl-NL" sz="1200" kern="1200" dirty="0" smtClean="0">
                <a:solidFill>
                  <a:schemeClr val="tx1"/>
                </a:solidFill>
                <a:effectLst/>
                <a:latin typeface="+mn-lt"/>
                <a:ea typeface="+mn-ea"/>
                <a:cs typeface="+mn-cs"/>
              </a:rPr>
              <a:t>Naast het Omgevingsloket is er ook een ontwikkelaarsportaal – hierop kunnen leveranciers en ontwikkelaars de informatie vinden die nodig is om  de systemen geschikt maken en te laten aansluiten op het digitale stelsel.</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Dit geheel van loket en systemen noemen we de </a:t>
            </a:r>
            <a:r>
              <a:rPr lang="nl-NL" sz="1200" b="1" kern="1200" dirty="0" smtClean="0">
                <a:solidFill>
                  <a:schemeClr val="tx1"/>
                </a:solidFill>
                <a:effectLst/>
                <a:latin typeface="+mn-lt"/>
                <a:ea typeface="+mn-ea"/>
                <a:cs typeface="+mn-cs"/>
              </a:rPr>
              <a:t>landelijke voorziening</a:t>
            </a:r>
            <a:r>
              <a:rPr lang="nl-NL" sz="1200" kern="1200" dirty="0" smtClean="0">
                <a:solidFill>
                  <a:schemeClr val="tx1"/>
                </a:solidFill>
                <a:effectLst/>
                <a:latin typeface="+mn-lt"/>
                <a:ea typeface="+mn-ea"/>
                <a:cs typeface="+mn-cs"/>
              </a:rPr>
              <a:t> van het Digitaal Stelsel Omgevingswet (DSO). </a:t>
            </a:r>
          </a:p>
          <a:p>
            <a:pPr lvl="0"/>
            <a:r>
              <a:rPr lang="nl-NL" sz="1200" kern="1200" dirty="0" smtClean="0">
                <a:solidFill>
                  <a:schemeClr val="tx1"/>
                </a:solidFill>
                <a:effectLst/>
                <a:latin typeface="+mn-lt"/>
                <a:ea typeface="+mn-ea"/>
                <a:cs typeface="+mn-cs"/>
              </a:rPr>
              <a:t>Samen met uw lokale systemen vormt dit het Digitaal Stelsel Omgevingswet (DSO).</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Binnen de digitale keten wordt gebruik gemaakt van voorzieningen die al gerealiseerd zijn binnen de overheid. Zoals het publiceren van officiële overheidspublicaties via de Landelijke voorziening bekendmaken en beschikbaar stellen (LVBB), het inloggen via </a:t>
            </a:r>
            <a:r>
              <a:rPr lang="nl-NL" sz="1200" kern="1200" dirty="0" err="1" smtClean="0">
                <a:solidFill>
                  <a:schemeClr val="tx1"/>
                </a:solidFill>
                <a:effectLst/>
                <a:latin typeface="+mn-lt"/>
                <a:ea typeface="+mn-ea"/>
                <a:cs typeface="+mn-cs"/>
              </a:rPr>
              <a:t>Digid</a:t>
            </a:r>
            <a:r>
              <a:rPr lang="nl-NL" sz="1200" kern="1200" dirty="0" smtClean="0">
                <a:solidFill>
                  <a:schemeClr val="tx1"/>
                </a:solidFill>
                <a:effectLst/>
                <a:latin typeface="+mn-lt"/>
                <a:ea typeface="+mn-ea"/>
                <a:cs typeface="+mn-cs"/>
              </a:rPr>
              <a:t> of eHerkenning, de communicatie via de </a:t>
            </a:r>
            <a:r>
              <a:rPr lang="nl-NL" sz="1200" kern="1200" dirty="0" err="1" smtClean="0">
                <a:solidFill>
                  <a:schemeClr val="tx1"/>
                </a:solidFill>
                <a:effectLst/>
                <a:latin typeface="+mn-lt"/>
                <a:ea typeface="+mn-ea"/>
                <a:cs typeface="+mn-cs"/>
              </a:rPr>
              <a:t>Berichtenbox</a:t>
            </a:r>
            <a:r>
              <a:rPr lang="nl-NL" sz="1200" kern="1200" dirty="0" smtClean="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10"/>
          </p:nvPr>
        </p:nvSpPr>
        <p:spPr/>
        <p:txBody>
          <a:bodyPr/>
          <a:lstStyle/>
          <a:p>
            <a:fld id="{B5A1BC9B-33DD-4885-98EC-061636AC3894}" type="slidenum">
              <a:rPr lang="nl-NL" smtClean="0"/>
              <a:t>4</a:t>
            </a:fld>
            <a:endParaRPr lang="nl-NL"/>
          </a:p>
        </p:txBody>
      </p:sp>
    </p:spTree>
    <p:extLst>
      <p:ext uri="{BB962C8B-B14F-4D97-AF65-F5344CB8AC3E}">
        <p14:creationId xmlns:p14="http://schemas.microsoft.com/office/powerpoint/2010/main" val="3209988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0"/>
            <a:r>
              <a:rPr lang="nl-NL" sz="1200" kern="1200" dirty="0" smtClean="0">
                <a:solidFill>
                  <a:schemeClr val="tx1"/>
                </a:solidFill>
                <a:effectLst/>
                <a:latin typeface="+mn-lt"/>
                <a:ea typeface="+mn-ea"/>
                <a:cs typeface="+mn-cs"/>
              </a:rPr>
              <a:t>U heeft mij een aantal termen horen gebruiken – het Digitaal Stelsel Omgevingswet (DSO) en het Omgevingsloket. Maar u heeft ook uw eigen systemen van waaruit u werkt. Uw plansysteem, uw zaaksysteem waarin vergunningen en meldingen worden behandeld etc. Wat is </a:t>
            </a:r>
            <a:r>
              <a:rPr lang="nl-NL" sz="1200" b="1" kern="1200" dirty="0" smtClean="0">
                <a:solidFill>
                  <a:schemeClr val="tx1"/>
                </a:solidFill>
                <a:effectLst/>
                <a:latin typeface="+mn-lt"/>
                <a:ea typeface="+mn-ea"/>
                <a:cs typeface="+mn-cs"/>
              </a:rPr>
              <a:t>de verhouding</a:t>
            </a:r>
            <a:r>
              <a:rPr lang="nl-NL" sz="1200" kern="1200" dirty="0" smtClean="0">
                <a:solidFill>
                  <a:schemeClr val="tx1"/>
                </a:solidFill>
                <a:effectLst/>
                <a:latin typeface="+mn-lt"/>
                <a:ea typeface="+mn-ea"/>
                <a:cs typeface="+mn-cs"/>
              </a:rPr>
              <a:t> tussen het Omgevingsloket, het Digitaal Stelsel Omgevingswet (LV) en uw lokale systemen?</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Het Omgevingsloket – dit is </a:t>
            </a:r>
            <a:r>
              <a:rPr lang="nl-NL" sz="1200" b="1" kern="1200" dirty="0" smtClean="0">
                <a:solidFill>
                  <a:schemeClr val="tx1"/>
                </a:solidFill>
                <a:effectLst/>
                <a:latin typeface="+mn-lt"/>
                <a:ea typeface="+mn-ea"/>
                <a:cs typeface="+mn-cs"/>
              </a:rPr>
              <a:t>de ingang</a:t>
            </a:r>
            <a:r>
              <a:rPr lang="nl-NL" sz="1200" kern="1200" dirty="0" smtClean="0">
                <a:solidFill>
                  <a:schemeClr val="tx1"/>
                </a:solidFill>
                <a:effectLst/>
                <a:latin typeface="+mn-lt"/>
                <a:ea typeface="+mn-ea"/>
                <a:cs typeface="+mn-cs"/>
              </a:rPr>
              <a:t> waar iedereen die regels wil bekijken, een check wil doen of een aanvraag of melding terecht komt – het is de voorkant waar alle gebruikers starten.</a:t>
            </a:r>
          </a:p>
          <a:p>
            <a:pPr lvl="0"/>
            <a:r>
              <a:rPr lang="nl-NL" sz="1200" kern="1200" dirty="0" smtClean="0">
                <a:solidFill>
                  <a:schemeClr val="tx1"/>
                </a:solidFill>
                <a:effectLst/>
                <a:latin typeface="+mn-lt"/>
                <a:ea typeface="+mn-ea"/>
                <a:cs typeface="+mn-cs"/>
              </a:rPr>
              <a:t>Achter het Omgevingsloket zitten verschillende bouwstenen die met het loket een digitale keten vormen. De voorzieningen regelen bijvoorbeeld de mogelijkheid om lokale systemen aan te sluiten, de authenticatie en ook de koppeling met registers waarin omgevingsdocumenten of toepasbare regels zitten.</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Waarschijnlijk houdt u zich niet zelf bezig met het koppelen van de lokale systemen aan de landelijke systemen – maar uw ICT beheerder en de leverancier van uw lokale systemen moeten daar wel mee aan de slag</a:t>
            </a:r>
          </a:p>
          <a:p>
            <a:pPr lvl="0"/>
            <a:r>
              <a:rPr lang="nl-NL" sz="1200" kern="1200" dirty="0" smtClean="0">
                <a:solidFill>
                  <a:schemeClr val="tx1"/>
                </a:solidFill>
                <a:effectLst/>
                <a:latin typeface="+mn-lt"/>
                <a:ea typeface="+mn-ea"/>
                <a:cs typeface="+mn-cs"/>
              </a:rPr>
              <a:t>Naast het Omgevingsloket is er ook een ontwikkelaarsportaal – hierop kunnen leveranciers en ontwikkelaars de informatie vinden die nodig is om  de systemen geschikt maken en te laten aansluiten op het digitale stelsel.</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Dit geheel van loket en systemen noemen we de </a:t>
            </a:r>
            <a:r>
              <a:rPr lang="nl-NL" sz="1200" b="1" kern="1200" dirty="0" smtClean="0">
                <a:solidFill>
                  <a:schemeClr val="tx1"/>
                </a:solidFill>
                <a:effectLst/>
                <a:latin typeface="+mn-lt"/>
                <a:ea typeface="+mn-ea"/>
                <a:cs typeface="+mn-cs"/>
              </a:rPr>
              <a:t>landelijke voorziening</a:t>
            </a:r>
            <a:r>
              <a:rPr lang="nl-NL" sz="1200" kern="1200" dirty="0" smtClean="0">
                <a:solidFill>
                  <a:schemeClr val="tx1"/>
                </a:solidFill>
                <a:effectLst/>
                <a:latin typeface="+mn-lt"/>
                <a:ea typeface="+mn-ea"/>
                <a:cs typeface="+mn-cs"/>
              </a:rPr>
              <a:t> van het Digitaal Stelsel Omgevingswet (DSO). </a:t>
            </a:r>
          </a:p>
          <a:p>
            <a:pPr lvl="0"/>
            <a:r>
              <a:rPr lang="nl-NL" sz="1200" kern="1200" dirty="0" smtClean="0">
                <a:solidFill>
                  <a:schemeClr val="tx1"/>
                </a:solidFill>
                <a:effectLst/>
                <a:latin typeface="+mn-lt"/>
                <a:ea typeface="+mn-ea"/>
                <a:cs typeface="+mn-cs"/>
              </a:rPr>
              <a:t>Samen met uw lokale systemen vormt dit het Digitaal Stelsel Omgevingswet (DSO).</a:t>
            </a: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Binnen de digitale keten wordt gebruik gemaakt van voorzieningen die al gerealiseerd zijn binnen de overheid. Zoals het publiceren van officiële overheidspublicaties via de Landelijke voorziening bekendmaken en beschikbaar stellen (LVBB), het inloggen via </a:t>
            </a:r>
            <a:r>
              <a:rPr lang="nl-NL" sz="1200" kern="1200" dirty="0" err="1" smtClean="0">
                <a:solidFill>
                  <a:schemeClr val="tx1"/>
                </a:solidFill>
                <a:effectLst/>
                <a:latin typeface="+mn-lt"/>
                <a:ea typeface="+mn-ea"/>
                <a:cs typeface="+mn-cs"/>
              </a:rPr>
              <a:t>Digid</a:t>
            </a:r>
            <a:r>
              <a:rPr lang="nl-NL" sz="1200" kern="1200" dirty="0" smtClean="0">
                <a:solidFill>
                  <a:schemeClr val="tx1"/>
                </a:solidFill>
                <a:effectLst/>
                <a:latin typeface="+mn-lt"/>
                <a:ea typeface="+mn-ea"/>
                <a:cs typeface="+mn-cs"/>
              </a:rPr>
              <a:t> of eHerkenning, de communicatie via de </a:t>
            </a:r>
            <a:r>
              <a:rPr lang="nl-NL" sz="1200" kern="1200" dirty="0" err="1" smtClean="0">
                <a:solidFill>
                  <a:schemeClr val="tx1"/>
                </a:solidFill>
                <a:effectLst/>
                <a:latin typeface="+mn-lt"/>
                <a:ea typeface="+mn-ea"/>
                <a:cs typeface="+mn-cs"/>
              </a:rPr>
              <a:t>Berichtenbox</a:t>
            </a:r>
            <a:r>
              <a:rPr lang="nl-NL" sz="1200" kern="1200" dirty="0" smtClean="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10"/>
          </p:nvPr>
        </p:nvSpPr>
        <p:spPr/>
        <p:txBody>
          <a:bodyPr/>
          <a:lstStyle/>
          <a:p>
            <a:fld id="{B5A1BC9B-33DD-4885-98EC-061636AC3894}" type="slidenum">
              <a:rPr lang="nl-NL" smtClean="0"/>
              <a:t>5</a:t>
            </a:fld>
            <a:endParaRPr lang="nl-NL"/>
          </a:p>
        </p:txBody>
      </p:sp>
    </p:spTree>
    <p:extLst>
      <p:ext uri="{BB962C8B-B14F-4D97-AF65-F5344CB8AC3E}">
        <p14:creationId xmlns:p14="http://schemas.microsoft.com/office/powerpoint/2010/main" val="143362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i="0" kern="1200" dirty="0" smtClean="0">
                <a:solidFill>
                  <a:schemeClr val="tx1"/>
                </a:solidFill>
                <a:effectLst/>
                <a:latin typeface="+mn-lt"/>
                <a:ea typeface="+mn-ea"/>
                <a:cs typeface="+mn-cs"/>
              </a:rPr>
              <a:t>Ik wil jullie graag voorstellen aan Lidewij. </a:t>
            </a:r>
          </a:p>
          <a:p>
            <a:r>
              <a:rPr lang="nl-NL" sz="1200" i="0" kern="1200" dirty="0" smtClean="0">
                <a:solidFill>
                  <a:schemeClr val="tx1"/>
                </a:solidFill>
                <a:effectLst/>
                <a:latin typeface="+mn-lt"/>
                <a:ea typeface="+mn-ea"/>
                <a:cs typeface="+mn-cs"/>
              </a:rPr>
              <a:t>Lidewij is museumdirecteur. Ze is een slimme dame die graag de controle houdt over de zaken waar ze mee bezig is. Ze vindt het belangrijk dat de overheid met haar meedenkt en transparant is over de dienstverlening.</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Lidewij werkt door </a:t>
            </a:r>
            <a:r>
              <a:rPr lang="nl-NL" sz="1200" i="0" kern="1200" dirty="0" smtClean="0">
                <a:solidFill>
                  <a:schemeClr val="tx1"/>
                </a:solidFill>
                <a:effectLst/>
                <a:latin typeface="+mn-lt"/>
                <a:ea typeface="+mn-ea"/>
                <a:cs typeface="+mn-cs"/>
              </a:rPr>
              <a:t>een</a:t>
            </a:r>
            <a:r>
              <a:rPr lang="nl-NL" sz="1200" i="0" kern="1200" baseline="0" dirty="0" smtClean="0">
                <a:solidFill>
                  <a:schemeClr val="tx1"/>
                </a:solidFill>
                <a:effectLst/>
                <a:latin typeface="+mn-lt"/>
                <a:ea typeface="+mn-ea"/>
                <a:cs typeface="+mn-cs"/>
              </a:rPr>
              <a:t> paar dagen per week thuis </a:t>
            </a:r>
            <a:r>
              <a:rPr lang="nl-NL" sz="1200" i="0" kern="1200" dirty="0" smtClean="0">
                <a:solidFill>
                  <a:schemeClr val="tx1"/>
                </a:solidFill>
                <a:effectLst/>
                <a:latin typeface="+mn-lt"/>
                <a:ea typeface="+mn-ea"/>
                <a:cs typeface="+mn-cs"/>
              </a:rPr>
              <a:t>en </a:t>
            </a:r>
            <a:r>
              <a:rPr lang="nl-NL" sz="1200" i="0" kern="1200" dirty="0" smtClean="0">
                <a:solidFill>
                  <a:schemeClr val="tx1"/>
                </a:solidFill>
                <a:effectLst/>
                <a:latin typeface="+mn-lt"/>
                <a:ea typeface="+mn-ea"/>
                <a:cs typeface="+mn-cs"/>
              </a:rPr>
              <a:t>ze wil daarom op haar zolder een werkplek maken. Ze wil daarom een </a:t>
            </a:r>
            <a:r>
              <a:rPr lang="nl-NL" sz="1200" i="0" kern="1200" dirty="0" smtClean="0">
                <a:solidFill>
                  <a:schemeClr val="tx1"/>
                </a:solidFill>
                <a:effectLst/>
                <a:latin typeface="+mn-lt"/>
                <a:ea typeface="+mn-ea"/>
                <a:cs typeface="+mn-cs"/>
              </a:rPr>
              <a:t>dakraam</a:t>
            </a:r>
            <a:r>
              <a:rPr lang="nl-NL" sz="1200" i="0" kern="1200" baseline="0" dirty="0" smtClean="0">
                <a:solidFill>
                  <a:schemeClr val="tx1"/>
                </a:solidFill>
                <a:effectLst/>
                <a:latin typeface="+mn-lt"/>
                <a:ea typeface="+mn-ea"/>
                <a:cs typeface="+mn-cs"/>
              </a:rPr>
              <a:t> plaatsen </a:t>
            </a:r>
            <a:r>
              <a:rPr lang="nl-NL" sz="1200" i="0" kern="1200" dirty="0" smtClean="0">
                <a:solidFill>
                  <a:schemeClr val="tx1"/>
                </a:solidFill>
                <a:effectLst/>
                <a:latin typeface="+mn-lt"/>
                <a:ea typeface="+mn-ea"/>
                <a:cs typeface="+mn-cs"/>
              </a:rPr>
              <a:t>aan </a:t>
            </a:r>
            <a:r>
              <a:rPr lang="nl-NL" sz="1200" i="0" kern="1200" dirty="0" smtClean="0">
                <a:solidFill>
                  <a:schemeClr val="tx1"/>
                </a:solidFill>
                <a:effectLst/>
                <a:latin typeface="+mn-lt"/>
                <a:ea typeface="+mn-ea"/>
                <a:cs typeface="+mn-cs"/>
              </a:rPr>
              <a:t>de voorkant van haar woning.</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Van kennissen heeft ze gehoord dat ze niet zomaar een </a:t>
            </a:r>
            <a:r>
              <a:rPr lang="nl-NL" sz="1200" i="0" kern="1200" dirty="0" smtClean="0">
                <a:solidFill>
                  <a:schemeClr val="tx1"/>
                </a:solidFill>
                <a:effectLst/>
                <a:latin typeface="+mn-lt"/>
                <a:ea typeface="+mn-ea"/>
                <a:cs typeface="+mn-cs"/>
              </a:rPr>
              <a:t>dakraam</a:t>
            </a:r>
            <a:r>
              <a:rPr lang="nl-NL" sz="1200" i="0" kern="1200" baseline="0" dirty="0" smtClean="0">
                <a:solidFill>
                  <a:schemeClr val="tx1"/>
                </a:solidFill>
                <a:effectLst/>
                <a:latin typeface="+mn-lt"/>
                <a:ea typeface="+mn-ea"/>
                <a:cs typeface="+mn-cs"/>
              </a:rPr>
              <a:t> </a:t>
            </a:r>
            <a:r>
              <a:rPr lang="nl-NL" sz="1200" i="0" kern="1200" dirty="0" smtClean="0">
                <a:solidFill>
                  <a:schemeClr val="tx1"/>
                </a:solidFill>
                <a:effectLst/>
                <a:latin typeface="+mn-lt"/>
                <a:ea typeface="+mn-ea"/>
                <a:cs typeface="+mn-cs"/>
              </a:rPr>
              <a:t>mag </a:t>
            </a:r>
            <a:r>
              <a:rPr lang="nl-NL" sz="1200" i="0" kern="1200" dirty="0" smtClean="0">
                <a:solidFill>
                  <a:schemeClr val="tx1"/>
                </a:solidFill>
                <a:effectLst/>
                <a:latin typeface="+mn-lt"/>
                <a:ea typeface="+mn-ea"/>
                <a:cs typeface="+mn-cs"/>
              </a:rPr>
              <a:t>plaatsen. Soms heb je daar een vergunning voor nodig. </a:t>
            </a:r>
            <a:endParaRPr lang="nl-NL" sz="1200" i="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D986D882-3718-4F40-87D5-7C3050DB7ED2}" type="slidenum">
              <a:rPr lang="nl-NL" smtClean="0"/>
              <a:t>6</a:t>
            </a:fld>
            <a:endParaRPr lang="nl-NL"/>
          </a:p>
        </p:txBody>
      </p:sp>
    </p:spTree>
    <p:extLst>
      <p:ext uri="{BB962C8B-B14F-4D97-AF65-F5344CB8AC3E}">
        <p14:creationId xmlns:p14="http://schemas.microsoft.com/office/powerpoint/2010/main" val="3638862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1200" i="0" kern="1200" dirty="0" smtClean="0">
                <a:solidFill>
                  <a:schemeClr val="tx1"/>
                </a:solidFill>
                <a:effectLst/>
                <a:latin typeface="+mn-lt"/>
                <a:ea typeface="+mn-ea"/>
                <a:cs typeface="+mn-cs"/>
              </a:rPr>
              <a:t>Lidewij zoekt op de site van de gemeente naar dakkapel plaatsen. Hier zien</a:t>
            </a:r>
            <a:r>
              <a:rPr lang="nl-NL" sz="1200" i="0" kern="1200" baseline="0" dirty="0" smtClean="0">
                <a:solidFill>
                  <a:schemeClr val="tx1"/>
                </a:solidFill>
                <a:effectLst/>
                <a:latin typeface="+mn-lt"/>
                <a:ea typeface="+mn-ea"/>
                <a:cs typeface="+mn-cs"/>
              </a:rPr>
              <a:t> we een voorbeeld van de gemeente Venlo</a:t>
            </a:r>
            <a:r>
              <a:rPr lang="nl-NL" sz="1200" i="0" kern="1200" dirty="0" smtClean="0">
                <a:solidFill>
                  <a:schemeClr val="tx1"/>
                </a:solidFill>
                <a:effectLst/>
                <a:latin typeface="+mn-lt"/>
                <a:ea typeface="+mn-ea"/>
                <a:cs typeface="+mn-cs"/>
              </a:rPr>
              <a:t>. Ze komt op een pagina over vergunningen en klikt op ‘Regel vergunning online’. Ze wordt doorverwezen naar de homepage van het nieuwe Omgevingsloket.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i="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1200" kern="1200" dirty="0" smtClean="0">
                <a:solidFill>
                  <a:schemeClr val="tx1"/>
                </a:solidFill>
                <a:effectLst/>
                <a:latin typeface="+mn-lt"/>
                <a:ea typeface="+mn-ea"/>
                <a:cs typeface="+mn-cs"/>
              </a:rPr>
              <a:t>Klik op het blokje met de afbeelding van de homepage (rechtsonder in het scherm). De homepage van het nieuwe Omgevingsloket wordt getoond. </a:t>
            </a:r>
            <a:br>
              <a:rPr lang="nl-NL" sz="1200"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NB Let op dat de juiste browser wordt geopend (Google Chrome,</a:t>
            </a:r>
            <a:r>
              <a:rPr lang="nl-NL" sz="1200" kern="1200" baseline="0" dirty="0" smtClean="0">
                <a:solidFill>
                  <a:schemeClr val="tx1"/>
                </a:solidFill>
                <a:effectLst/>
                <a:latin typeface="+mn-lt"/>
                <a:ea typeface="+mn-ea"/>
                <a:cs typeface="+mn-cs"/>
              </a:rPr>
              <a:t> </a:t>
            </a:r>
            <a:r>
              <a:rPr lang="nl-NL" sz="1200" kern="1200" dirty="0" smtClean="0">
                <a:solidFill>
                  <a:schemeClr val="tx1"/>
                </a:solidFill>
                <a:effectLst/>
                <a:latin typeface="+mn-lt"/>
                <a:ea typeface="+mn-ea"/>
                <a:cs typeface="+mn-cs"/>
              </a:rPr>
              <a:t>Firefox, Safari of </a:t>
            </a:r>
            <a:r>
              <a:rPr lang="nl-NL" sz="1200" kern="1200" dirty="0" err="1" smtClean="0">
                <a:solidFill>
                  <a:schemeClr val="tx1"/>
                </a:solidFill>
                <a:effectLst/>
                <a:latin typeface="+mn-lt"/>
                <a:ea typeface="+mn-ea"/>
                <a:cs typeface="+mn-cs"/>
              </a:rPr>
              <a:t>Edge</a:t>
            </a:r>
            <a:r>
              <a:rPr lang="nl-NL" sz="1200" kern="1200" dirty="0" smtClean="0">
                <a:solidFill>
                  <a:schemeClr val="tx1"/>
                </a:solidFill>
                <a:effectLst/>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nl-NL" sz="1200" i="0" kern="1200" dirty="0" smtClean="0">
              <a:solidFill>
                <a:schemeClr val="tx1"/>
              </a:solidFill>
              <a:effectLst/>
              <a:latin typeface="+mn-lt"/>
              <a:ea typeface="+mn-ea"/>
              <a:cs typeface="+mn-cs"/>
            </a:endParaRPr>
          </a:p>
          <a:p>
            <a:endParaRPr lang="nl-NL" i="0" dirty="0"/>
          </a:p>
        </p:txBody>
      </p:sp>
      <p:sp>
        <p:nvSpPr>
          <p:cNvPr id="4" name="Tijdelijke aanduiding voor dianummer 3"/>
          <p:cNvSpPr>
            <a:spLocks noGrp="1"/>
          </p:cNvSpPr>
          <p:nvPr>
            <p:ph type="sldNum" sz="quarter" idx="10"/>
          </p:nvPr>
        </p:nvSpPr>
        <p:spPr/>
        <p:txBody>
          <a:bodyPr/>
          <a:lstStyle/>
          <a:p>
            <a:fld id="{D986D882-3718-4F40-87D5-7C3050DB7ED2}" type="slidenum">
              <a:rPr lang="nl-NL" smtClean="0"/>
              <a:t>7</a:t>
            </a:fld>
            <a:endParaRPr lang="nl-NL"/>
          </a:p>
        </p:txBody>
      </p:sp>
    </p:spTree>
    <p:extLst>
      <p:ext uri="{BB962C8B-B14F-4D97-AF65-F5344CB8AC3E}">
        <p14:creationId xmlns:p14="http://schemas.microsoft.com/office/powerpoint/2010/main" val="1115847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i="0" kern="1200" dirty="0" smtClean="0">
                <a:solidFill>
                  <a:schemeClr val="tx1"/>
                </a:solidFill>
                <a:effectLst/>
                <a:latin typeface="+mn-lt"/>
                <a:ea typeface="+mn-ea"/>
                <a:cs typeface="+mn-cs"/>
              </a:rPr>
              <a:t>(Deze dia wordt opgebouwd door te klikken met de muis of toetsenbord)</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Overheden maken juridische regels en leggen deze vast in omgevingsdocumenten. Dit doen ze met hun eigen plansoftware. In dit voorbeeld was dat het omgevingsplan van de gemeente Utrecht. </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Overheden moeten hun omgevingsdocumenten opstellen met een nieuwe standaard. Dit is de Standaard officiële publicaties (STOP). Daarnaast is er per soort omgevingsdocument een Toepassingsprofiel (TPOD). Alleen zo kunnen systemen zoals het Omgevingsloket het besluit op de juiste manier tonen. </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Overheden bieden hun besluiten aan bij de Landelijke voorziening bekendmaken en beschikbaar stellen (LVBB). Dit doen ze vanuit hun eigen plansoftware. De LVBB zorgt er daarna voor dat het besluit op wetten.nl komt. Ook biedt de LVBB het besluit aan bij Ozon. Dit is één van de onderdelen van de landelijke voorziening van het Digitaal Stelsel Omgevingswet. Ozon zorgt ervoor dat het besluit ook is te zien in het Omgevingsloket, bij het onderdeel Regels op de kaart.</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De documenten uit ruimtelijkeplannen.nl zijn ook te zien in het Omgevingsloket bij Regels op de kaart. Deze documenten komen via het Informatiehuis Ruimte in het Omgevingsloket. </a:t>
            </a:r>
            <a:endParaRPr lang="nl-NL" sz="1200" i="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B5A1BC9B-33DD-4885-98EC-061636AC3894}" type="slidenum">
              <a:rPr lang="nl-NL" smtClean="0">
                <a:solidFill>
                  <a:prstClr val="black"/>
                </a:solidFill>
              </a:rPr>
              <a:pPr/>
              <a:t>8</a:t>
            </a:fld>
            <a:endParaRPr lang="nl-NL">
              <a:solidFill>
                <a:prstClr val="black"/>
              </a:solidFill>
            </a:endParaRPr>
          </a:p>
        </p:txBody>
      </p:sp>
    </p:spTree>
    <p:extLst>
      <p:ext uri="{BB962C8B-B14F-4D97-AF65-F5344CB8AC3E}">
        <p14:creationId xmlns:p14="http://schemas.microsoft.com/office/powerpoint/2010/main" val="15932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i="0" kern="1200" dirty="0" smtClean="0">
                <a:solidFill>
                  <a:schemeClr val="tx1"/>
                </a:solidFill>
                <a:effectLst/>
                <a:latin typeface="+mn-lt"/>
                <a:ea typeface="+mn-ea"/>
                <a:cs typeface="+mn-cs"/>
              </a:rPr>
              <a:t>(Deze dia wordt opgebouwd door te klikken met de muis of toetsenbord.)</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Gemeenten, waterschappen, provincies en het Rijk zetten hun juridische regels om naar toepasbare regels voor het Omgevingsloket. Daar zijn toepasbare regels te zien als vragenbomen/vragenlijsten bij de onderdelen Vergunningcheck, Aanvragen en Maatregelen op maat. Voor het onderdeel Aanvragen zijn toepasbare regels verplicht, zodat initiatiefnemers altijd</a:t>
            </a:r>
            <a:r>
              <a:rPr lang="nl-NL" sz="1200" i="0" kern="1200" baseline="0" dirty="0" smtClean="0">
                <a:solidFill>
                  <a:schemeClr val="tx1"/>
                </a:solidFill>
                <a:effectLst/>
                <a:latin typeface="+mn-lt"/>
                <a:ea typeface="+mn-ea"/>
                <a:cs typeface="+mn-cs"/>
              </a:rPr>
              <a:t> </a:t>
            </a:r>
            <a:r>
              <a:rPr lang="nl-NL" sz="1200" i="0" kern="1200" dirty="0" smtClean="0">
                <a:solidFill>
                  <a:schemeClr val="tx1"/>
                </a:solidFill>
                <a:effectLst/>
                <a:latin typeface="+mn-lt"/>
                <a:ea typeface="+mn-ea"/>
                <a:cs typeface="+mn-cs"/>
              </a:rPr>
              <a:t>digitaal een aanvraag kunnen indienen.</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Overheden voegen de toepasbare regels toe aan de Registratie toepasbare regels (RTR). Die bestanden moeten voldoen aan de Standaard toepasbare regels (STTR). Alleen dan zijn de vragenbomen te zien in het Omgevingsloket. </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Als een burger of bedrijf in de vergunningcheck de locatie en werkzaamheden opgeeft, haalt het Omgevingsloket via verschillende technische services de juiste vragenbomen en vragengroepen op. Burgers en bedrijven zien de vragengroepen van de verschillende overheden tegelijk. En ze zien aan het eind een conclusie per werkzaamheid.</a:t>
            </a:r>
          </a:p>
          <a:p>
            <a:r>
              <a:rPr lang="nl-NL" sz="1200" i="0" kern="1200" dirty="0" smtClean="0">
                <a:solidFill>
                  <a:schemeClr val="tx1"/>
                </a:solidFill>
                <a:effectLst/>
                <a:latin typeface="+mn-lt"/>
                <a:ea typeface="+mn-ea"/>
                <a:cs typeface="+mn-cs"/>
              </a:rPr>
              <a:t> </a:t>
            </a:r>
          </a:p>
          <a:p>
            <a:r>
              <a:rPr lang="nl-NL" sz="1200" i="0" kern="1200" dirty="0" smtClean="0">
                <a:solidFill>
                  <a:schemeClr val="tx1"/>
                </a:solidFill>
                <a:effectLst/>
                <a:latin typeface="+mn-lt"/>
                <a:ea typeface="+mn-ea"/>
                <a:cs typeface="+mn-cs"/>
              </a:rPr>
              <a:t>De toepasbare regels zijn dus de basis voor de vergunningcheck, maar ook voor de aanvraag- en meldingsformulieren. Hiermee vragen overheden hun indieningsvereisten uit. Dus ook op het moment dat een aanvrager de vragen invult voor een aanvraag, haalt het Omgevingsloket de juiste vragenbomen op uit de Registratie toepasbare regels.</a:t>
            </a:r>
          </a:p>
          <a:p>
            <a:r>
              <a:rPr lang="nl-NL" sz="1200" i="0" kern="1200" dirty="0" smtClean="0">
                <a:solidFill>
                  <a:schemeClr val="tx1"/>
                </a:solidFill>
                <a:effectLst/>
                <a:latin typeface="+mn-lt"/>
                <a:ea typeface="+mn-ea"/>
                <a:cs typeface="+mn-cs"/>
              </a:rPr>
              <a:t> </a:t>
            </a:r>
          </a:p>
        </p:txBody>
      </p:sp>
      <p:sp>
        <p:nvSpPr>
          <p:cNvPr id="4" name="Tijdelijke aanduiding voor dianummer 3"/>
          <p:cNvSpPr>
            <a:spLocks noGrp="1"/>
          </p:cNvSpPr>
          <p:nvPr>
            <p:ph type="sldNum" sz="quarter" idx="10"/>
          </p:nvPr>
        </p:nvSpPr>
        <p:spPr/>
        <p:txBody>
          <a:bodyPr/>
          <a:lstStyle/>
          <a:p>
            <a:fld id="{B5A1BC9B-33DD-4885-98EC-061636AC3894}" type="slidenum">
              <a:rPr lang="nl-NL" smtClean="0"/>
              <a:t>9</a:t>
            </a:fld>
            <a:endParaRPr lang="nl-NL"/>
          </a:p>
        </p:txBody>
      </p:sp>
    </p:spTree>
    <p:extLst>
      <p:ext uri="{BB962C8B-B14F-4D97-AF65-F5344CB8AC3E}">
        <p14:creationId xmlns:p14="http://schemas.microsoft.com/office/powerpoint/2010/main" val="5878668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430329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21811877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8106775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57794418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59516626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18372092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43470641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4113062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96327554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67919875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16232223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046863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125168843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62138565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41562455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80845271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64554199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22665531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211694578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421919761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164055644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8387077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794965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40467784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10108718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59343911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382639908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401058489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shpVoettekst"/>
          <p:cNvSpPr>
            <a:spLocks noGrp="1" noChangeArrowheads="1"/>
          </p:cNvSpPr>
          <p:nvPr>
            <p:ph type="ftr" sz="quarter" idx="10"/>
          </p:nvPr>
        </p:nvSpPr>
        <p:spPr>
          <a:ln/>
        </p:spPr>
        <p:txBody>
          <a:bodyPr/>
          <a:lstStyle>
            <a:lvl1pPr>
              <a:defRPr/>
            </a:lvl1pPr>
          </a:lstStyle>
          <a:p>
            <a:pPr>
              <a:defRPr/>
            </a:pPr>
            <a:endParaRPr lang="nl-NL"/>
          </a:p>
        </p:txBody>
      </p:sp>
      <p:sp>
        <p:nvSpPr>
          <p:cNvPr id="5"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269310861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257588294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itelbalk hoo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864000"/>
          </a:xfrm>
        </p:spPr>
        <p:txBody>
          <a:bodyPr/>
          <a:lstStyle/>
          <a:p>
            <a:r>
              <a:rPr lang="nl-NL" dirty="0"/>
              <a:t>Klik om de stijl te bewerken</a:t>
            </a:r>
          </a:p>
        </p:txBody>
      </p:sp>
      <p:sp>
        <p:nvSpPr>
          <p:cNvPr id="3" name="Tijdelijke aanduiding voor inhoud 2"/>
          <p:cNvSpPr>
            <a:spLocks noGrp="1"/>
          </p:cNvSpPr>
          <p:nvPr>
            <p:ph sz="half" idx="1"/>
          </p:nvPr>
        </p:nvSpPr>
        <p:spPr>
          <a:xfrm>
            <a:off x="352800" y="2178000"/>
            <a:ext cx="4129200" cy="4032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5600" y="1066800"/>
            <a:ext cx="4572000" cy="526074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378831811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Titelbalk laa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522326"/>
          </a:xfrm>
        </p:spPr>
        <p:txBody>
          <a:bodyPr/>
          <a:lstStyle/>
          <a:p>
            <a:r>
              <a:rPr lang="nl-NL" dirty="0"/>
              <a:t>Klik om de stijl te bewerken</a:t>
            </a:r>
          </a:p>
        </p:txBody>
      </p:sp>
      <p:sp>
        <p:nvSpPr>
          <p:cNvPr id="3" name="Tijdelijke aanduiding voor inhoud 2"/>
          <p:cNvSpPr>
            <a:spLocks noGrp="1"/>
          </p:cNvSpPr>
          <p:nvPr>
            <p:ph sz="half" idx="1"/>
          </p:nvPr>
        </p:nvSpPr>
        <p:spPr>
          <a:xfrm>
            <a:off x="352800" y="1814400"/>
            <a:ext cx="4129200" cy="4399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2000" y="1066800"/>
            <a:ext cx="4572000" cy="524827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22828237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Titelpagina met afbeelding">
    <p:spTree>
      <p:nvGrpSpPr>
        <p:cNvPr id="1" name=""/>
        <p:cNvGrpSpPr/>
        <p:nvPr/>
      </p:nvGrpSpPr>
      <p:grpSpPr>
        <a:xfrm>
          <a:off x="0" y="0"/>
          <a:ext cx="0" cy="0"/>
          <a:chOff x="0" y="0"/>
          <a:chExt cx="0" cy="0"/>
        </a:xfrm>
      </p:grpSpPr>
      <p:sp>
        <p:nvSpPr>
          <p:cNvPr id="3" name="Titel 1"/>
          <p:cNvSpPr txBox="1">
            <a:spLocks/>
          </p:cNvSpPr>
          <p:nvPr userDrawn="1"/>
        </p:nvSpPr>
        <p:spPr bwMode="auto">
          <a:xfrm>
            <a:off x="352425" y="1263650"/>
            <a:ext cx="4129088" cy="522288"/>
          </a:xfrm>
          <a:prstGeom prst="rect">
            <a:avLst/>
          </a:prstGeom>
          <a:solidFill>
            <a:srgbClr val="FFFFFF"/>
          </a:solidFill>
          <a:ln w="9525">
            <a:noFill/>
            <a:miter lim="800000"/>
            <a:headEnd/>
            <a:tailEnd/>
          </a:ln>
          <a:effectLst/>
        </p:spPr>
        <p:txBody>
          <a:bodyPr/>
          <a:lstStyle/>
          <a:p>
            <a:pPr defTabSz="914400" eaLnBrk="0" fontAlgn="base" hangingPunct="0">
              <a:spcBef>
                <a:spcPct val="0"/>
              </a:spcBef>
              <a:spcAft>
                <a:spcPct val="0"/>
              </a:spcAft>
              <a:defRPr/>
            </a:pPr>
            <a:r>
              <a:rPr lang="nl-NL" sz="2600" kern="0" spc="-60" dirty="0">
                <a:solidFill>
                  <a:srgbClr val="39870C"/>
                </a:solidFill>
                <a:ea typeface="Verdana" pitchFamily="34" charset="0"/>
                <a:cs typeface="Verdana" pitchFamily="34" charset="0"/>
              </a:rPr>
              <a:t>Klik om de stijl te bewerken</a:t>
            </a:r>
          </a:p>
        </p:txBody>
      </p:sp>
      <p:sp>
        <p:nvSpPr>
          <p:cNvPr id="8" name="shpTekst"/>
          <p:cNvSpPr>
            <a:spLocks noGrp="1"/>
          </p:cNvSpPr>
          <p:nvPr>
            <p:ph idx="1"/>
          </p:nvPr>
        </p:nvSpPr>
        <p:spPr bwMode="auto">
          <a:xfrm>
            <a:off x="4910138" y="1493838"/>
            <a:ext cx="3600450" cy="2773362"/>
          </a:xfrm>
          <a:prstGeom prst="rect">
            <a:avLst/>
          </a:prstGeom>
          <a:noFill/>
          <a:ln w="9525">
            <a:noFill/>
            <a:miter lim="800000"/>
            <a:headEnd/>
            <a:tailEnd/>
          </a:ln>
        </p:spPr>
        <p:txBody>
          <a:bodyPr/>
          <a:lstStyle/>
          <a:p>
            <a:pPr lvl="0"/>
            <a:r>
              <a:rPr lang="nl-NL" dirty="0"/>
              <a:t>Klik om de modelstijlen te bewerken</a:t>
            </a:r>
          </a:p>
        </p:txBody>
      </p:sp>
      <p:sp>
        <p:nvSpPr>
          <p:cNvPr id="4" name="shpVoettekst"/>
          <p:cNvSpPr>
            <a:spLocks noGrp="1" noChangeArrowheads="1"/>
          </p:cNvSpPr>
          <p:nvPr>
            <p:ph type="ftr" sz="quarter" idx="10"/>
          </p:nvPr>
        </p:nvSpPr>
        <p:spPr/>
        <p:txBody>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5" name="shpDatum"/>
          <p:cNvSpPr>
            <a:spLocks noGrp="1" noChangeArrowheads="1"/>
          </p:cNvSpPr>
          <p:nvPr>
            <p:ph type="dt" sz="half" idx="11"/>
          </p:nvPr>
        </p:nvSpPr>
        <p:spPr/>
        <p:txBody>
          <a:bodyPr/>
          <a:lstStyle>
            <a:lvl1pPr algn="r">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Tree>
    <p:extLst>
      <p:ext uri="{BB962C8B-B14F-4D97-AF65-F5344CB8AC3E}">
        <p14:creationId xmlns:p14="http://schemas.microsoft.com/office/powerpoint/2010/main" val="350910148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idx="1"/>
          </p:nvPr>
        </p:nvSpPr>
        <p:spPr>
          <a:xfrm>
            <a:off x="381001" y="1245758"/>
            <a:ext cx="8367464" cy="4946303"/>
          </a:xfrm>
        </p:spPr>
        <p:txBody>
          <a:bodyPr/>
          <a:lstStyle>
            <a:lvl1pPr marL="285750" indent="-285750">
              <a:buFont typeface="Arial" charset="0"/>
              <a:buChar char="•"/>
              <a:defRPr sz="2000"/>
            </a:lvl1pPr>
            <a:lvl2pPr marL="454025" indent="-268288">
              <a:buFont typeface="Wingdings" charset="2"/>
              <a:buChar char="§"/>
              <a:defRPr sz="1600"/>
            </a:lvl2pPr>
            <a:lvl3pPr>
              <a:defRPr sz="1400"/>
            </a:lvl3pPr>
            <a:lvl4pPr>
              <a:defRPr sz="1200"/>
            </a:lvl4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1730400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81687069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15" name="Tijdelijke aanduiding voor tekst 14"/>
          <p:cNvSpPr>
            <a:spLocks noGrp="1"/>
          </p:cNvSpPr>
          <p:nvPr>
            <p:ph type="body" sz="quarter" idx="12"/>
          </p:nvPr>
        </p:nvSpPr>
        <p:spPr>
          <a:xfrm>
            <a:off x="1" y="0"/>
            <a:ext cx="5688632" cy="1061242"/>
          </a:xfrm>
        </p:spPr>
        <p:txBody>
          <a:bodyPr anchor="b"/>
          <a:lstStyle>
            <a:lvl1pPr marL="0" indent="0">
              <a:defRPr>
                <a:solidFill>
                  <a:schemeClr val="bg1"/>
                </a:solidFill>
              </a:defRPr>
            </a:lvl1pPr>
          </a:lstStyle>
          <a:p>
            <a:pPr lvl="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1" y="2204864"/>
            <a:ext cx="8406464"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334342303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Obj" preserve="1">
  <p:cSld name="1_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4129200"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75155" y="2204864"/>
            <a:ext cx="4129200"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
        <p:nvSpPr>
          <p:cNvPr id="9" name="Titel 1"/>
          <p:cNvSpPr txBox="1">
            <a:spLocks/>
          </p:cNvSpPr>
          <p:nvPr userDrawn="1"/>
        </p:nvSpPr>
        <p:spPr bwMode="auto">
          <a:xfrm>
            <a:off x="1" y="0"/>
            <a:ext cx="5688632" cy="1061242"/>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lvl1pPr algn="l" rtl="0" eaLnBrk="0" fontAlgn="base" hangingPunct="0">
              <a:spcBef>
                <a:spcPct val="0"/>
              </a:spcBef>
              <a:spcAft>
                <a:spcPct val="0"/>
              </a:spcAft>
              <a:defRPr sz="18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defTabSz="914400"/>
            <a:r>
              <a:rPr lang="nl-NL" sz="1350" kern="0" dirty="0">
                <a:solidFill>
                  <a:prstClr val="white"/>
                </a:solidFill>
              </a:rPr>
              <a:t>Klik om de stijl te bewerken</a:t>
            </a:r>
          </a:p>
        </p:txBody>
      </p:sp>
    </p:spTree>
    <p:extLst>
      <p:ext uri="{BB962C8B-B14F-4D97-AF65-F5344CB8AC3E}">
        <p14:creationId xmlns:p14="http://schemas.microsoft.com/office/powerpoint/2010/main" val="340272325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4_Inhoud van twee">
    <p:spTree>
      <p:nvGrpSpPr>
        <p:cNvPr id="1" name=""/>
        <p:cNvGrpSpPr/>
        <p:nvPr/>
      </p:nvGrpSpPr>
      <p:grpSpPr>
        <a:xfrm>
          <a:off x="0" y="0"/>
          <a:ext cx="0" cy="0"/>
          <a:chOff x="0" y="0"/>
          <a:chExt cx="0" cy="0"/>
        </a:xfrm>
      </p:grpSpPr>
      <p:sp>
        <p:nvSpPr>
          <p:cNvPr id="15" name="Tijdelijke aanduiding voor tekst 14"/>
          <p:cNvSpPr>
            <a:spLocks noGrp="1"/>
          </p:cNvSpPr>
          <p:nvPr>
            <p:ph type="body" sz="quarter" idx="12"/>
          </p:nvPr>
        </p:nvSpPr>
        <p:spPr>
          <a:xfrm>
            <a:off x="1" y="0"/>
            <a:ext cx="5688632" cy="1061242"/>
          </a:xfrm>
        </p:spPr>
        <p:txBody>
          <a:bodyPr anchor="b"/>
          <a:lstStyle>
            <a:lvl1pPr marL="0" indent="0">
              <a:defRPr>
                <a:solidFill>
                  <a:schemeClr val="bg1"/>
                </a:solidFill>
              </a:defRPr>
            </a:lvl1pPr>
          </a:lstStyle>
          <a:p>
            <a:pPr lvl="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1" y="2204864"/>
            <a:ext cx="8406464"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8663761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_Inhoud van twee">
    <p:spTree>
      <p:nvGrpSpPr>
        <p:cNvPr id="1" name=""/>
        <p:cNvGrpSpPr/>
        <p:nvPr/>
      </p:nvGrpSpPr>
      <p:grpSpPr>
        <a:xfrm>
          <a:off x="0" y="0"/>
          <a:ext cx="0" cy="0"/>
          <a:chOff x="0" y="0"/>
          <a:chExt cx="0" cy="0"/>
        </a:xfrm>
      </p:grpSpPr>
      <p:sp>
        <p:nvSpPr>
          <p:cNvPr id="8" name="Tijdelijke aanduiding voor inhoud 7"/>
          <p:cNvSpPr>
            <a:spLocks noGrp="1"/>
          </p:cNvSpPr>
          <p:nvPr>
            <p:ph sz="quarter" idx="12"/>
          </p:nvPr>
        </p:nvSpPr>
        <p:spPr>
          <a:xfrm>
            <a:off x="1" y="0"/>
            <a:ext cx="5688632" cy="10612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lang="nl-NL" dirty="0" smtClean="0">
                <a:solidFill>
                  <a:schemeClr val="bg1"/>
                </a:solidFill>
              </a:defRPr>
            </a:lvl1pPr>
          </a:lstStyle>
          <a:p>
            <a:pPr marL="0" lvl="0" indent="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41292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75155" y="2204864"/>
            <a:ext cx="41292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9051082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3_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27000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6101407" y="2204864"/>
            <a:ext cx="27000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
        <p:nvSpPr>
          <p:cNvPr id="9" name="Titel 1"/>
          <p:cNvSpPr txBox="1">
            <a:spLocks/>
          </p:cNvSpPr>
          <p:nvPr userDrawn="1"/>
        </p:nvSpPr>
        <p:spPr bwMode="auto">
          <a:xfrm>
            <a:off x="1" y="0"/>
            <a:ext cx="5688632" cy="1061242"/>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lvl1pPr algn="l" rtl="0" eaLnBrk="0" fontAlgn="base" hangingPunct="0">
              <a:spcBef>
                <a:spcPct val="0"/>
              </a:spcBef>
              <a:spcAft>
                <a:spcPct val="0"/>
              </a:spcAft>
              <a:defRPr sz="18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defTabSz="914400"/>
            <a:r>
              <a:rPr lang="nl-NL" sz="1350" kern="0" dirty="0">
                <a:solidFill>
                  <a:prstClr val="white"/>
                </a:solidFill>
              </a:rPr>
              <a:t>Klik om de stijl te bewerken</a:t>
            </a:r>
          </a:p>
        </p:txBody>
      </p:sp>
      <p:sp>
        <p:nvSpPr>
          <p:cNvPr id="8" name="Tijdelijke aanduiding voor inhoud 7"/>
          <p:cNvSpPr>
            <a:spLocks noGrp="1"/>
          </p:cNvSpPr>
          <p:nvPr>
            <p:ph sz="quarter" idx="12"/>
          </p:nvPr>
        </p:nvSpPr>
        <p:spPr>
          <a:xfrm>
            <a:off x="3221703" y="2204864"/>
            <a:ext cx="2700000" cy="386833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nl-NL" sz="1050" smtClean="0"/>
            </a:lvl1pPr>
            <a:lvl2pPr>
              <a:defRPr lang="nl-NL" sz="1050" smtClean="0"/>
            </a:lvl2pPr>
            <a:lvl3pPr>
              <a:defRPr lang="nl-NL" sz="1050" smtClean="0"/>
            </a:lvl3pPr>
            <a:lvl4pPr>
              <a:defRPr lang="nl-NL" sz="1050" smtClean="0"/>
            </a:lvl4pPr>
            <a:lvl5pPr>
              <a:defRPr lang="nl-NL" sz="1350"/>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34478832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Inhoudsopgave met bullet">
    <p:spTree>
      <p:nvGrpSpPr>
        <p:cNvPr id="1" name=""/>
        <p:cNvGrpSpPr/>
        <p:nvPr/>
      </p:nvGrpSpPr>
      <p:grpSpPr>
        <a:xfrm>
          <a:off x="0" y="0"/>
          <a:ext cx="0" cy="0"/>
          <a:chOff x="0" y="0"/>
          <a:chExt cx="0" cy="0"/>
        </a:xfrm>
      </p:grpSpPr>
      <p:sp>
        <p:nvSpPr>
          <p:cNvPr id="5" name="shpTitel"/>
          <p:cNvSpPr>
            <a:spLocks noGrp="1" noChangeArrowheads="1"/>
          </p:cNvSpPr>
          <p:nvPr>
            <p:ph type="title"/>
          </p:nvPr>
        </p:nvSpPr>
        <p:spPr bwMode="auto">
          <a:xfrm>
            <a:off x="1600200" y="2514600"/>
            <a:ext cx="7086600" cy="2895600"/>
          </a:xfrm>
          <a:prstGeom prst="rect">
            <a:avLst/>
          </a:prstGeom>
          <a:noFill/>
          <a:ln w="9525">
            <a:noFill/>
            <a:miter lim="800000"/>
            <a:headEnd/>
            <a:tailEnd/>
          </a:ln>
          <a:effectLst/>
        </p:spPr>
        <p:txBody>
          <a:bodyPr/>
          <a:lstStyle/>
          <a:p>
            <a:pPr lvl="0"/>
            <a:r>
              <a:rPr lang="nl-NL" dirty="0"/>
              <a:t>Klik om het opmaakprofiel te bewerken</a:t>
            </a:r>
          </a:p>
        </p:txBody>
      </p:sp>
    </p:spTree>
    <p:extLst>
      <p:ext uri="{BB962C8B-B14F-4D97-AF65-F5344CB8AC3E}">
        <p14:creationId xmlns:p14="http://schemas.microsoft.com/office/powerpoint/2010/main" val="211093710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141339843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309015651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36920932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474630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16575859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86242479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311273274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179605036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58133132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364132179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224907651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201567947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64439649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79696232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062211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C1BCF565-E116-0249-97A2-BDF505AB21A5}"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818760823"/>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80222590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395518229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80222566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Titel dia">
    <p:spTree>
      <p:nvGrpSpPr>
        <p:cNvPr id="1" name=""/>
        <p:cNvGrpSpPr/>
        <p:nvPr/>
      </p:nvGrpSpPr>
      <p:grpSpPr>
        <a:xfrm>
          <a:off x="0" y="0"/>
          <a:ext cx="0" cy="0"/>
          <a:chOff x="0" y="0"/>
          <a:chExt cx="0" cy="0"/>
        </a:xfrm>
      </p:grpSpPr>
      <p:sp>
        <p:nvSpPr>
          <p:cNvPr id="8" name="Rechthoek 7"/>
          <p:cNvSpPr/>
          <p:nvPr/>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14" y="3424054"/>
            <a:ext cx="3878753" cy="1550153"/>
          </a:xfrm>
        </p:spPr>
        <p:txBody>
          <a:bodyPr>
            <a:normAutofit/>
          </a:bodyPr>
          <a:lstStyle>
            <a:lvl1pPr marL="0" indent="0" algn="l">
              <a:buNone/>
              <a:defRPr sz="384">
                <a:solidFill>
                  <a:srgbClr val="FFFFFF"/>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299"/>
            </a:lvl1pPr>
          </a:lstStyle>
          <a:p>
            <a:endParaRPr lang="nl-NL" dirty="0"/>
          </a:p>
        </p:txBody>
      </p:sp>
      <p:sp>
        <p:nvSpPr>
          <p:cNvPr id="17" name="Tijdelijke aanduiding voor tekst 16"/>
          <p:cNvSpPr>
            <a:spLocks noGrp="1"/>
          </p:cNvSpPr>
          <p:nvPr>
            <p:ph type="body" sz="quarter" idx="11" hasCustomPrompt="1"/>
          </p:nvPr>
        </p:nvSpPr>
        <p:spPr>
          <a:xfrm>
            <a:off x="4767263" y="5402703"/>
            <a:ext cx="3878262" cy="931863"/>
          </a:xfrm>
        </p:spPr>
        <p:txBody>
          <a:bodyPr anchor="b">
            <a:noAutofit/>
          </a:bodyPr>
          <a:lstStyle>
            <a:lvl1pPr marL="0" indent="0" algn="l">
              <a:buFontTx/>
              <a:buNone/>
              <a:defRPr sz="192">
                <a:solidFill>
                  <a:schemeClr val="bg1"/>
                </a:solidFill>
              </a:defRPr>
            </a:lvl1pPr>
            <a:lvl2pPr marL="97446" indent="0" algn="l">
              <a:buFontTx/>
              <a:buNone/>
              <a:defRPr sz="192">
                <a:solidFill>
                  <a:schemeClr val="bg1"/>
                </a:solidFill>
              </a:defRPr>
            </a:lvl2pPr>
            <a:lvl3pPr marL="194895" indent="0" algn="l">
              <a:buFontTx/>
              <a:buNone/>
              <a:defRPr sz="192">
                <a:solidFill>
                  <a:schemeClr val="bg1"/>
                </a:solidFill>
              </a:defRPr>
            </a:lvl3pPr>
            <a:lvl4pPr marL="292341" indent="0" algn="l">
              <a:buFontTx/>
              <a:buNone/>
              <a:defRPr sz="192">
                <a:solidFill>
                  <a:schemeClr val="bg1"/>
                </a:solidFill>
              </a:defRPr>
            </a:lvl4pPr>
            <a:lvl5pPr marL="389790" indent="0" algn="l">
              <a:buFontTx/>
              <a:buNone/>
              <a:defRPr sz="192">
                <a:solidFill>
                  <a:schemeClr val="bg1"/>
                </a:solidFill>
              </a:defRPr>
            </a:lvl5pPr>
          </a:lstStyle>
          <a:p>
            <a:pPr lvl="0"/>
            <a:r>
              <a:rPr lang="nl-NL" dirty="0"/>
              <a:t>&lt;versie&gt;</a:t>
            </a:r>
          </a:p>
        </p:txBody>
      </p:sp>
      <p:sp>
        <p:nvSpPr>
          <p:cNvPr id="23" name="Rechthoek 22"/>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264569569"/>
      </p:ext>
    </p:extLst>
  </p:cSld>
  <p:clrMapOvr>
    <a:masterClrMapping/>
  </p:clrMapOvr>
  <p:hf hdr="0"/>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Hoofdstuk + afb ">
    <p:spTree>
      <p:nvGrpSpPr>
        <p:cNvPr id="1" name=""/>
        <p:cNvGrpSpPr/>
        <p:nvPr/>
      </p:nvGrpSpPr>
      <p:grpSpPr>
        <a:xfrm>
          <a:off x="0" y="0"/>
          <a:ext cx="0" cy="0"/>
          <a:chOff x="0" y="0"/>
          <a:chExt cx="0" cy="0"/>
        </a:xfrm>
      </p:grpSpPr>
      <p:sp>
        <p:nvSpPr>
          <p:cNvPr id="8" name="Rechthoek 7"/>
          <p:cNvSpPr/>
          <p:nvPr/>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14" y="2413597"/>
            <a:ext cx="3878753" cy="1550153"/>
          </a:xfrm>
        </p:spPr>
        <p:txBody>
          <a:bodyPr>
            <a:normAutofit/>
          </a:bodyPr>
          <a:lstStyle>
            <a:lvl1pPr marL="60905" indent="-60905" algn="l">
              <a:buFont typeface="Arial"/>
              <a:buChar char="•"/>
              <a:defRPr sz="384" baseline="0">
                <a:solidFill>
                  <a:srgbClr val="FFFFFF"/>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299"/>
            </a:lvl1pPr>
          </a:lstStyle>
          <a:p>
            <a:endParaRPr lang="nl-NL" dirty="0"/>
          </a:p>
        </p:txBody>
      </p:sp>
      <p:sp>
        <p:nvSpPr>
          <p:cNvPr id="9" name="Rechthoek 8"/>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3462657861"/>
      </p:ext>
    </p:extLst>
  </p:cSld>
  <p:clrMapOvr>
    <a:masterClrMapping/>
  </p:clrMapOvr>
  <p:hf hdr="0"/>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2_Hoofdstuk + afb">
    <p:spTree>
      <p:nvGrpSpPr>
        <p:cNvPr id="1" name=""/>
        <p:cNvGrpSpPr/>
        <p:nvPr/>
      </p:nvGrpSpPr>
      <p:grpSpPr>
        <a:xfrm>
          <a:off x="0" y="0"/>
          <a:ext cx="0" cy="0"/>
          <a:chOff x="0" y="0"/>
          <a:chExt cx="0" cy="0"/>
        </a:xfrm>
      </p:grpSpPr>
      <p:sp>
        <p:nvSpPr>
          <p:cNvPr id="8" name="Rechthoek 7"/>
          <p:cNvSpPr/>
          <p:nvPr/>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14" y="2413597"/>
            <a:ext cx="3878753" cy="1550153"/>
          </a:xfrm>
        </p:spPr>
        <p:txBody>
          <a:bodyPr>
            <a:normAutofit/>
          </a:bodyPr>
          <a:lstStyle>
            <a:lvl1pPr marL="60905" indent="-60905" algn="l">
              <a:buFont typeface="Arial"/>
              <a:buChar char="•"/>
              <a:defRPr sz="384" baseline="0">
                <a:solidFill>
                  <a:srgbClr val="FFFFFF"/>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299"/>
            </a:lvl1pPr>
          </a:lstStyle>
          <a:p>
            <a:endParaRPr lang="nl-NL" dirty="0"/>
          </a:p>
        </p:txBody>
      </p:sp>
      <p:sp>
        <p:nvSpPr>
          <p:cNvPr id="9" name="Rechthoek 8"/>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2687435838"/>
      </p:ext>
    </p:extLst>
  </p:cSld>
  <p:clrMapOvr>
    <a:masterClrMapping/>
  </p:clrMapOvr>
  <p:hf hdr="0"/>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3_Hoofdstuk + afb">
    <p:spTree>
      <p:nvGrpSpPr>
        <p:cNvPr id="1" name=""/>
        <p:cNvGrpSpPr/>
        <p:nvPr/>
      </p:nvGrpSpPr>
      <p:grpSpPr>
        <a:xfrm>
          <a:off x="0" y="0"/>
          <a:ext cx="0" cy="0"/>
          <a:chOff x="0" y="0"/>
          <a:chExt cx="0" cy="0"/>
        </a:xfrm>
      </p:grpSpPr>
      <p:sp>
        <p:nvSpPr>
          <p:cNvPr id="8" name="Rechthoek 7"/>
          <p:cNvSpPr/>
          <p:nvPr/>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14" y="2413597"/>
            <a:ext cx="3878753" cy="1550153"/>
          </a:xfrm>
        </p:spPr>
        <p:txBody>
          <a:bodyPr>
            <a:normAutofit/>
          </a:bodyPr>
          <a:lstStyle>
            <a:lvl1pPr marL="60905" indent="-60905" algn="l">
              <a:buFont typeface="Arial"/>
              <a:buChar char="•"/>
              <a:defRPr sz="384" baseline="0">
                <a:solidFill>
                  <a:srgbClr val="FFFFFF"/>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299"/>
            </a:lvl1pPr>
          </a:lstStyle>
          <a:p>
            <a:endParaRPr lang="nl-NL" dirty="0"/>
          </a:p>
        </p:txBody>
      </p:sp>
      <p:sp>
        <p:nvSpPr>
          <p:cNvPr id="9" name="Rechthoek 8"/>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3031054027"/>
      </p:ext>
    </p:extLst>
  </p:cSld>
  <p:clrMapOvr>
    <a:masterClrMapping/>
  </p:clrMapOvr>
  <p:hf hdr="0"/>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14" y="2413597"/>
            <a:ext cx="3878753" cy="1550153"/>
          </a:xfrm>
        </p:spPr>
        <p:txBody>
          <a:bodyPr>
            <a:normAutofit/>
          </a:bodyPr>
          <a:lstStyle>
            <a:lvl1pPr marL="60905" indent="-60905" algn="l">
              <a:buFont typeface="Arial"/>
              <a:buChar char="•"/>
              <a:defRPr sz="384" baseline="0">
                <a:solidFill>
                  <a:srgbClr val="275937"/>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299"/>
            </a:lvl1pPr>
          </a:lstStyle>
          <a:p>
            <a:endParaRPr lang="nl-NL" dirty="0"/>
          </a:p>
        </p:txBody>
      </p:sp>
      <p:sp>
        <p:nvSpPr>
          <p:cNvPr id="9" name="Rechthoek 8"/>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2235721610"/>
      </p:ext>
    </p:extLst>
  </p:cSld>
  <p:clrMapOvr>
    <a:masterClrMapping/>
  </p:clrMapOvr>
  <p:hf hdr="0"/>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8"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7"/>
            <a:ext cx="8216178" cy="1550153"/>
          </a:xfrm>
        </p:spPr>
        <p:txBody>
          <a:bodyPr>
            <a:normAutofit/>
          </a:bodyPr>
          <a:lstStyle>
            <a:lvl1pPr marL="60905" indent="-60905" algn="l">
              <a:buFont typeface="Arial"/>
              <a:buChar char="•"/>
              <a:defRPr sz="384" baseline="0">
                <a:solidFill>
                  <a:srgbClr val="275937"/>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0" name="Rechthoek 9"/>
          <p:cNvSpPr/>
          <p:nvPr/>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a:solidFill>
                <a:prstClr val="white"/>
              </a:solidFill>
            </a:endParaRPr>
          </a:p>
        </p:txBody>
      </p:sp>
      <p:sp>
        <p:nvSpPr>
          <p:cNvPr id="8" name="Rechthoek 7"/>
          <p:cNvSpPr/>
          <p:nvPr/>
        </p:nvSpPr>
        <p:spPr>
          <a:xfrm>
            <a:off x="0" y="6513091"/>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
        <p:nvSpPr>
          <p:cNvPr id="9" name="Tijdelijke aanduiding voor datum 8"/>
          <p:cNvSpPr>
            <a:spLocks noGrp="1"/>
          </p:cNvSpPr>
          <p:nvPr>
            <p:ph type="dt" sz="half" idx="2"/>
          </p:nvPr>
        </p:nvSpPr>
        <p:spPr>
          <a:xfrm>
            <a:off x="6668655" y="6506115"/>
            <a:ext cx="2133600" cy="365125"/>
          </a:xfrm>
          <a:prstGeom prst="rect">
            <a:avLst/>
          </a:prstGeom>
        </p:spPr>
        <p:txBody>
          <a:bodyPr vert="horz" lIns="91329" tIns="45664" rIns="91329" bIns="45664" rtlCol="0" anchor="ctr"/>
          <a:lstStyle>
            <a:lvl1pPr algn="r">
              <a:defRPr sz="192" b="0" i="0">
                <a:solidFill>
                  <a:srgbClr val="FFFFFF"/>
                </a:solidFill>
                <a:latin typeface="Verdana"/>
                <a:cs typeface="Verdana"/>
              </a:defRPr>
            </a:lvl1pPr>
          </a:lstStyle>
          <a:p>
            <a:pPr>
              <a:defRPr/>
            </a:pPr>
            <a:endParaRPr lang="nl-NL"/>
          </a:p>
        </p:txBody>
      </p:sp>
      <p:sp>
        <p:nvSpPr>
          <p:cNvPr id="11" name="Tijdelijke aanduiding voor voettekst 10"/>
          <p:cNvSpPr>
            <a:spLocks noGrp="1"/>
          </p:cNvSpPr>
          <p:nvPr>
            <p:ph type="ftr" sz="quarter" idx="3"/>
          </p:nvPr>
        </p:nvSpPr>
        <p:spPr>
          <a:xfrm>
            <a:off x="457200" y="6513091"/>
            <a:ext cx="2895600" cy="365125"/>
          </a:xfrm>
          <a:prstGeom prst="rect">
            <a:avLst/>
          </a:prstGeom>
        </p:spPr>
        <p:txBody>
          <a:bodyPr vert="horz" lIns="91329" tIns="45664" rIns="91329" bIns="45664" rtlCol="0" anchor="ctr"/>
          <a:lstStyle>
            <a:lvl1pPr algn="l">
              <a:defRPr sz="192" b="0" i="0">
                <a:solidFill>
                  <a:srgbClr val="FFFFFF"/>
                </a:solidFill>
                <a:latin typeface="Verdana"/>
                <a:cs typeface="Verdana"/>
              </a:defRPr>
            </a:lvl1pPr>
          </a:lstStyle>
          <a:p>
            <a:pPr>
              <a:defRPr/>
            </a:pPr>
            <a:endParaRPr lang="nl-NL"/>
          </a:p>
        </p:txBody>
      </p:sp>
    </p:spTree>
    <p:extLst>
      <p:ext uri="{BB962C8B-B14F-4D97-AF65-F5344CB8AC3E}">
        <p14:creationId xmlns:p14="http://schemas.microsoft.com/office/powerpoint/2010/main" val="4206694926"/>
      </p:ext>
    </p:extLst>
  </p:cSld>
  <p:clrMapOvr>
    <a:masterClrMapping/>
  </p:clrMapOvr>
  <p:hf hdr="0"/>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1__Hoofdstuk alleen tekst">
    <p:spTree>
      <p:nvGrpSpPr>
        <p:cNvPr id="1" name=""/>
        <p:cNvGrpSpPr/>
        <p:nvPr/>
      </p:nvGrpSpPr>
      <p:grpSpPr>
        <a:xfrm>
          <a:off x="0" y="0"/>
          <a:ext cx="0" cy="0"/>
          <a:chOff x="0" y="0"/>
          <a:chExt cx="0" cy="0"/>
        </a:xfrm>
      </p:grpSpPr>
      <p:sp>
        <p:nvSpPr>
          <p:cNvPr id="10" name="Rechthoek 9"/>
          <p:cNvSpPr/>
          <p:nvPr/>
        </p:nvSpPr>
        <p:spPr>
          <a:xfrm>
            <a:off x="189"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lIns="19494" tIns="9747" rIns="19494" bIns="9747" rtlCol="0" anchor="ctr"/>
          <a:lstStyle/>
          <a:p>
            <a:pPr algn="ctr"/>
            <a:endParaRPr lang="nl-NL" sz="2347" dirty="0">
              <a:solidFill>
                <a:prstClr val="white"/>
              </a:solidFill>
            </a:endParaRPr>
          </a:p>
        </p:txBody>
      </p:sp>
      <p:sp>
        <p:nvSpPr>
          <p:cNvPr id="2" name="Titel 1"/>
          <p:cNvSpPr>
            <a:spLocks noGrp="1"/>
          </p:cNvSpPr>
          <p:nvPr>
            <p:ph type="ctrTitle" hasCustomPrompt="1"/>
          </p:nvPr>
        </p:nvSpPr>
        <p:spPr>
          <a:xfrm>
            <a:off x="442918"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7"/>
            <a:ext cx="8216178" cy="1550153"/>
          </a:xfrm>
        </p:spPr>
        <p:txBody>
          <a:bodyPr>
            <a:normAutofit/>
          </a:bodyPr>
          <a:lstStyle>
            <a:lvl1pPr marL="60905" indent="-60905" algn="l">
              <a:buFont typeface="Arial"/>
              <a:buChar char="•"/>
              <a:defRPr sz="384" baseline="0">
                <a:solidFill>
                  <a:srgbClr val="FFFFFF"/>
                </a:solidFill>
              </a:defRPr>
            </a:lvl1pPr>
            <a:lvl2pPr marL="97446" indent="0" algn="ctr">
              <a:buNone/>
              <a:defRPr>
                <a:solidFill>
                  <a:schemeClr val="tx1">
                    <a:tint val="75000"/>
                  </a:schemeClr>
                </a:solidFill>
              </a:defRPr>
            </a:lvl2pPr>
            <a:lvl3pPr marL="194895" indent="0" algn="ctr">
              <a:buNone/>
              <a:defRPr>
                <a:solidFill>
                  <a:schemeClr val="tx1">
                    <a:tint val="75000"/>
                  </a:schemeClr>
                </a:solidFill>
              </a:defRPr>
            </a:lvl3pPr>
            <a:lvl4pPr marL="292341" indent="0" algn="ctr">
              <a:buNone/>
              <a:defRPr>
                <a:solidFill>
                  <a:schemeClr val="tx1">
                    <a:tint val="75000"/>
                  </a:schemeClr>
                </a:solidFill>
              </a:defRPr>
            </a:lvl4pPr>
            <a:lvl5pPr marL="389790" indent="0" algn="ctr">
              <a:buNone/>
              <a:defRPr>
                <a:solidFill>
                  <a:schemeClr val="tx1">
                    <a:tint val="75000"/>
                  </a:schemeClr>
                </a:solidFill>
              </a:defRPr>
            </a:lvl5pPr>
            <a:lvl6pPr marL="487236" indent="0" algn="ctr">
              <a:buNone/>
              <a:defRPr>
                <a:solidFill>
                  <a:schemeClr val="tx1">
                    <a:tint val="75000"/>
                  </a:schemeClr>
                </a:solidFill>
              </a:defRPr>
            </a:lvl6pPr>
            <a:lvl7pPr marL="584684" indent="0" algn="ctr">
              <a:buNone/>
              <a:defRPr>
                <a:solidFill>
                  <a:schemeClr val="tx1">
                    <a:tint val="75000"/>
                  </a:schemeClr>
                </a:solidFill>
              </a:defRPr>
            </a:lvl7pPr>
            <a:lvl8pPr marL="682131" indent="0" algn="ctr">
              <a:buNone/>
              <a:defRPr>
                <a:solidFill>
                  <a:schemeClr val="tx1">
                    <a:tint val="75000"/>
                  </a:schemeClr>
                </a:solidFill>
              </a:defRPr>
            </a:lvl8pPr>
            <a:lvl9pPr marL="779577"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36087" y="0"/>
            <a:ext cx="3045648" cy="898525"/>
          </a:xfrm>
          <a:prstGeom prst="rect">
            <a:avLst/>
          </a:prstGeom>
        </p:spPr>
      </p:pic>
      <p:sp>
        <p:nvSpPr>
          <p:cNvPr id="13" name="Rechthoek 12"/>
          <p:cNvSpPr/>
          <p:nvPr/>
        </p:nvSpPr>
        <p:spPr>
          <a:xfrm>
            <a:off x="0" y="6506115"/>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Tree>
    <p:extLst>
      <p:ext uri="{BB962C8B-B14F-4D97-AF65-F5344CB8AC3E}">
        <p14:creationId xmlns:p14="http://schemas.microsoft.com/office/powerpoint/2010/main" val="3716140862"/>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107895315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tekst 5"/>
          <p:cNvSpPr>
            <a:spLocks noGrp="1"/>
          </p:cNvSpPr>
          <p:nvPr>
            <p:ph type="body" sz="quarter" idx="12"/>
          </p:nvPr>
        </p:nvSpPr>
        <p:spPr>
          <a:xfrm>
            <a:off x="450851" y="1811339"/>
            <a:ext cx="8223250" cy="4305685"/>
          </a:xfrm>
        </p:spPr>
        <p:txBody>
          <a:bodyPr>
            <a:normAutofit/>
          </a:bodyPr>
          <a:lstStyle>
            <a:lvl1pPr marL="0" indent="0">
              <a:lnSpc>
                <a:spcPts val="512"/>
              </a:lnSpc>
              <a:buFontTx/>
              <a:buNone/>
              <a:defRPr sz="384">
                <a:solidFill>
                  <a:srgbClr val="000000"/>
                </a:solidFill>
              </a:defRPr>
            </a:lvl1pPr>
            <a:lvl2pPr marL="97446" indent="0">
              <a:lnSpc>
                <a:spcPts val="512"/>
              </a:lnSpc>
              <a:buFontTx/>
              <a:buNone/>
              <a:defRPr sz="384">
                <a:solidFill>
                  <a:srgbClr val="000000"/>
                </a:solidFill>
              </a:defRPr>
            </a:lvl2pPr>
            <a:lvl3pPr marL="194895" indent="0">
              <a:lnSpc>
                <a:spcPts val="512"/>
              </a:lnSpc>
              <a:buFontTx/>
              <a:buNone/>
              <a:defRPr sz="384">
                <a:solidFill>
                  <a:srgbClr val="000000"/>
                </a:solidFill>
              </a:defRPr>
            </a:lvl3pPr>
            <a:lvl4pPr marL="292341" indent="0">
              <a:lnSpc>
                <a:spcPts val="512"/>
              </a:lnSpc>
              <a:buFontTx/>
              <a:buNone/>
              <a:defRPr sz="384">
                <a:solidFill>
                  <a:srgbClr val="000000"/>
                </a:solidFill>
              </a:defRPr>
            </a:lvl4pPr>
            <a:lvl5pPr marL="389790" indent="0">
              <a:lnSpc>
                <a:spcPts val="512"/>
              </a:lnSpc>
              <a:buFontTx/>
              <a:buNone/>
              <a:defRPr sz="384">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38776538"/>
      </p:ext>
    </p:extLst>
  </p:cSld>
  <p:clrMapOvr>
    <a:masterClrMapping/>
  </p:clrMapOvr>
  <p:hf hdr="0"/>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tekst 5"/>
          <p:cNvSpPr>
            <a:spLocks noGrp="1"/>
          </p:cNvSpPr>
          <p:nvPr>
            <p:ph type="body" sz="quarter" idx="12"/>
          </p:nvPr>
        </p:nvSpPr>
        <p:spPr>
          <a:xfrm>
            <a:off x="450851" y="1811339"/>
            <a:ext cx="8223250" cy="4305685"/>
          </a:xfrm>
        </p:spPr>
        <p:txBody>
          <a:bodyPr>
            <a:normAutofit/>
          </a:bodyPr>
          <a:lstStyle>
            <a:lvl1pPr marL="60905" indent="-60905">
              <a:lnSpc>
                <a:spcPts val="512"/>
              </a:lnSpc>
              <a:buFont typeface="Arial"/>
              <a:buChar char="•"/>
              <a:defRPr sz="384">
                <a:solidFill>
                  <a:schemeClr val="tx1"/>
                </a:solidFill>
              </a:defRPr>
            </a:lvl1pPr>
            <a:lvl2pPr marL="97446" indent="0">
              <a:lnSpc>
                <a:spcPts val="512"/>
              </a:lnSpc>
              <a:buFontTx/>
              <a:buNone/>
              <a:defRPr sz="384"/>
            </a:lvl2pPr>
            <a:lvl3pPr marL="194895" indent="0">
              <a:lnSpc>
                <a:spcPts val="512"/>
              </a:lnSpc>
              <a:buFontTx/>
              <a:buNone/>
              <a:defRPr sz="384"/>
            </a:lvl3pPr>
            <a:lvl4pPr marL="292341" indent="0">
              <a:lnSpc>
                <a:spcPts val="512"/>
              </a:lnSpc>
              <a:buFontTx/>
              <a:buNone/>
              <a:defRPr sz="384"/>
            </a:lvl4pPr>
            <a:lvl5pPr marL="389790" indent="0">
              <a:lnSpc>
                <a:spcPts val="512"/>
              </a:lnSpc>
              <a:buFontTx/>
              <a:buNone/>
              <a:defRPr sz="384"/>
            </a:lvl5pPr>
          </a:lstStyle>
          <a:p>
            <a:pPr lvl="0"/>
            <a:r>
              <a:rPr lang="nl-NL" dirty="0"/>
              <a:t>Klik om de tekststijl van het model te bewerken</a:t>
            </a:r>
          </a:p>
        </p:txBody>
      </p:sp>
    </p:spTree>
    <p:extLst>
      <p:ext uri="{BB962C8B-B14F-4D97-AF65-F5344CB8AC3E}">
        <p14:creationId xmlns:p14="http://schemas.microsoft.com/office/powerpoint/2010/main" val="2026837045"/>
      </p:ext>
    </p:extLst>
  </p:cSld>
  <p:clrMapOvr>
    <a:masterClrMapping/>
  </p:clrMapOvr>
  <p:hf hdr="0"/>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tekst 5"/>
          <p:cNvSpPr>
            <a:spLocks noGrp="1"/>
          </p:cNvSpPr>
          <p:nvPr>
            <p:ph type="body" sz="quarter" idx="12"/>
          </p:nvPr>
        </p:nvSpPr>
        <p:spPr>
          <a:xfrm>
            <a:off x="442916" y="1811339"/>
            <a:ext cx="4453799" cy="4305685"/>
          </a:xfrm>
        </p:spPr>
        <p:txBody>
          <a:bodyPr>
            <a:normAutofit/>
          </a:bodyPr>
          <a:lstStyle>
            <a:lvl1pPr marL="60905" indent="-60905">
              <a:lnSpc>
                <a:spcPts val="512"/>
              </a:lnSpc>
              <a:buFont typeface="Arial"/>
              <a:buChar char="•"/>
              <a:defRPr sz="384">
                <a:solidFill>
                  <a:schemeClr val="tx1"/>
                </a:solidFill>
              </a:defRPr>
            </a:lvl1pPr>
            <a:lvl2pPr marL="97446" indent="0">
              <a:lnSpc>
                <a:spcPts val="512"/>
              </a:lnSpc>
              <a:buFontTx/>
              <a:buNone/>
              <a:defRPr sz="384"/>
            </a:lvl2pPr>
            <a:lvl3pPr marL="194895" indent="0">
              <a:lnSpc>
                <a:spcPts val="512"/>
              </a:lnSpc>
              <a:buFontTx/>
              <a:buNone/>
              <a:defRPr sz="384"/>
            </a:lvl3pPr>
            <a:lvl4pPr marL="292341" indent="0">
              <a:lnSpc>
                <a:spcPts val="512"/>
              </a:lnSpc>
              <a:buFontTx/>
              <a:buNone/>
              <a:defRPr sz="384"/>
            </a:lvl4pPr>
            <a:lvl5pPr marL="389790" indent="0">
              <a:lnSpc>
                <a:spcPts val="512"/>
              </a:lnSpc>
              <a:buFontTx/>
              <a:buNone/>
              <a:defRPr sz="384"/>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6" y="1811338"/>
            <a:ext cx="3494087" cy="4300538"/>
          </a:xfrm>
        </p:spPr>
        <p:txBody>
          <a:bodyPr/>
          <a:lstStyle/>
          <a:p>
            <a:endParaRPr lang="nl-NL"/>
          </a:p>
        </p:txBody>
      </p:sp>
    </p:spTree>
    <p:extLst>
      <p:ext uri="{BB962C8B-B14F-4D97-AF65-F5344CB8AC3E}">
        <p14:creationId xmlns:p14="http://schemas.microsoft.com/office/powerpoint/2010/main" val="4121708685"/>
      </p:ext>
    </p:extLst>
  </p:cSld>
  <p:clrMapOvr>
    <a:masterClrMapping/>
  </p:clrMapOvr>
  <p:hf hdr="0"/>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7" name="Tijdelijke aanduiding voor tekst 6"/>
          <p:cNvSpPr>
            <a:spLocks noGrp="1"/>
          </p:cNvSpPr>
          <p:nvPr>
            <p:ph type="body" sz="quarter" idx="12"/>
          </p:nvPr>
        </p:nvSpPr>
        <p:spPr>
          <a:xfrm>
            <a:off x="450850" y="1811338"/>
            <a:ext cx="8229600" cy="4256088"/>
          </a:xfrm>
        </p:spPr>
        <p:txBody>
          <a:bodyPr numCol="2" spcCol="359561"/>
          <a:lstStyle>
            <a:lvl1pPr marL="60905" indent="-60905" algn="l">
              <a:buFont typeface="Arial"/>
              <a:buChar char="•"/>
              <a:defRPr>
                <a:solidFill>
                  <a:schemeClr val="tx1"/>
                </a:solidFill>
              </a:defRPr>
            </a:lvl1pPr>
            <a:lvl2pPr marL="158351" indent="-60905" algn="l">
              <a:buFont typeface="Arial"/>
              <a:buChar char="•"/>
              <a:defRPr/>
            </a:lvl2pPr>
            <a:lvl3pPr marL="255800" indent="-60905" algn="l">
              <a:buFont typeface="Arial"/>
              <a:buChar char="•"/>
              <a:defRPr/>
            </a:lvl3pPr>
            <a:lvl4pPr marL="353246" indent="-60905" algn="l">
              <a:buFont typeface="Arial"/>
              <a:buChar char="•"/>
              <a:defRPr/>
            </a:lvl4pPr>
            <a:lvl5pPr marL="450695" indent="-60905"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4158379613"/>
      </p:ext>
    </p:extLst>
  </p:cSld>
  <p:clrMapOvr>
    <a:masterClrMapping/>
  </p:clrMapOvr>
  <p:hf hdr="0"/>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afbeelding 5"/>
          <p:cNvSpPr>
            <a:spLocks noGrp="1"/>
          </p:cNvSpPr>
          <p:nvPr>
            <p:ph type="pic" sz="quarter" idx="12"/>
          </p:nvPr>
        </p:nvSpPr>
        <p:spPr>
          <a:xfrm>
            <a:off x="0" y="4779820"/>
            <a:ext cx="9144000" cy="1486045"/>
          </a:xfrm>
        </p:spPr>
        <p:txBody>
          <a:bodyPr>
            <a:normAutofit/>
          </a:bodyPr>
          <a:lstStyle>
            <a:lvl1pPr>
              <a:defRPr sz="299"/>
            </a:lvl1pPr>
          </a:lstStyle>
          <a:p>
            <a:endParaRPr lang="nl-NL" dirty="0"/>
          </a:p>
        </p:txBody>
      </p:sp>
      <p:sp>
        <p:nvSpPr>
          <p:cNvPr id="7" name="Titel 1"/>
          <p:cNvSpPr>
            <a:spLocks noGrp="1"/>
          </p:cNvSpPr>
          <p:nvPr>
            <p:ph type="title"/>
          </p:nvPr>
        </p:nvSpPr>
        <p:spPr>
          <a:xfrm>
            <a:off x="450850" y="1169397"/>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512"/>
              </a:lnSpc>
              <a:buFontTx/>
              <a:buNone/>
              <a:defRPr sz="384">
                <a:solidFill>
                  <a:srgbClr val="000000"/>
                </a:solidFill>
              </a:defRPr>
            </a:lvl1pPr>
            <a:lvl2pPr marL="97446" indent="0">
              <a:lnSpc>
                <a:spcPts val="512"/>
              </a:lnSpc>
              <a:buFontTx/>
              <a:buNone/>
              <a:defRPr sz="384">
                <a:solidFill>
                  <a:srgbClr val="000000"/>
                </a:solidFill>
              </a:defRPr>
            </a:lvl2pPr>
            <a:lvl3pPr marL="194895" indent="0">
              <a:lnSpc>
                <a:spcPts val="512"/>
              </a:lnSpc>
              <a:buFontTx/>
              <a:buNone/>
              <a:defRPr sz="384">
                <a:solidFill>
                  <a:srgbClr val="000000"/>
                </a:solidFill>
              </a:defRPr>
            </a:lvl3pPr>
            <a:lvl4pPr marL="292341" indent="0">
              <a:lnSpc>
                <a:spcPts val="512"/>
              </a:lnSpc>
              <a:buFontTx/>
              <a:buNone/>
              <a:defRPr sz="384">
                <a:solidFill>
                  <a:srgbClr val="000000"/>
                </a:solidFill>
              </a:defRPr>
            </a:lvl4pPr>
            <a:lvl5pPr marL="389790" indent="0">
              <a:lnSpc>
                <a:spcPts val="512"/>
              </a:lnSpc>
              <a:buFontTx/>
              <a:buNone/>
              <a:defRPr sz="384">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491182723"/>
      </p:ext>
    </p:extLst>
  </p:cSld>
  <p:clrMapOvr>
    <a:masterClrMapping/>
  </p:clrMapOvr>
  <p:hf hdr="0"/>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afbeelding 5"/>
          <p:cNvSpPr>
            <a:spLocks noGrp="1"/>
          </p:cNvSpPr>
          <p:nvPr>
            <p:ph type="pic" sz="quarter" idx="12"/>
          </p:nvPr>
        </p:nvSpPr>
        <p:spPr>
          <a:xfrm>
            <a:off x="450850" y="4078836"/>
            <a:ext cx="3890754" cy="2053685"/>
          </a:xfrm>
        </p:spPr>
        <p:txBody>
          <a:bodyPr>
            <a:normAutofit/>
          </a:bodyPr>
          <a:lstStyle>
            <a:lvl1pPr>
              <a:defRPr sz="299"/>
            </a:lvl1pPr>
          </a:lstStyle>
          <a:p>
            <a:endParaRPr lang="nl-NL" dirty="0"/>
          </a:p>
        </p:txBody>
      </p:sp>
      <p:sp>
        <p:nvSpPr>
          <p:cNvPr id="7" name="Titel 1"/>
          <p:cNvSpPr>
            <a:spLocks noGrp="1"/>
          </p:cNvSpPr>
          <p:nvPr>
            <p:ph type="title"/>
          </p:nvPr>
        </p:nvSpPr>
        <p:spPr>
          <a:xfrm>
            <a:off x="450850" y="1169397"/>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45"/>
            <a:ext cx="8229600" cy="2073559"/>
          </a:xfrm>
        </p:spPr>
        <p:txBody>
          <a:bodyPr>
            <a:normAutofit/>
          </a:bodyPr>
          <a:lstStyle>
            <a:lvl1pPr marL="0" indent="0">
              <a:lnSpc>
                <a:spcPts val="512"/>
              </a:lnSpc>
              <a:buFontTx/>
              <a:buNone/>
              <a:defRPr sz="384">
                <a:solidFill>
                  <a:srgbClr val="000000"/>
                </a:solidFill>
              </a:defRPr>
            </a:lvl1pPr>
            <a:lvl2pPr marL="97446" indent="0">
              <a:lnSpc>
                <a:spcPts val="512"/>
              </a:lnSpc>
              <a:buFontTx/>
              <a:buNone/>
              <a:defRPr sz="384">
                <a:solidFill>
                  <a:srgbClr val="000000"/>
                </a:solidFill>
              </a:defRPr>
            </a:lvl2pPr>
            <a:lvl3pPr marL="194895" indent="0">
              <a:lnSpc>
                <a:spcPts val="512"/>
              </a:lnSpc>
              <a:buFontTx/>
              <a:buNone/>
              <a:defRPr sz="384">
                <a:solidFill>
                  <a:srgbClr val="000000"/>
                </a:solidFill>
              </a:defRPr>
            </a:lvl3pPr>
            <a:lvl4pPr marL="292341" indent="0">
              <a:lnSpc>
                <a:spcPts val="512"/>
              </a:lnSpc>
              <a:buFontTx/>
              <a:buNone/>
              <a:defRPr sz="384">
                <a:solidFill>
                  <a:srgbClr val="000000"/>
                </a:solidFill>
              </a:defRPr>
            </a:lvl4pPr>
            <a:lvl5pPr marL="389790" indent="0">
              <a:lnSpc>
                <a:spcPts val="512"/>
              </a:lnSpc>
              <a:buFontTx/>
              <a:buNone/>
              <a:defRPr sz="384">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36"/>
            <a:ext cx="3890754" cy="2053685"/>
          </a:xfrm>
        </p:spPr>
        <p:txBody>
          <a:bodyPr>
            <a:normAutofit/>
          </a:bodyPr>
          <a:lstStyle>
            <a:lvl1pPr>
              <a:defRPr sz="299"/>
            </a:lvl1pPr>
          </a:lstStyle>
          <a:p>
            <a:endParaRPr lang="nl-NL" dirty="0"/>
          </a:p>
        </p:txBody>
      </p:sp>
    </p:spTree>
    <p:extLst>
      <p:ext uri="{BB962C8B-B14F-4D97-AF65-F5344CB8AC3E}">
        <p14:creationId xmlns:p14="http://schemas.microsoft.com/office/powerpoint/2010/main" val="1690604185"/>
      </p:ext>
    </p:extLst>
  </p:cSld>
  <p:clrMapOvr>
    <a:masterClrMapping/>
  </p:clrMapOvr>
  <p:hf hdr="0"/>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6" name="Tijdelijke aanduiding voor afbeelding 5"/>
          <p:cNvSpPr>
            <a:spLocks noGrp="1"/>
          </p:cNvSpPr>
          <p:nvPr>
            <p:ph type="pic" sz="quarter" idx="12"/>
          </p:nvPr>
        </p:nvSpPr>
        <p:spPr>
          <a:xfrm>
            <a:off x="4792644" y="1805089"/>
            <a:ext cx="3890754" cy="2053685"/>
          </a:xfrm>
        </p:spPr>
        <p:txBody>
          <a:bodyPr>
            <a:normAutofit/>
          </a:bodyPr>
          <a:lstStyle>
            <a:lvl1pPr>
              <a:defRPr sz="299"/>
            </a:lvl1pPr>
          </a:lstStyle>
          <a:p>
            <a:endParaRPr lang="nl-NL" dirty="0"/>
          </a:p>
        </p:txBody>
      </p:sp>
      <p:sp>
        <p:nvSpPr>
          <p:cNvPr id="7" name="Titel 1"/>
          <p:cNvSpPr>
            <a:spLocks noGrp="1"/>
          </p:cNvSpPr>
          <p:nvPr>
            <p:ph type="title"/>
          </p:nvPr>
        </p:nvSpPr>
        <p:spPr>
          <a:xfrm>
            <a:off x="450850" y="1169397"/>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1" y="1811345"/>
            <a:ext cx="3947060" cy="4321175"/>
          </a:xfrm>
        </p:spPr>
        <p:txBody>
          <a:bodyPr>
            <a:normAutofit/>
          </a:bodyPr>
          <a:lstStyle>
            <a:lvl1pPr marL="0" indent="0">
              <a:lnSpc>
                <a:spcPts val="512"/>
              </a:lnSpc>
              <a:buFontTx/>
              <a:buNone/>
              <a:defRPr sz="384">
                <a:solidFill>
                  <a:srgbClr val="000000"/>
                </a:solidFill>
              </a:defRPr>
            </a:lvl1pPr>
            <a:lvl2pPr marL="97446" indent="0">
              <a:lnSpc>
                <a:spcPts val="512"/>
              </a:lnSpc>
              <a:buFontTx/>
              <a:buNone/>
              <a:defRPr sz="384">
                <a:solidFill>
                  <a:srgbClr val="000000"/>
                </a:solidFill>
              </a:defRPr>
            </a:lvl2pPr>
            <a:lvl3pPr marL="194895" indent="0">
              <a:lnSpc>
                <a:spcPts val="512"/>
              </a:lnSpc>
              <a:buFontTx/>
              <a:buNone/>
              <a:defRPr sz="384">
                <a:solidFill>
                  <a:srgbClr val="000000"/>
                </a:solidFill>
              </a:defRPr>
            </a:lvl3pPr>
            <a:lvl4pPr marL="292341" indent="0">
              <a:lnSpc>
                <a:spcPts val="512"/>
              </a:lnSpc>
              <a:buFontTx/>
              <a:buNone/>
              <a:defRPr sz="384">
                <a:solidFill>
                  <a:srgbClr val="000000"/>
                </a:solidFill>
              </a:defRPr>
            </a:lvl4pPr>
            <a:lvl5pPr marL="389790" indent="0">
              <a:lnSpc>
                <a:spcPts val="512"/>
              </a:lnSpc>
              <a:buFontTx/>
              <a:buNone/>
              <a:defRPr sz="384">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36"/>
            <a:ext cx="3890754" cy="2053685"/>
          </a:xfrm>
        </p:spPr>
        <p:txBody>
          <a:bodyPr>
            <a:normAutofit/>
          </a:bodyPr>
          <a:lstStyle>
            <a:lvl1pPr>
              <a:defRPr sz="299"/>
            </a:lvl1pPr>
          </a:lstStyle>
          <a:p>
            <a:endParaRPr lang="nl-NL" dirty="0"/>
          </a:p>
        </p:txBody>
      </p:sp>
    </p:spTree>
    <p:extLst>
      <p:ext uri="{BB962C8B-B14F-4D97-AF65-F5344CB8AC3E}">
        <p14:creationId xmlns:p14="http://schemas.microsoft.com/office/powerpoint/2010/main" val="3412295670"/>
      </p:ext>
    </p:extLst>
  </p:cSld>
  <p:clrMapOvr>
    <a:masterClrMapping/>
  </p:clrMapOvr>
  <p:hf hdr="0"/>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7"/>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512"/>
              </a:lnSpc>
              <a:buFontTx/>
              <a:buNone/>
              <a:defRPr sz="384">
                <a:solidFill>
                  <a:srgbClr val="000000"/>
                </a:solidFill>
              </a:defRPr>
            </a:lvl1pPr>
            <a:lvl2pPr marL="97446" indent="0">
              <a:lnSpc>
                <a:spcPts val="512"/>
              </a:lnSpc>
              <a:buFontTx/>
              <a:buNone/>
              <a:defRPr sz="384">
                <a:solidFill>
                  <a:srgbClr val="000000"/>
                </a:solidFill>
              </a:defRPr>
            </a:lvl2pPr>
            <a:lvl3pPr marL="194895" indent="0">
              <a:lnSpc>
                <a:spcPts val="512"/>
              </a:lnSpc>
              <a:buFontTx/>
              <a:buNone/>
              <a:defRPr sz="384">
                <a:solidFill>
                  <a:srgbClr val="000000"/>
                </a:solidFill>
              </a:defRPr>
            </a:lvl3pPr>
            <a:lvl4pPr marL="292341" indent="0">
              <a:lnSpc>
                <a:spcPts val="512"/>
              </a:lnSpc>
              <a:buFontTx/>
              <a:buNone/>
              <a:defRPr sz="384">
                <a:solidFill>
                  <a:srgbClr val="000000"/>
                </a:solidFill>
              </a:defRPr>
            </a:lvl4pPr>
            <a:lvl5pPr marL="389790" indent="0">
              <a:lnSpc>
                <a:spcPts val="512"/>
              </a:lnSpc>
              <a:buFontTx/>
              <a:buNone/>
              <a:defRPr sz="384">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44" y="1160469"/>
            <a:ext cx="4235017" cy="4972051"/>
          </a:xfrm>
        </p:spPr>
        <p:txBody>
          <a:bodyPr>
            <a:normAutofit/>
          </a:bodyPr>
          <a:lstStyle>
            <a:lvl1pPr>
              <a:defRPr sz="299"/>
            </a:lvl1pPr>
          </a:lstStyle>
          <a:p>
            <a:endParaRPr lang="nl-NL" dirty="0"/>
          </a:p>
        </p:txBody>
      </p:sp>
    </p:spTree>
    <p:extLst>
      <p:ext uri="{BB962C8B-B14F-4D97-AF65-F5344CB8AC3E}">
        <p14:creationId xmlns:p14="http://schemas.microsoft.com/office/powerpoint/2010/main" val="249100447"/>
      </p:ext>
    </p:extLst>
  </p:cSld>
  <p:clrMapOvr>
    <a:masterClrMapping/>
  </p:clrMapOvr>
  <p:hf hdr="0"/>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6" y="1168400"/>
            <a:ext cx="6244648" cy="4159250"/>
          </a:xfrm>
        </p:spPr>
        <p:txBody>
          <a:bodyPr>
            <a:normAutofit/>
          </a:bodyPr>
          <a:lstStyle>
            <a:lvl1pPr>
              <a:defRPr sz="299"/>
            </a:lvl1pPr>
          </a:lstStyle>
          <a:p>
            <a:endParaRPr lang="nl-NL" dirty="0"/>
          </a:p>
        </p:txBody>
      </p:sp>
      <p:sp>
        <p:nvSpPr>
          <p:cNvPr id="2" name="Titel 1"/>
          <p:cNvSpPr>
            <a:spLocks noGrp="1"/>
          </p:cNvSpPr>
          <p:nvPr>
            <p:ph type="title"/>
          </p:nvPr>
        </p:nvSpPr>
        <p:spPr>
          <a:xfrm>
            <a:off x="1445203" y="5384245"/>
            <a:ext cx="6244070" cy="519333"/>
          </a:xfrm>
        </p:spPr>
        <p:txBody>
          <a:bodyPr>
            <a:normAutofit/>
          </a:bodyPr>
          <a:lstStyle>
            <a:lvl1pPr>
              <a:defRPr sz="384"/>
            </a:lvl1p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7" name="Tijdelijke aanduiding voor tekst 6"/>
          <p:cNvSpPr>
            <a:spLocks noGrp="1"/>
          </p:cNvSpPr>
          <p:nvPr>
            <p:ph type="body" sz="quarter" idx="12"/>
          </p:nvPr>
        </p:nvSpPr>
        <p:spPr>
          <a:xfrm>
            <a:off x="1444631" y="5765374"/>
            <a:ext cx="6245225" cy="407987"/>
          </a:xfrm>
        </p:spPr>
        <p:txBody>
          <a:bodyPr>
            <a:noAutofit/>
          </a:bodyPr>
          <a:lstStyle>
            <a:lvl1pPr algn="l">
              <a:defRPr sz="299">
                <a:solidFill>
                  <a:srgbClr val="000000"/>
                </a:solidFill>
              </a:defRPr>
            </a:lvl1pPr>
            <a:lvl2pPr algn="l">
              <a:defRPr sz="299"/>
            </a:lvl2pPr>
            <a:lvl3pPr algn="l">
              <a:defRPr sz="299"/>
            </a:lvl3pPr>
            <a:lvl4pPr algn="l">
              <a:defRPr sz="299"/>
            </a:lvl4pPr>
            <a:lvl5pPr algn="l">
              <a:defRPr sz="299"/>
            </a:lvl5pPr>
          </a:lstStyle>
          <a:p>
            <a:pPr lvl="0"/>
            <a:r>
              <a:rPr lang="nl-NL" dirty="0"/>
              <a:t>Klik om de tekststijl van het model te bewerken</a:t>
            </a:r>
          </a:p>
        </p:txBody>
      </p:sp>
    </p:spTree>
    <p:extLst>
      <p:ext uri="{BB962C8B-B14F-4D97-AF65-F5344CB8AC3E}">
        <p14:creationId xmlns:p14="http://schemas.microsoft.com/office/powerpoint/2010/main" val="1424672475"/>
      </p:ext>
    </p:extLst>
  </p:cSld>
  <p:clrMapOvr>
    <a:masterClrMapping/>
  </p:clrMapOvr>
  <p:hf hdr="0"/>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30" y="1168400"/>
            <a:ext cx="2919557" cy="4159250"/>
          </a:xfrm>
        </p:spPr>
        <p:txBody>
          <a:bodyPr>
            <a:normAutofit/>
          </a:bodyPr>
          <a:lstStyle>
            <a:lvl1pPr>
              <a:defRPr sz="299"/>
            </a:lvl1pPr>
          </a:lstStyle>
          <a:p>
            <a:endParaRPr lang="nl-NL" dirty="0"/>
          </a:p>
        </p:txBody>
      </p:sp>
      <p:sp>
        <p:nvSpPr>
          <p:cNvPr id="2" name="Titel 1"/>
          <p:cNvSpPr>
            <a:spLocks noGrp="1"/>
          </p:cNvSpPr>
          <p:nvPr>
            <p:ph type="title"/>
          </p:nvPr>
        </p:nvSpPr>
        <p:spPr>
          <a:xfrm>
            <a:off x="1445203" y="5384245"/>
            <a:ext cx="6244070" cy="519333"/>
          </a:xfrm>
        </p:spPr>
        <p:txBody>
          <a:bodyPr>
            <a:normAutofit/>
          </a:bodyPr>
          <a:lstStyle>
            <a:lvl1pPr>
              <a:defRPr sz="384"/>
            </a:lvl1pPr>
          </a:lstStyle>
          <a:p>
            <a:r>
              <a:rPr lang="nl-NL" dirty="0"/>
              <a:t>Titelstijl van model bewerken</a:t>
            </a:r>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7" name="Tijdelijke aanduiding voor tekst 6"/>
          <p:cNvSpPr>
            <a:spLocks noGrp="1"/>
          </p:cNvSpPr>
          <p:nvPr>
            <p:ph type="body" sz="quarter" idx="12"/>
          </p:nvPr>
        </p:nvSpPr>
        <p:spPr>
          <a:xfrm>
            <a:off x="1444631" y="5765374"/>
            <a:ext cx="6245225" cy="407987"/>
          </a:xfrm>
        </p:spPr>
        <p:txBody>
          <a:bodyPr>
            <a:noAutofit/>
          </a:bodyPr>
          <a:lstStyle>
            <a:lvl1pPr algn="l">
              <a:defRPr sz="299">
                <a:solidFill>
                  <a:srgbClr val="000000"/>
                </a:solidFill>
              </a:defRPr>
            </a:lvl1pPr>
            <a:lvl2pPr algn="l">
              <a:defRPr sz="299"/>
            </a:lvl2pPr>
            <a:lvl3pPr algn="l">
              <a:defRPr sz="299"/>
            </a:lvl3pPr>
            <a:lvl4pPr algn="l">
              <a:defRPr sz="299"/>
            </a:lvl4pPr>
            <a:lvl5pPr algn="l">
              <a:defRPr sz="299"/>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8" y="1160463"/>
            <a:ext cx="2932546" cy="4159250"/>
          </a:xfrm>
        </p:spPr>
        <p:txBody>
          <a:bodyPr>
            <a:normAutofit/>
          </a:bodyPr>
          <a:lstStyle>
            <a:lvl1pPr>
              <a:defRPr sz="299"/>
            </a:lvl1pPr>
          </a:lstStyle>
          <a:p>
            <a:endParaRPr lang="nl-NL" dirty="0"/>
          </a:p>
        </p:txBody>
      </p:sp>
    </p:spTree>
    <p:extLst>
      <p:ext uri="{BB962C8B-B14F-4D97-AF65-F5344CB8AC3E}">
        <p14:creationId xmlns:p14="http://schemas.microsoft.com/office/powerpoint/2010/main" val="2151705665"/>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665215281"/>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384"/>
            </a:lvl1pPr>
            <a:lvl2pPr>
              <a:defRPr sz="384"/>
            </a:lvl2pPr>
            <a:lvl3pPr>
              <a:defRPr sz="384"/>
            </a:lvl3pPr>
            <a:lvl4pPr>
              <a:defRPr sz="384"/>
            </a:lvl4pPr>
            <a:lvl5pPr>
              <a:defRPr sz="384"/>
            </a:lvl5pPr>
            <a:lvl6pPr>
              <a:defRPr sz="384"/>
            </a:lvl6pPr>
            <a:lvl7pPr>
              <a:defRPr sz="384"/>
            </a:lvl7pPr>
            <a:lvl8pPr>
              <a:defRPr sz="384"/>
            </a:lvl8pPr>
            <a:lvl9pPr>
              <a:defRPr sz="384"/>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384"/>
            </a:lvl1pPr>
            <a:lvl2pPr>
              <a:defRPr sz="384"/>
            </a:lvl2pPr>
            <a:lvl3pPr>
              <a:defRPr sz="384"/>
            </a:lvl3pPr>
            <a:lvl4pPr>
              <a:defRPr sz="384"/>
            </a:lvl4pPr>
            <a:lvl5pPr>
              <a:defRPr sz="384"/>
            </a:lvl5pPr>
            <a:lvl6pPr>
              <a:defRPr sz="384"/>
            </a:lvl6pPr>
            <a:lvl7pPr>
              <a:defRPr sz="384"/>
            </a:lvl7pPr>
            <a:lvl8pPr>
              <a:defRPr sz="384"/>
            </a:lvl8pPr>
            <a:lvl9pPr>
              <a:defRPr sz="384"/>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72804176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9704149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106442215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418231745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354233733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455145051"/>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519298568"/>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411187479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pic>
        <p:nvPicPr>
          <p:cNvPr id="7" name="Picture 6"/>
          <p:cNvPicPr>
            <a:picLocks noChangeAspect="1"/>
          </p:cNvPicPr>
          <p:nvPr userDrawn="1"/>
        </p:nvPicPr>
        <p:blipFill>
          <a:blip r:embed="rId2"/>
          <a:stretch>
            <a:fillRect/>
          </a:stretch>
        </p:blipFill>
        <p:spPr>
          <a:xfrm>
            <a:off x="337707" y="152437"/>
            <a:ext cx="652231" cy="759391"/>
          </a:xfrm>
          <a:prstGeom prst="rect">
            <a:avLst/>
          </a:prstGeom>
        </p:spPr>
      </p:pic>
    </p:spTree>
    <p:extLst>
      <p:ext uri="{BB962C8B-B14F-4D97-AF65-F5344CB8AC3E}">
        <p14:creationId xmlns:p14="http://schemas.microsoft.com/office/powerpoint/2010/main" val="3877843470"/>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161872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a:xfrm>
            <a:off x="6668655" y="6506108"/>
            <a:ext cx="2133600" cy="365125"/>
          </a:xfrm>
          <a:prstGeom prst="rect">
            <a:avLst/>
          </a:prstGeom>
        </p:spPr>
        <p:txBody>
          <a:bodyPr/>
          <a:lstStyle/>
          <a:p>
            <a:fld id="{EBBE4B90-5F3D-4E50-A2ED-FAC59CAA5D3F}" type="datetimeFigureOut">
              <a:rPr lang="nl-NL" smtClean="0"/>
              <a:t>6-9-2023</a:t>
            </a:fld>
            <a:endParaRPr lang="nl-NL"/>
          </a:p>
        </p:txBody>
      </p:sp>
      <p:sp>
        <p:nvSpPr>
          <p:cNvPr id="5" name="Tijdelijke aanduiding voor voettekst 4"/>
          <p:cNvSpPr>
            <a:spLocks noGrp="1"/>
          </p:cNvSpPr>
          <p:nvPr>
            <p:ph type="ftr" sz="quarter" idx="11"/>
          </p:nvPr>
        </p:nvSpPr>
        <p:spPr>
          <a:xfrm>
            <a:off x="457200" y="6513084"/>
            <a:ext cx="2895600" cy="365125"/>
          </a:xfrm>
          <a:prstGeom prst="rect">
            <a:avLst/>
          </a:prstGeom>
        </p:spPr>
        <p:txBody>
          <a:bodyPr/>
          <a:lstStyle/>
          <a:p>
            <a:endParaRPr lang="nl-NL"/>
          </a:p>
        </p:txBody>
      </p:sp>
      <p:sp>
        <p:nvSpPr>
          <p:cNvPr id="6" name="Tijdelijke aanduiding voor dianummer 5"/>
          <p:cNvSpPr>
            <a:spLocks noGrp="1"/>
          </p:cNvSpPr>
          <p:nvPr>
            <p:ph type="sldNum" sz="quarter" idx="12"/>
          </p:nvPr>
        </p:nvSpPr>
        <p:spPr/>
        <p:txBody>
          <a:bodyPr/>
          <a:lstStyle/>
          <a:p>
            <a:fld id="{BC317D07-B448-4E2A-A2C2-18D84BEFB255}" type="slidenum">
              <a:rPr lang="nl-NL" smtClean="0"/>
              <a:t>‹nr.›</a:t>
            </a:fld>
            <a:endParaRPr lang="nl-NL"/>
          </a:p>
        </p:txBody>
      </p:sp>
    </p:spTree>
    <p:extLst>
      <p:ext uri="{BB962C8B-B14F-4D97-AF65-F5344CB8AC3E}">
        <p14:creationId xmlns:p14="http://schemas.microsoft.com/office/powerpoint/2010/main" val="634397141"/>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347194419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232674362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47758207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79420537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75374500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65544017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25335830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68089388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9" y="3424049"/>
            <a:ext cx="3878753" cy="1550153"/>
          </a:xfrm>
        </p:spPr>
        <p:txBody>
          <a:bodyPr>
            <a:normAutofit/>
          </a:bodyPr>
          <a:lstStyle>
            <a:lvl1pPr marL="0" indent="0" algn="l">
              <a:buNone/>
              <a:defRPr sz="1350">
                <a:solidFill>
                  <a:srgbClr val="FFFFFF"/>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050"/>
            </a:lvl1pPr>
          </a:lstStyle>
          <a:p>
            <a:endParaRPr lang="nl-NL" dirty="0"/>
          </a:p>
        </p:txBody>
      </p:sp>
      <p:sp>
        <p:nvSpPr>
          <p:cNvPr id="17" name="Tijdelijke aanduiding voor tekst 16"/>
          <p:cNvSpPr>
            <a:spLocks noGrp="1"/>
          </p:cNvSpPr>
          <p:nvPr>
            <p:ph type="body" sz="quarter" idx="11" hasCustomPrompt="1"/>
          </p:nvPr>
        </p:nvSpPr>
        <p:spPr>
          <a:xfrm>
            <a:off x="4767263" y="5402698"/>
            <a:ext cx="3878262" cy="931863"/>
          </a:xfrm>
        </p:spPr>
        <p:txBody>
          <a:bodyPr anchor="b">
            <a:noAutofit/>
          </a:bodyPr>
          <a:lstStyle>
            <a:lvl1pPr marL="0" indent="0" algn="l">
              <a:buFontTx/>
              <a:buNone/>
              <a:defRPr sz="750">
                <a:solidFill>
                  <a:schemeClr val="bg1"/>
                </a:solidFill>
              </a:defRPr>
            </a:lvl1pPr>
            <a:lvl2pPr marL="342900" indent="0" algn="l">
              <a:buFontTx/>
              <a:buNone/>
              <a:defRPr sz="750">
                <a:solidFill>
                  <a:schemeClr val="bg1"/>
                </a:solidFill>
              </a:defRPr>
            </a:lvl2pPr>
            <a:lvl3pPr marL="685800" indent="0" algn="l">
              <a:buFontTx/>
              <a:buNone/>
              <a:defRPr sz="750">
                <a:solidFill>
                  <a:schemeClr val="bg1"/>
                </a:solidFill>
              </a:defRPr>
            </a:lvl3pPr>
            <a:lvl4pPr marL="1028700" indent="0" algn="l">
              <a:buFontTx/>
              <a:buNone/>
              <a:defRPr sz="750">
                <a:solidFill>
                  <a:schemeClr val="bg1"/>
                </a:solidFill>
              </a:defRPr>
            </a:lvl4pPr>
            <a:lvl5pPr marL="1371600" indent="0" algn="l">
              <a:buFontTx/>
              <a:buNone/>
              <a:defRPr sz="750">
                <a:solidFill>
                  <a:schemeClr val="bg1"/>
                </a:solidFill>
              </a:defRPr>
            </a:lvl5pPr>
          </a:lstStyle>
          <a:p>
            <a:pPr lvl="0"/>
            <a:r>
              <a:rPr lang="nl-NL" dirty="0"/>
              <a:t>&lt;versie&gt;</a:t>
            </a:r>
          </a:p>
        </p:txBody>
      </p:sp>
      <p:sp>
        <p:nvSpPr>
          <p:cNvPr id="23" name="Rechthoek 22"/>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395871000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9" y="2413592"/>
            <a:ext cx="3878753" cy="1550153"/>
          </a:xfrm>
        </p:spPr>
        <p:txBody>
          <a:bodyPr>
            <a:normAutofit/>
          </a:bodyPr>
          <a:lstStyle>
            <a:lvl1pPr marL="214313" indent="-214313" algn="l">
              <a:buFont typeface="Arial"/>
              <a:buChar char="•"/>
              <a:defRPr sz="1350" baseline="0">
                <a:solidFill>
                  <a:srgbClr val="FFFFFF"/>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050"/>
            </a:lvl1pPr>
          </a:lstStyle>
          <a:p>
            <a:endParaRPr lang="nl-NL" dirty="0"/>
          </a:p>
        </p:txBody>
      </p:sp>
      <p:sp>
        <p:nvSpPr>
          <p:cNvPr id="9" name="Rechthoek 8"/>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6108594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633800637"/>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9" y="2413592"/>
            <a:ext cx="3878753" cy="1550153"/>
          </a:xfrm>
        </p:spPr>
        <p:txBody>
          <a:bodyPr>
            <a:normAutofit/>
          </a:bodyPr>
          <a:lstStyle>
            <a:lvl1pPr marL="214313" indent="-214313" algn="l">
              <a:buFont typeface="Arial"/>
              <a:buChar char="•"/>
              <a:defRPr sz="1350" baseline="0">
                <a:solidFill>
                  <a:srgbClr val="FFFFFF"/>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050"/>
            </a:lvl1pPr>
          </a:lstStyle>
          <a:p>
            <a:endParaRPr lang="nl-NL" dirty="0"/>
          </a:p>
        </p:txBody>
      </p:sp>
      <p:sp>
        <p:nvSpPr>
          <p:cNvPr id="9" name="Rechthoek 8"/>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1289190911"/>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9" y="2413592"/>
            <a:ext cx="3878753" cy="1550153"/>
          </a:xfrm>
        </p:spPr>
        <p:txBody>
          <a:bodyPr>
            <a:normAutofit/>
          </a:bodyPr>
          <a:lstStyle>
            <a:lvl1pPr marL="214313" indent="-214313" algn="l">
              <a:buFont typeface="Arial"/>
              <a:buChar char="•"/>
              <a:defRPr sz="1350" baseline="0">
                <a:solidFill>
                  <a:srgbClr val="FFFFFF"/>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050"/>
            </a:lvl1pPr>
          </a:lstStyle>
          <a:p>
            <a:endParaRPr lang="nl-NL" dirty="0"/>
          </a:p>
        </p:txBody>
      </p:sp>
      <p:sp>
        <p:nvSpPr>
          <p:cNvPr id="9" name="Rechthoek 8"/>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1645888319"/>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9" y="2413592"/>
            <a:ext cx="3878753" cy="1550153"/>
          </a:xfrm>
        </p:spPr>
        <p:txBody>
          <a:bodyPr>
            <a:normAutofit/>
          </a:bodyPr>
          <a:lstStyle>
            <a:lvl1pPr marL="214313" indent="-214313" algn="l">
              <a:buFont typeface="Arial"/>
              <a:buChar char="•"/>
              <a:defRPr sz="1350" baseline="0">
                <a:solidFill>
                  <a:srgbClr val="275937"/>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050"/>
            </a:lvl1pPr>
          </a:lstStyle>
          <a:p>
            <a:endParaRPr lang="nl-NL" dirty="0"/>
          </a:p>
        </p:txBody>
      </p:sp>
      <p:sp>
        <p:nvSpPr>
          <p:cNvPr id="9" name="Rechthoek 8"/>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774309383"/>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3"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2"/>
            <a:ext cx="8216178" cy="1550153"/>
          </a:xfrm>
        </p:spPr>
        <p:txBody>
          <a:bodyPr>
            <a:normAutofit/>
          </a:bodyPr>
          <a:lstStyle>
            <a:lvl1pPr marL="214313" indent="-214313" algn="l">
              <a:buFont typeface="Arial"/>
              <a:buChar char="•"/>
              <a:defRPr sz="1350" baseline="0">
                <a:solidFill>
                  <a:srgbClr val="275937"/>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a:solidFill>
                <a:prstClr val="white"/>
              </a:solidFill>
            </a:endParaRPr>
          </a:p>
        </p:txBody>
      </p:sp>
      <p:sp>
        <p:nvSpPr>
          <p:cNvPr id="8" name="Rechthoek 7"/>
          <p:cNvSpPr/>
          <p:nvPr userDrawn="1"/>
        </p:nvSpPr>
        <p:spPr>
          <a:xfrm>
            <a:off x="0" y="6513086"/>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
        <p:nvSpPr>
          <p:cNvPr id="9" name="Tijdelijke aanduiding voor datum 8"/>
          <p:cNvSpPr>
            <a:spLocks noGrp="1"/>
          </p:cNvSpPr>
          <p:nvPr>
            <p:ph type="dt" sz="half" idx="2"/>
          </p:nvPr>
        </p:nvSpPr>
        <p:spPr>
          <a:xfrm>
            <a:off x="6668655" y="6506110"/>
            <a:ext cx="2133600" cy="365125"/>
          </a:xfrm>
          <a:prstGeom prst="rect">
            <a:avLst/>
          </a:prstGeom>
        </p:spPr>
        <p:txBody>
          <a:bodyPr vert="horz" lIns="91440" tIns="45720" rIns="91440" bIns="45720" rtlCol="0" anchor="ctr"/>
          <a:lstStyle>
            <a:lvl1pPr algn="r">
              <a:defRPr sz="75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6"/>
            <a:ext cx="2895600" cy="365125"/>
          </a:xfrm>
          <a:prstGeom prst="rect">
            <a:avLst/>
          </a:prstGeom>
        </p:spPr>
        <p:txBody>
          <a:bodyPr vert="horz" lIns="91440" tIns="45720" rIns="91440" bIns="45720" rtlCol="0" anchor="ctr"/>
          <a:lstStyle>
            <a:lvl1pPr algn="l">
              <a:defRPr sz="75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303310076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9"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sz="1350" dirty="0">
              <a:solidFill>
                <a:prstClr val="white"/>
              </a:solidFill>
            </a:endParaRPr>
          </a:p>
        </p:txBody>
      </p:sp>
      <p:sp>
        <p:nvSpPr>
          <p:cNvPr id="2" name="Titel 1"/>
          <p:cNvSpPr>
            <a:spLocks noGrp="1"/>
          </p:cNvSpPr>
          <p:nvPr>
            <p:ph type="ctrTitle" hasCustomPrompt="1"/>
          </p:nvPr>
        </p:nvSpPr>
        <p:spPr>
          <a:xfrm>
            <a:off x="442913"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2"/>
            <a:ext cx="8216178" cy="1550153"/>
          </a:xfrm>
        </p:spPr>
        <p:txBody>
          <a:bodyPr>
            <a:normAutofit/>
          </a:bodyPr>
          <a:lstStyle>
            <a:lvl1pPr marL="214313" indent="-214313" algn="l">
              <a:buFont typeface="Arial"/>
              <a:buChar char="•"/>
              <a:defRPr sz="1350" baseline="0">
                <a:solidFill>
                  <a:srgbClr val="FFFFFF"/>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10"/>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Tree>
    <p:extLst>
      <p:ext uri="{BB962C8B-B14F-4D97-AF65-F5344CB8AC3E}">
        <p14:creationId xmlns:p14="http://schemas.microsoft.com/office/powerpoint/2010/main" val="2179148698"/>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1" y="1811338"/>
            <a:ext cx="8223250" cy="4305685"/>
          </a:xfrm>
        </p:spPr>
        <p:txBody>
          <a:bodyPr>
            <a:normAutofit/>
          </a:bodyPr>
          <a:lstStyle>
            <a:lvl1pPr marL="0" indent="0">
              <a:lnSpc>
                <a:spcPts val="1800"/>
              </a:lnSpc>
              <a:buFontTx/>
              <a:buNone/>
              <a:defRPr sz="1200">
                <a:solidFill>
                  <a:srgbClr val="000000"/>
                </a:solidFill>
              </a:defRPr>
            </a:lvl1pPr>
            <a:lvl2pPr marL="342900" indent="0">
              <a:lnSpc>
                <a:spcPts val="1800"/>
              </a:lnSpc>
              <a:buFontTx/>
              <a:buNone/>
              <a:defRPr sz="1200">
                <a:solidFill>
                  <a:srgbClr val="000000"/>
                </a:solidFill>
              </a:defRPr>
            </a:lvl2pPr>
            <a:lvl3pPr marL="685800" indent="0">
              <a:lnSpc>
                <a:spcPts val="1800"/>
              </a:lnSpc>
              <a:buFontTx/>
              <a:buNone/>
              <a:defRPr sz="1200">
                <a:solidFill>
                  <a:srgbClr val="000000"/>
                </a:solidFill>
              </a:defRPr>
            </a:lvl3pPr>
            <a:lvl4pPr marL="1028700" indent="0">
              <a:lnSpc>
                <a:spcPts val="1800"/>
              </a:lnSpc>
              <a:buFontTx/>
              <a:buNone/>
              <a:defRPr sz="1200">
                <a:solidFill>
                  <a:srgbClr val="000000"/>
                </a:solidFill>
              </a:defRPr>
            </a:lvl4pPr>
            <a:lvl5pPr marL="1371600" indent="0">
              <a:lnSpc>
                <a:spcPts val="1800"/>
              </a:lnSpc>
              <a:buFontTx/>
              <a:buNone/>
              <a:defRPr sz="12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54515444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1" y="1811338"/>
            <a:ext cx="8223250" cy="4305685"/>
          </a:xfrm>
        </p:spPr>
        <p:txBody>
          <a:bodyPr>
            <a:normAutofit/>
          </a:bodyPr>
          <a:lstStyle>
            <a:lvl1pPr marL="214313" indent="-214313">
              <a:lnSpc>
                <a:spcPts val="1800"/>
              </a:lnSpc>
              <a:buFont typeface="Arial"/>
              <a:buChar char="•"/>
              <a:defRPr sz="1200">
                <a:solidFill>
                  <a:schemeClr val="tx1"/>
                </a:solidFill>
              </a:defRPr>
            </a:lvl1pPr>
            <a:lvl2pPr marL="342900" indent="0">
              <a:lnSpc>
                <a:spcPts val="1800"/>
              </a:lnSpc>
              <a:buFontTx/>
              <a:buNone/>
              <a:defRPr sz="1350"/>
            </a:lvl2pPr>
            <a:lvl3pPr marL="685800" indent="0">
              <a:lnSpc>
                <a:spcPts val="1800"/>
              </a:lnSpc>
              <a:buFontTx/>
              <a:buNone/>
              <a:defRPr sz="1350"/>
            </a:lvl3pPr>
            <a:lvl4pPr marL="1028700" indent="0">
              <a:lnSpc>
                <a:spcPts val="1800"/>
              </a:lnSpc>
              <a:buFontTx/>
              <a:buNone/>
              <a:defRPr sz="1350"/>
            </a:lvl4pPr>
            <a:lvl5pPr marL="1371600" indent="0">
              <a:lnSpc>
                <a:spcPts val="1800"/>
              </a:lnSpc>
              <a:buFontTx/>
              <a:buNone/>
              <a:defRPr sz="1350"/>
            </a:lvl5pPr>
          </a:lstStyle>
          <a:p>
            <a:pPr lvl="0"/>
            <a:r>
              <a:rPr lang="nl-NL" dirty="0"/>
              <a:t>Klik om de tekststijl van het model te bewerken</a:t>
            </a:r>
          </a:p>
        </p:txBody>
      </p:sp>
    </p:spTree>
    <p:extLst>
      <p:ext uri="{BB962C8B-B14F-4D97-AF65-F5344CB8AC3E}">
        <p14:creationId xmlns:p14="http://schemas.microsoft.com/office/powerpoint/2010/main" val="30250188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4" y="1811338"/>
            <a:ext cx="4453799" cy="4305685"/>
          </a:xfrm>
        </p:spPr>
        <p:txBody>
          <a:bodyPr>
            <a:normAutofit/>
          </a:bodyPr>
          <a:lstStyle>
            <a:lvl1pPr marL="214313" indent="-214313">
              <a:lnSpc>
                <a:spcPts val="1800"/>
              </a:lnSpc>
              <a:buFont typeface="Arial"/>
              <a:buChar char="•"/>
              <a:defRPr sz="1200">
                <a:solidFill>
                  <a:schemeClr val="tx1"/>
                </a:solidFill>
              </a:defRPr>
            </a:lvl1pPr>
            <a:lvl2pPr marL="342900" indent="0">
              <a:lnSpc>
                <a:spcPts val="1800"/>
              </a:lnSpc>
              <a:buFontTx/>
              <a:buNone/>
              <a:defRPr sz="1350"/>
            </a:lvl2pPr>
            <a:lvl3pPr marL="685800" indent="0">
              <a:lnSpc>
                <a:spcPts val="1800"/>
              </a:lnSpc>
              <a:buFontTx/>
              <a:buNone/>
              <a:defRPr sz="1350"/>
            </a:lvl3pPr>
            <a:lvl4pPr marL="1028700" indent="0">
              <a:lnSpc>
                <a:spcPts val="1800"/>
              </a:lnSpc>
              <a:buFontTx/>
              <a:buNone/>
              <a:defRPr sz="1350"/>
            </a:lvl4pPr>
            <a:lvl5pPr marL="1371600" indent="0">
              <a:lnSpc>
                <a:spcPts val="1800"/>
              </a:lnSpc>
              <a:buFontTx/>
              <a:buNone/>
              <a:defRPr sz="135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4" y="1811338"/>
            <a:ext cx="3494087" cy="4300538"/>
          </a:xfrm>
        </p:spPr>
        <p:txBody>
          <a:bodyPr/>
          <a:lstStyle/>
          <a:p>
            <a:endParaRPr lang="nl-NL"/>
          </a:p>
        </p:txBody>
      </p:sp>
    </p:spTree>
    <p:extLst>
      <p:ext uri="{BB962C8B-B14F-4D97-AF65-F5344CB8AC3E}">
        <p14:creationId xmlns:p14="http://schemas.microsoft.com/office/powerpoint/2010/main" val="423505270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14313" indent="-214313" algn="l">
              <a:buFont typeface="Arial"/>
              <a:buChar char="•"/>
              <a:defRPr>
                <a:solidFill>
                  <a:schemeClr val="tx1"/>
                </a:solidFill>
              </a:defRPr>
            </a:lvl1pPr>
            <a:lvl2pPr marL="557213" indent="-214313" algn="l">
              <a:buFont typeface="Arial"/>
              <a:buChar char="•"/>
              <a:defRPr/>
            </a:lvl2pPr>
            <a:lvl3pPr marL="900113" indent="-214313" algn="l">
              <a:buFont typeface="Arial"/>
              <a:buChar char="•"/>
              <a:defRPr/>
            </a:lvl3pPr>
            <a:lvl4pPr marL="1243013" indent="-214313" algn="l">
              <a:buFont typeface="Arial"/>
              <a:buChar char="•"/>
              <a:defRPr/>
            </a:lvl4pPr>
            <a:lvl5pPr marL="1585913" indent="-214313"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26627475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20"/>
            <a:ext cx="9144000" cy="1486045"/>
          </a:xfrm>
        </p:spPr>
        <p:txBody>
          <a:bodyPr>
            <a:normAutofit/>
          </a:bodyPr>
          <a:lstStyle>
            <a:lvl1pPr>
              <a:defRPr sz="1050"/>
            </a:lvl1pPr>
          </a:lstStyle>
          <a:p>
            <a:endParaRPr lang="nl-NL" dirty="0"/>
          </a:p>
        </p:txBody>
      </p:sp>
      <p:sp>
        <p:nvSpPr>
          <p:cNvPr id="7" name="Titel 1"/>
          <p:cNvSpPr>
            <a:spLocks noGrp="1"/>
          </p:cNvSpPr>
          <p:nvPr>
            <p:ph type="title"/>
          </p:nvPr>
        </p:nvSpPr>
        <p:spPr>
          <a:xfrm>
            <a:off x="450850" y="1169392"/>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1800"/>
              </a:lnSpc>
              <a:buFontTx/>
              <a:buNone/>
              <a:defRPr sz="1200">
                <a:solidFill>
                  <a:srgbClr val="000000"/>
                </a:solidFill>
              </a:defRPr>
            </a:lvl1pPr>
            <a:lvl2pPr marL="342900" indent="0">
              <a:lnSpc>
                <a:spcPts val="1800"/>
              </a:lnSpc>
              <a:buFontTx/>
              <a:buNone/>
              <a:defRPr sz="1200">
                <a:solidFill>
                  <a:srgbClr val="000000"/>
                </a:solidFill>
              </a:defRPr>
            </a:lvl2pPr>
            <a:lvl3pPr marL="685800" indent="0">
              <a:lnSpc>
                <a:spcPts val="1800"/>
              </a:lnSpc>
              <a:buFontTx/>
              <a:buNone/>
              <a:defRPr sz="1200">
                <a:solidFill>
                  <a:srgbClr val="000000"/>
                </a:solidFill>
              </a:defRPr>
            </a:lvl3pPr>
            <a:lvl4pPr marL="1028700" indent="0">
              <a:lnSpc>
                <a:spcPts val="1800"/>
              </a:lnSpc>
              <a:buFontTx/>
              <a:buNone/>
              <a:defRPr sz="1200">
                <a:solidFill>
                  <a:srgbClr val="000000"/>
                </a:solidFill>
              </a:defRPr>
            </a:lvl4pPr>
            <a:lvl5pPr marL="1371600" indent="0">
              <a:lnSpc>
                <a:spcPts val="1800"/>
              </a:lnSpc>
              <a:buFontTx/>
              <a:buNone/>
              <a:defRPr sz="12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239250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10147242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175646404"/>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31"/>
            <a:ext cx="3890754" cy="2053685"/>
          </a:xfrm>
        </p:spPr>
        <p:txBody>
          <a:bodyPr>
            <a:normAutofit/>
          </a:bodyPr>
          <a:lstStyle>
            <a:lvl1pPr>
              <a:defRPr sz="1050"/>
            </a:lvl1pPr>
          </a:lstStyle>
          <a:p>
            <a:endParaRPr lang="nl-NL" dirty="0"/>
          </a:p>
        </p:txBody>
      </p:sp>
      <p:sp>
        <p:nvSpPr>
          <p:cNvPr id="7" name="Titel 1"/>
          <p:cNvSpPr>
            <a:spLocks noGrp="1"/>
          </p:cNvSpPr>
          <p:nvPr>
            <p:ph type="title"/>
          </p:nvPr>
        </p:nvSpPr>
        <p:spPr>
          <a:xfrm>
            <a:off x="450850" y="1169392"/>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40"/>
            <a:ext cx="8229600" cy="2073559"/>
          </a:xfrm>
        </p:spPr>
        <p:txBody>
          <a:bodyPr>
            <a:normAutofit/>
          </a:bodyPr>
          <a:lstStyle>
            <a:lvl1pPr marL="0" indent="0">
              <a:lnSpc>
                <a:spcPts val="1800"/>
              </a:lnSpc>
              <a:buFontTx/>
              <a:buNone/>
              <a:defRPr sz="1200">
                <a:solidFill>
                  <a:srgbClr val="000000"/>
                </a:solidFill>
              </a:defRPr>
            </a:lvl1pPr>
            <a:lvl2pPr marL="342900" indent="0">
              <a:lnSpc>
                <a:spcPts val="1800"/>
              </a:lnSpc>
              <a:buFontTx/>
              <a:buNone/>
              <a:defRPr sz="1200">
                <a:solidFill>
                  <a:srgbClr val="000000"/>
                </a:solidFill>
              </a:defRPr>
            </a:lvl2pPr>
            <a:lvl3pPr marL="685800" indent="0">
              <a:lnSpc>
                <a:spcPts val="1800"/>
              </a:lnSpc>
              <a:buFontTx/>
              <a:buNone/>
              <a:defRPr sz="1200">
                <a:solidFill>
                  <a:srgbClr val="000000"/>
                </a:solidFill>
              </a:defRPr>
            </a:lvl3pPr>
            <a:lvl4pPr marL="1028700" indent="0">
              <a:lnSpc>
                <a:spcPts val="1800"/>
              </a:lnSpc>
              <a:buFontTx/>
              <a:buNone/>
              <a:defRPr sz="1200">
                <a:solidFill>
                  <a:srgbClr val="000000"/>
                </a:solidFill>
              </a:defRPr>
            </a:lvl4pPr>
            <a:lvl5pPr marL="1371600" indent="0">
              <a:lnSpc>
                <a:spcPts val="1800"/>
              </a:lnSpc>
              <a:buFontTx/>
              <a:buNone/>
              <a:defRPr sz="12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31"/>
            <a:ext cx="3890754" cy="2053685"/>
          </a:xfrm>
        </p:spPr>
        <p:txBody>
          <a:bodyPr>
            <a:normAutofit/>
          </a:bodyPr>
          <a:lstStyle>
            <a:lvl1pPr>
              <a:defRPr sz="1050"/>
            </a:lvl1pPr>
          </a:lstStyle>
          <a:p>
            <a:endParaRPr lang="nl-NL" dirty="0"/>
          </a:p>
        </p:txBody>
      </p:sp>
    </p:spTree>
    <p:extLst>
      <p:ext uri="{BB962C8B-B14F-4D97-AF65-F5344CB8AC3E}">
        <p14:creationId xmlns:p14="http://schemas.microsoft.com/office/powerpoint/2010/main" val="253425379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4"/>
            <a:ext cx="3890754" cy="2053685"/>
          </a:xfrm>
        </p:spPr>
        <p:txBody>
          <a:bodyPr>
            <a:normAutofit/>
          </a:bodyPr>
          <a:lstStyle>
            <a:lvl1pPr>
              <a:defRPr sz="1050"/>
            </a:lvl1pPr>
          </a:lstStyle>
          <a:p>
            <a:endParaRPr lang="nl-NL" dirty="0"/>
          </a:p>
        </p:txBody>
      </p:sp>
      <p:sp>
        <p:nvSpPr>
          <p:cNvPr id="7" name="Titel 1"/>
          <p:cNvSpPr>
            <a:spLocks noGrp="1"/>
          </p:cNvSpPr>
          <p:nvPr>
            <p:ph type="title"/>
          </p:nvPr>
        </p:nvSpPr>
        <p:spPr>
          <a:xfrm>
            <a:off x="450850" y="1169392"/>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1" y="1811340"/>
            <a:ext cx="3947060" cy="4321175"/>
          </a:xfrm>
        </p:spPr>
        <p:txBody>
          <a:bodyPr>
            <a:normAutofit/>
          </a:bodyPr>
          <a:lstStyle>
            <a:lvl1pPr marL="0" indent="0">
              <a:lnSpc>
                <a:spcPts val="1800"/>
              </a:lnSpc>
              <a:buFontTx/>
              <a:buNone/>
              <a:defRPr sz="1200">
                <a:solidFill>
                  <a:srgbClr val="000000"/>
                </a:solidFill>
              </a:defRPr>
            </a:lvl1pPr>
            <a:lvl2pPr marL="342900" indent="0">
              <a:lnSpc>
                <a:spcPts val="1800"/>
              </a:lnSpc>
              <a:buFontTx/>
              <a:buNone/>
              <a:defRPr sz="1200">
                <a:solidFill>
                  <a:srgbClr val="000000"/>
                </a:solidFill>
              </a:defRPr>
            </a:lvl2pPr>
            <a:lvl3pPr marL="685800" indent="0">
              <a:lnSpc>
                <a:spcPts val="1800"/>
              </a:lnSpc>
              <a:buFontTx/>
              <a:buNone/>
              <a:defRPr sz="1200">
                <a:solidFill>
                  <a:srgbClr val="000000"/>
                </a:solidFill>
              </a:defRPr>
            </a:lvl3pPr>
            <a:lvl4pPr marL="1028700" indent="0">
              <a:lnSpc>
                <a:spcPts val="1800"/>
              </a:lnSpc>
              <a:buFontTx/>
              <a:buNone/>
              <a:defRPr sz="1200">
                <a:solidFill>
                  <a:srgbClr val="000000"/>
                </a:solidFill>
              </a:defRPr>
            </a:lvl4pPr>
            <a:lvl5pPr marL="1371600" indent="0">
              <a:lnSpc>
                <a:spcPts val="1800"/>
              </a:lnSpc>
              <a:buFontTx/>
              <a:buNone/>
              <a:defRPr sz="12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31"/>
            <a:ext cx="3890754" cy="2053685"/>
          </a:xfrm>
        </p:spPr>
        <p:txBody>
          <a:bodyPr>
            <a:normAutofit/>
          </a:bodyPr>
          <a:lstStyle>
            <a:lvl1pPr>
              <a:defRPr sz="1050"/>
            </a:lvl1pPr>
          </a:lstStyle>
          <a:p>
            <a:endParaRPr lang="nl-NL" dirty="0"/>
          </a:p>
        </p:txBody>
      </p:sp>
    </p:spTree>
    <p:extLst>
      <p:ext uri="{BB962C8B-B14F-4D97-AF65-F5344CB8AC3E}">
        <p14:creationId xmlns:p14="http://schemas.microsoft.com/office/powerpoint/2010/main" val="206586377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2"/>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1800"/>
              </a:lnSpc>
              <a:buFontTx/>
              <a:buNone/>
              <a:defRPr sz="1200">
                <a:solidFill>
                  <a:srgbClr val="000000"/>
                </a:solidFill>
              </a:defRPr>
            </a:lvl1pPr>
            <a:lvl2pPr marL="342900" indent="0">
              <a:lnSpc>
                <a:spcPts val="1800"/>
              </a:lnSpc>
              <a:buFontTx/>
              <a:buNone/>
              <a:defRPr sz="1200">
                <a:solidFill>
                  <a:srgbClr val="000000"/>
                </a:solidFill>
              </a:defRPr>
            </a:lvl2pPr>
            <a:lvl3pPr marL="685800" indent="0">
              <a:lnSpc>
                <a:spcPts val="1800"/>
              </a:lnSpc>
              <a:buFontTx/>
              <a:buNone/>
              <a:defRPr sz="1200">
                <a:solidFill>
                  <a:srgbClr val="000000"/>
                </a:solidFill>
              </a:defRPr>
            </a:lvl3pPr>
            <a:lvl4pPr marL="1028700" indent="0">
              <a:lnSpc>
                <a:spcPts val="1800"/>
              </a:lnSpc>
              <a:buFontTx/>
              <a:buNone/>
              <a:defRPr sz="1200">
                <a:solidFill>
                  <a:srgbClr val="000000"/>
                </a:solidFill>
              </a:defRPr>
            </a:lvl4pPr>
            <a:lvl5pPr marL="1371600" indent="0">
              <a:lnSpc>
                <a:spcPts val="1800"/>
              </a:lnSpc>
              <a:buFontTx/>
              <a:buNone/>
              <a:defRPr sz="12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9" y="1160464"/>
            <a:ext cx="4235017" cy="4972051"/>
          </a:xfrm>
        </p:spPr>
        <p:txBody>
          <a:bodyPr>
            <a:normAutofit/>
          </a:bodyPr>
          <a:lstStyle>
            <a:lvl1pPr>
              <a:defRPr sz="1050"/>
            </a:lvl1pPr>
          </a:lstStyle>
          <a:p>
            <a:endParaRPr lang="nl-NL" dirty="0"/>
          </a:p>
        </p:txBody>
      </p:sp>
    </p:spTree>
    <p:extLst>
      <p:ext uri="{BB962C8B-B14F-4D97-AF65-F5344CB8AC3E}">
        <p14:creationId xmlns:p14="http://schemas.microsoft.com/office/powerpoint/2010/main" val="1113035653"/>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6" y="1168400"/>
            <a:ext cx="6244648" cy="4159250"/>
          </a:xfrm>
        </p:spPr>
        <p:txBody>
          <a:bodyPr>
            <a:normAutofit/>
          </a:bodyPr>
          <a:lstStyle>
            <a:lvl1pPr>
              <a:defRPr sz="1050"/>
            </a:lvl1pPr>
          </a:lstStyle>
          <a:p>
            <a:endParaRPr lang="nl-NL" dirty="0"/>
          </a:p>
        </p:txBody>
      </p:sp>
      <p:sp>
        <p:nvSpPr>
          <p:cNvPr id="2" name="Titel 1"/>
          <p:cNvSpPr>
            <a:spLocks noGrp="1"/>
          </p:cNvSpPr>
          <p:nvPr>
            <p:ph type="title"/>
          </p:nvPr>
        </p:nvSpPr>
        <p:spPr>
          <a:xfrm>
            <a:off x="1445203" y="5384245"/>
            <a:ext cx="6244070" cy="519333"/>
          </a:xfrm>
        </p:spPr>
        <p:txBody>
          <a:bodyPr>
            <a:normAutofit/>
          </a:bodyPr>
          <a:lstStyle>
            <a:lvl1pPr>
              <a:defRPr sz="15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6" y="5765369"/>
            <a:ext cx="6245225" cy="407987"/>
          </a:xfrm>
        </p:spPr>
        <p:txBody>
          <a:bodyPr>
            <a:noAutofit/>
          </a:bodyPr>
          <a:lstStyle>
            <a:lvl1pPr algn="l">
              <a:defRPr sz="1050">
                <a:solidFill>
                  <a:srgbClr val="000000"/>
                </a:solidFill>
              </a:defRPr>
            </a:lvl1pPr>
            <a:lvl2pPr algn="l">
              <a:defRPr sz="1050"/>
            </a:lvl2pPr>
            <a:lvl3pPr algn="l">
              <a:defRPr sz="1050"/>
            </a:lvl3pPr>
            <a:lvl4pPr algn="l">
              <a:defRPr sz="1050"/>
            </a:lvl4pPr>
            <a:lvl5pPr algn="l">
              <a:defRPr sz="1050"/>
            </a:lvl5pPr>
          </a:lstStyle>
          <a:p>
            <a:pPr lvl="0"/>
            <a:r>
              <a:rPr lang="nl-NL" dirty="0"/>
              <a:t>Klik om de tekststijl van het model te bewerken</a:t>
            </a:r>
          </a:p>
        </p:txBody>
      </p:sp>
    </p:spTree>
    <p:extLst>
      <p:ext uri="{BB962C8B-B14F-4D97-AF65-F5344CB8AC3E}">
        <p14:creationId xmlns:p14="http://schemas.microsoft.com/office/powerpoint/2010/main" val="719683342"/>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2919557" cy="4159250"/>
          </a:xfrm>
        </p:spPr>
        <p:txBody>
          <a:bodyPr>
            <a:normAutofit/>
          </a:bodyPr>
          <a:lstStyle>
            <a:lvl1pPr>
              <a:defRPr sz="1050"/>
            </a:lvl1pPr>
          </a:lstStyle>
          <a:p>
            <a:endParaRPr lang="nl-NL" dirty="0"/>
          </a:p>
        </p:txBody>
      </p:sp>
      <p:sp>
        <p:nvSpPr>
          <p:cNvPr id="2" name="Titel 1"/>
          <p:cNvSpPr>
            <a:spLocks noGrp="1"/>
          </p:cNvSpPr>
          <p:nvPr>
            <p:ph type="title"/>
          </p:nvPr>
        </p:nvSpPr>
        <p:spPr>
          <a:xfrm>
            <a:off x="1445203" y="5384245"/>
            <a:ext cx="6244070" cy="519333"/>
          </a:xfrm>
        </p:spPr>
        <p:txBody>
          <a:bodyPr>
            <a:normAutofit/>
          </a:bodyPr>
          <a:lstStyle>
            <a:lvl1pPr>
              <a:defRPr sz="15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6" y="5765369"/>
            <a:ext cx="6245225" cy="407987"/>
          </a:xfrm>
        </p:spPr>
        <p:txBody>
          <a:bodyPr>
            <a:noAutofit/>
          </a:bodyPr>
          <a:lstStyle>
            <a:lvl1pPr algn="l">
              <a:defRPr sz="1050">
                <a:solidFill>
                  <a:srgbClr val="000000"/>
                </a:solidFill>
              </a:defRPr>
            </a:lvl1pPr>
            <a:lvl2pPr algn="l">
              <a:defRPr sz="1050"/>
            </a:lvl2pPr>
            <a:lvl3pPr algn="l">
              <a:defRPr sz="1050"/>
            </a:lvl3pPr>
            <a:lvl4pPr algn="l">
              <a:defRPr sz="1050"/>
            </a:lvl4pPr>
            <a:lvl5pPr algn="l">
              <a:defRPr sz="105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8" y="1160463"/>
            <a:ext cx="2932546" cy="4159250"/>
          </a:xfrm>
        </p:spPr>
        <p:txBody>
          <a:bodyPr>
            <a:normAutofit/>
          </a:bodyPr>
          <a:lstStyle>
            <a:lvl1pPr>
              <a:defRPr sz="1050"/>
            </a:lvl1pPr>
          </a:lstStyle>
          <a:p>
            <a:endParaRPr lang="nl-NL" dirty="0"/>
          </a:p>
        </p:txBody>
      </p:sp>
    </p:spTree>
    <p:extLst>
      <p:ext uri="{BB962C8B-B14F-4D97-AF65-F5344CB8AC3E}">
        <p14:creationId xmlns:p14="http://schemas.microsoft.com/office/powerpoint/2010/main" val="403506916"/>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Inhoudsopgave met bullet">
    <p:spTree>
      <p:nvGrpSpPr>
        <p:cNvPr id="1" name=""/>
        <p:cNvGrpSpPr/>
        <p:nvPr/>
      </p:nvGrpSpPr>
      <p:grpSpPr>
        <a:xfrm>
          <a:off x="0" y="0"/>
          <a:ext cx="0" cy="0"/>
          <a:chOff x="0" y="0"/>
          <a:chExt cx="0" cy="0"/>
        </a:xfrm>
      </p:grpSpPr>
      <p:sp>
        <p:nvSpPr>
          <p:cNvPr id="5" name="shpTitel"/>
          <p:cNvSpPr>
            <a:spLocks noGrp="1" noChangeArrowheads="1"/>
          </p:cNvSpPr>
          <p:nvPr>
            <p:ph type="title"/>
          </p:nvPr>
        </p:nvSpPr>
        <p:spPr bwMode="auto">
          <a:xfrm>
            <a:off x="1600200" y="2514600"/>
            <a:ext cx="7086600" cy="2895600"/>
          </a:xfrm>
          <a:prstGeom prst="rect">
            <a:avLst/>
          </a:prstGeom>
          <a:noFill/>
          <a:ln w="9525">
            <a:noFill/>
            <a:miter lim="800000"/>
            <a:headEnd/>
            <a:tailEnd/>
          </a:ln>
          <a:effectLst/>
        </p:spPr>
        <p:txBody>
          <a:bodyPr/>
          <a:lstStyle/>
          <a:p>
            <a:pPr lvl="0"/>
            <a:r>
              <a:rPr lang="nl-NL" dirty="0"/>
              <a:t>Klik om het opmaakprofiel te bewerken</a:t>
            </a:r>
          </a:p>
        </p:txBody>
      </p:sp>
    </p:spTree>
    <p:extLst>
      <p:ext uri="{BB962C8B-B14F-4D97-AF65-F5344CB8AC3E}">
        <p14:creationId xmlns:p14="http://schemas.microsoft.com/office/powerpoint/2010/main" val="37129257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shpVoettekst"/>
          <p:cNvSpPr>
            <a:spLocks noGrp="1" noChangeArrowheads="1"/>
          </p:cNvSpPr>
          <p:nvPr>
            <p:ph type="ftr" sz="quarter" idx="10"/>
          </p:nvPr>
        </p:nvSpPr>
        <p:spPr>
          <a:ln/>
        </p:spPr>
        <p:txBody>
          <a:bodyPr/>
          <a:lstStyle>
            <a:lvl1pPr>
              <a:defRPr/>
            </a:lvl1pPr>
          </a:lstStyle>
          <a:p>
            <a:pPr>
              <a:defRPr/>
            </a:pPr>
            <a:endParaRPr lang="nl-NL"/>
          </a:p>
        </p:txBody>
      </p:sp>
      <p:sp>
        <p:nvSpPr>
          <p:cNvPr id="5"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2018286032"/>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194786252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Obj" preserve="1">
  <p:cSld name="Titelbalk hoo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864000"/>
          </a:xfrm>
        </p:spPr>
        <p:txBody>
          <a:bodyPr/>
          <a:lstStyle/>
          <a:p>
            <a:r>
              <a:rPr lang="nl-NL" dirty="0"/>
              <a:t>Klik om de stijl te bewerken</a:t>
            </a:r>
          </a:p>
        </p:txBody>
      </p:sp>
      <p:sp>
        <p:nvSpPr>
          <p:cNvPr id="3" name="Tijdelijke aanduiding voor inhoud 2"/>
          <p:cNvSpPr>
            <a:spLocks noGrp="1"/>
          </p:cNvSpPr>
          <p:nvPr>
            <p:ph sz="half" idx="1"/>
          </p:nvPr>
        </p:nvSpPr>
        <p:spPr>
          <a:xfrm>
            <a:off x="352800" y="2178000"/>
            <a:ext cx="4129200" cy="4032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5600" y="1066800"/>
            <a:ext cx="4572000" cy="526074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1998904933"/>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woObj" preserve="1">
  <p:cSld name="Titelbalk laa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522326"/>
          </a:xfrm>
        </p:spPr>
        <p:txBody>
          <a:bodyPr/>
          <a:lstStyle/>
          <a:p>
            <a:r>
              <a:rPr lang="nl-NL" dirty="0"/>
              <a:t>Klik om de stijl te bewerken</a:t>
            </a:r>
          </a:p>
        </p:txBody>
      </p:sp>
      <p:sp>
        <p:nvSpPr>
          <p:cNvPr id="3" name="Tijdelijke aanduiding voor inhoud 2"/>
          <p:cNvSpPr>
            <a:spLocks noGrp="1"/>
          </p:cNvSpPr>
          <p:nvPr>
            <p:ph sz="half" idx="1"/>
          </p:nvPr>
        </p:nvSpPr>
        <p:spPr>
          <a:xfrm>
            <a:off x="352800" y="1814400"/>
            <a:ext cx="4129200" cy="4399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2000" y="1066800"/>
            <a:ext cx="4572000" cy="524827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3445781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506737727"/>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Titelpagina met afbeelding">
    <p:spTree>
      <p:nvGrpSpPr>
        <p:cNvPr id="1" name=""/>
        <p:cNvGrpSpPr/>
        <p:nvPr/>
      </p:nvGrpSpPr>
      <p:grpSpPr>
        <a:xfrm>
          <a:off x="0" y="0"/>
          <a:ext cx="0" cy="0"/>
          <a:chOff x="0" y="0"/>
          <a:chExt cx="0" cy="0"/>
        </a:xfrm>
      </p:grpSpPr>
      <p:sp>
        <p:nvSpPr>
          <p:cNvPr id="3" name="Titel 1"/>
          <p:cNvSpPr txBox="1">
            <a:spLocks/>
          </p:cNvSpPr>
          <p:nvPr userDrawn="1"/>
        </p:nvSpPr>
        <p:spPr bwMode="auto">
          <a:xfrm>
            <a:off x="352425" y="1263650"/>
            <a:ext cx="4129088" cy="522288"/>
          </a:xfrm>
          <a:prstGeom prst="rect">
            <a:avLst/>
          </a:prstGeom>
          <a:solidFill>
            <a:srgbClr val="FFFFFF"/>
          </a:solidFill>
          <a:ln w="9525">
            <a:noFill/>
            <a:miter lim="800000"/>
            <a:headEnd/>
            <a:tailEnd/>
          </a:ln>
          <a:effectLst/>
        </p:spPr>
        <p:txBody>
          <a:bodyPr/>
          <a:lstStyle/>
          <a:p>
            <a:pPr>
              <a:defRPr/>
            </a:pPr>
            <a:r>
              <a:rPr lang="nl-NL" sz="2600" kern="0" spc="-60" dirty="0">
                <a:solidFill>
                  <a:srgbClr val="39870C"/>
                </a:solidFill>
                <a:latin typeface="Verdana" pitchFamily="34" charset="0"/>
                <a:ea typeface="Verdana" pitchFamily="34" charset="0"/>
                <a:cs typeface="Verdana" pitchFamily="34" charset="0"/>
              </a:rPr>
              <a:t>Klik om de stijl te bewerken</a:t>
            </a:r>
          </a:p>
        </p:txBody>
      </p:sp>
      <p:sp>
        <p:nvSpPr>
          <p:cNvPr id="8" name="shpTekst"/>
          <p:cNvSpPr>
            <a:spLocks noGrp="1"/>
          </p:cNvSpPr>
          <p:nvPr>
            <p:ph idx="1"/>
          </p:nvPr>
        </p:nvSpPr>
        <p:spPr bwMode="auto">
          <a:xfrm>
            <a:off x="4910138" y="1493838"/>
            <a:ext cx="3600450" cy="2773362"/>
          </a:xfrm>
          <a:prstGeom prst="rect">
            <a:avLst/>
          </a:prstGeom>
          <a:noFill/>
          <a:ln w="9525">
            <a:noFill/>
            <a:miter lim="800000"/>
            <a:headEnd/>
            <a:tailEnd/>
          </a:ln>
        </p:spPr>
        <p:txBody>
          <a:bodyPr/>
          <a:lstStyle/>
          <a:p>
            <a:pPr lvl="0"/>
            <a:r>
              <a:rPr lang="nl-NL" dirty="0"/>
              <a:t>Klik om de modelstijlen te bewerken</a:t>
            </a:r>
          </a:p>
        </p:txBody>
      </p:sp>
      <p:sp>
        <p:nvSpPr>
          <p:cNvPr id="4" name="shpVoettekst"/>
          <p:cNvSpPr>
            <a:spLocks noGrp="1" noChangeArrowheads="1"/>
          </p:cNvSpPr>
          <p:nvPr>
            <p:ph type="ftr" sz="quarter" idx="10"/>
          </p:nvPr>
        </p:nvSpPr>
        <p:spPr/>
        <p:txBody>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5" name="shpDatum"/>
          <p:cNvSpPr>
            <a:spLocks noGrp="1" noChangeArrowheads="1"/>
          </p:cNvSpPr>
          <p:nvPr>
            <p:ph type="dt" sz="half" idx="11"/>
          </p:nvPr>
        </p:nvSpPr>
        <p:spPr/>
        <p:txBody>
          <a:bodyPr/>
          <a:lstStyle>
            <a:lvl1pPr algn="r">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Tree>
    <p:extLst>
      <p:ext uri="{BB962C8B-B14F-4D97-AF65-F5344CB8AC3E}">
        <p14:creationId xmlns:p14="http://schemas.microsoft.com/office/powerpoint/2010/main" val="355913957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C8B750-38C9-422F-8CB8-E554F6539488}"/>
              </a:ext>
            </a:extLst>
          </p:cNvPr>
          <p:cNvSpPr>
            <a:spLocks noGrp="1"/>
          </p:cNvSpPr>
          <p:nvPr>
            <p:ph type="title"/>
          </p:nvPr>
        </p:nvSpPr>
        <p:spPr>
          <a:xfrm>
            <a:off x="193431" y="867508"/>
            <a:ext cx="8697058" cy="823180"/>
          </a:xfrm>
        </p:spPr>
        <p:txBody>
          <a:bodyPr/>
          <a:lstStyle/>
          <a:p>
            <a:r>
              <a:rPr lang="nl-NL" dirty="0"/>
              <a:t>Klik om stijl te bewerken</a:t>
            </a:r>
          </a:p>
        </p:txBody>
      </p:sp>
      <p:sp>
        <p:nvSpPr>
          <p:cNvPr id="3" name="Tijdelijke aanduiding voor inhoud 2">
            <a:extLst>
              <a:ext uri="{FF2B5EF4-FFF2-40B4-BE49-F238E27FC236}">
                <a16:creationId xmlns:a16="http://schemas.microsoft.com/office/drawing/2014/main" id="{5831B1DD-A377-4C01-8576-AB77FC5C7DDD}"/>
              </a:ext>
            </a:extLst>
          </p:cNvPr>
          <p:cNvSpPr>
            <a:spLocks noGrp="1"/>
          </p:cNvSpPr>
          <p:nvPr>
            <p:ph idx="1"/>
          </p:nvPr>
        </p:nvSpPr>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dianummer 5">
            <a:extLst>
              <a:ext uri="{FF2B5EF4-FFF2-40B4-BE49-F238E27FC236}">
                <a16:creationId xmlns:a16="http://schemas.microsoft.com/office/drawing/2014/main" id="{99A0134D-70F7-44B4-9EFF-B7462114B0DA}"/>
              </a:ext>
            </a:extLst>
          </p:cNvPr>
          <p:cNvSpPr>
            <a:spLocks noGrp="1"/>
          </p:cNvSpPr>
          <p:nvPr>
            <p:ph type="sldNum" sz="quarter" idx="12"/>
          </p:nvPr>
        </p:nvSpPr>
        <p:spPr>
          <a:xfrm>
            <a:off x="6833089" y="6547254"/>
            <a:ext cx="2057400" cy="298824"/>
          </a:xfrm>
        </p:spPr>
        <p:txBody>
          <a:bodyPr/>
          <a:lstStyle/>
          <a:p>
            <a:fld id="{7193B957-553A-438D-8AE2-4BD0C0C7ACF9}" type="slidenum">
              <a:rPr lang="nl-NL" smtClean="0">
                <a:solidFill>
                  <a:prstClr val="white"/>
                </a:solidFill>
              </a:rPr>
              <a:pPr/>
              <a:t>‹nr.›</a:t>
            </a:fld>
            <a:endParaRPr lang="nl-NL">
              <a:solidFill>
                <a:prstClr val="white"/>
              </a:solidFill>
            </a:endParaRPr>
          </a:p>
        </p:txBody>
      </p:sp>
    </p:spTree>
    <p:extLst>
      <p:ext uri="{BB962C8B-B14F-4D97-AF65-F5344CB8AC3E}">
        <p14:creationId xmlns:p14="http://schemas.microsoft.com/office/powerpoint/2010/main" val="131322311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DBA625-DF0D-415D-B342-859423E9422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CCF4391-711F-47D7-9C0A-AFE4C05A83F9}"/>
              </a:ext>
            </a:extLst>
          </p:cNvPr>
          <p:cNvSpPr>
            <a:spLocks noGrp="1"/>
          </p:cNvSpPr>
          <p:nvPr>
            <p:ph sz="half" idx="1"/>
          </p:nvPr>
        </p:nvSpPr>
        <p:spPr>
          <a:xfrm>
            <a:off x="193431" y="1825625"/>
            <a:ext cx="4321420" cy="4351338"/>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89373D48-F395-4AC3-BD95-08B7BAC86D9D}"/>
              </a:ext>
            </a:extLst>
          </p:cNvPr>
          <p:cNvSpPr>
            <a:spLocks noGrp="1"/>
          </p:cNvSpPr>
          <p:nvPr>
            <p:ph sz="half" idx="2"/>
          </p:nvPr>
        </p:nvSpPr>
        <p:spPr>
          <a:xfrm>
            <a:off x="4629151" y="1825625"/>
            <a:ext cx="4261337" cy="4351338"/>
          </a:xfrm>
        </p:spPr>
        <p:txBody>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dianummer 6">
            <a:extLst>
              <a:ext uri="{FF2B5EF4-FFF2-40B4-BE49-F238E27FC236}">
                <a16:creationId xmlns:a16="http://schemas.microsoft.com/office/drawing/2014/main" id="{9485C5C5-6F17-45C3-836F-2FB78E1EE461}"/>
              </a:ext>
            </a:extLst>
          </p:cNvPr>
          <p:cNvSpPr>
            <a:spLocks noGrp="1"/>
          </p:cNvSpPr>
          <p:nvPr>
            <p:ph type="sldNum" sz="quarter" idx="12"/>
          </p:nvPr>
        </p:nvSpPr>
        <p:spPr/>
        <p:txBody>
          <a:bodyPr/>
          <a:lstStyle/>
          <a:p>
            <a:fld id="{7193B957-553A-438D-8AE2-4BD0C0C7ACF9}" type="slidenum">
              <a:rPr lang="nl-NL" smtClean="0">
                <a:solidFill>
                  <a:prstClr val="white"/>
                </a:solidFill>
              </a:rPr>
              <a:pPr/>
              <a:t>‹nr.›</a:t>
            </a:fld>
            <a:endParaRPr lang="nl-NL">
              <a:solidFill>
                <a:prstClr val="white"/>
              </a:solidFill>
            </a:endParaRPr>
          </a:p>
        </p:txBody>
      </p:sp>
    </p:spTree>
    <p:extLst>
      <p:ext uri="{BB962C8B-B14F-4D97-AF65-F5344CB8AC3E}">
        <p14:creationId xmlns:p14="http://schemas.microsoft.com/office/powerpoint/2010/main" val="4257929596"/>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Aangepaste indeling">
    <p:spTree>
      <p:nvGrpSpPr>
        <p:cNvPr id="1" name=""/>
        <p:cNvGrpSpPr/>
        <p:nvPr/>
      </p:nvGrpSpPr>
      <p:grpSpPr>
        <a:xfrm>
          <a:off x="0" y="0"/>
          <a:ext cx="0" cy="0"/>
          <a:chOff x="0" y="0"/>
          <a:chExt cx="0" cy="0"/>
        </a:xfrm>
      </p:grpSpPr>
      <p:sp>
        <p:nvSpPr>
          <p:cNvPr id="2" name="Tijdelijke aanduiding voor datum 8"/>
          <p:cNvSpPr>
            <a:spLocks noGrp="1"/>
          </p:cNvSpPr>
          <p:nvPr>
            <p:ph type="dt" sz="half" idx="10"/>
          </p:nvPr>
        </p:nvSpPr>
        <p:spPr/>
        <p:txBody>
          <a:bodyPr/>
          <a:lstStyle>
            <a:lvl1pPr>
              <a:defRPr/>
            </a:lvl1pPr>
          </a:lstStyle>
          <a:p>
            <a:pPr defTabSz="914400">
              <a:defRPr/>
            </a:pPr>
            <a:endParaRPr lang="nl-NL" dirty="0">
              <a:solidFill>
                <a:prstClr val="black"/>
              </a:solidFill>
            </a:endParaRPr>
          </a:p>
        </p:txBody>
      </p:sp>
    </p:spTree>
    <p:extLst>
      <p:ext uri="{BB962C8B-B14F-4D97-AF65-F5344CB8AC3E}">
        <p14:creationId xmlns:p14="http://schemas.microsoft.com/office/powerpoint/2010/main" val="3548956927"/>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2_Titel en object">
    <p:spTree>
      <p:nvGrpSpPr>
        <p:cNvPr id="1" name=""/>
        <p:cNvGrpSpPr/>
        <p:nvPr/>
      </p:nvGrpSpPr>
      <p:grpSpPr>
        <a:xfrm>
          <a:off x="0" y="0"/>
          <a:ext cx="0" cy="0"/>
          <a:chOff x="0" y="0"/>
          <a:chExt cx="0" cy="0"/>
        </a:xfrm>
      </p:grpSpPr>
      <p:sp>
        <p:nvSpPr>
          <p:cNvPr id="2" name="Titel 1"/>
          <p:cNvSpPr>
            <a:spLocks noGrp="1"/>
          </p:cNvSpPr>
          <p:nvPr>
            <p:ph type="title"/>
          </p:nvPr>
        </p:nvSpPr>
        <p:spPr>
          <a:noFill/>
          <a:ln>
            <a:noFill/>
          </a:ln>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a:t>Klik om de modelstijlen te bewerken</a:t>
            </a:r>
          </a:p>
          <a:p>
            <a:pPr lvl="1"/>
            <a:r>
              <a:rPr lang="nl-NL"/>
              <a:t>Tweede niveau</a:t>
            </a:r>
          </a:p>
          <a:p>
            <a:pPr lvl="2"/>
            <a:r>
              <a:rPr lang="nl-NL"/>
              <a:t>Derde niveau</a:t>
            </a:r>
          </a:p>
          <a:p>
            <a:pPr lvl="3"/>
            <a:r>
              <a:rPr lang="nl-NL"/>
              <a:t>Vierde niveau</a:t>
            </a:r>
          </a:p>
        </p:txBody>
      </p:sp>
      <p:sp>
        <p:nvSpPr>
          <p:cNvPr id="5" name="Slide Number Placeholder 5"/>
          <p:cNvSpPr>
            <a:spLocks noGrp="1"/>
          </p:cNvSpPr>
          <p:nvPr>
            <p:ph type="sldNum" sz="quarter" idx="11"/>
          </p:nvPr>
        </p:nvSpPr>
        <p:spPr/>
        <p:txBody>
          <a:bodyPr/>
          <a:lstStyle>
            <a:lvl1pPr>
              <a:defRPr smtClean="0"/>
            </a:lvl1pPr>
          </a:lstStyle>
          <a:p>
            <a:pPr>
              <a:defRPr/>
            </a:pPr>
            <a:fld id="{D5059343-1169-486F-9ECC-B8659193C848}" type="slidenum">
              <a:rPr lang="nl-NL" altLang="nl-NL">
                <a:solidFill>
                  <a:prstClr val="white"/>
                </a:solidFill>
              </a:rPr>
              <a:pPr>
                <a:defRPr/>
              </a:pPr>
              <a:t>‹nr.›</a:t>
            </a:fld>
            <a:endParaRPr lang="nl-NL" altLang="nl-NL">
              <a:solidFill>
                <a:prstClr val="white"/>
              </a:solidFill>
            </a:endParaRPr>
          </a:p>
        </p:txBody>
      </p:sp>
    </p:spTree>
    <p:extLst>
      <p:ext uri="{BB962C8B-B14F-4D97-AF65-F5344CB8AC3E}">
        <p14:creationId xmlns:p14="http://schemas.microsoft.com/office/powerpoint/2010/main" val="1480713381"/>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03547339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52075643"/>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88699343"/>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426753431"/>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656194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284312485"/>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282106027"/>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239434678"/>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93846097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121787970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4266984314"/>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3650906049"/>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845704924"/>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16378883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39914550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091615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92558377"/>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50050386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423574764"/>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4"/>
          <p:cNvSpPr>
            <a:spLocks noGrp="1"/>
          </p:cNvSpPr>
          <p:nvPr>
            <p:ph type="sldNum" sz="quarter" idx="11"/>
          </p:nvPr>
        </p:nvSpPr>
        <p:spPr/>
        <p:txBody>
          <a:bodyPr/>
          <a:lstStyle>
            <a:lvl1pPr>
              <a:defRPr/>
            </a:lvl1pPr>
          </a:lstStyle>
          <a:p>
            <a:fld id="{2ACDB467-7873-4513-AFB0-64C93AB0D52A}" type="slidenum">
              <a:rPr lang="nl-NL">
                <a:solidFill>
                  <a:prstClr val="black"/>
                </a:solidFill>
              </a:rPr>
              <a:pPr/>
              <a:t>‹nr.›</a:t>
            </a:fld>
            <a:endParaRPr lang="nl-NL">
              <a:solidFill>
                <a:prstClr val="black"/>
              </a:solidFill>
            </a:endParaRPr>
          </a:p>
        </p:txBody>
      </p:sp>
      <p:sp>
        <p:nvSpPr>
          <p:cNvPr id="6" name="Tijdelijke aanduiding voor datum 5"/>
          <p:cNvSpPr>
            <a:spLocks noGrp="1"/>
          </p:cNvSpPr>
          <p:nvPr>
            <p:ph type="dt" sz="half" idx="12"/>
          </p:nvPr>
        </p:nvSpPr>
        <p:spPr/>
        <p:txBody>
          <a:bodyPr/>
          <a:lstStyle>
            <a:lvl1pPr>
              <a:defRPr/>
            </a:lvl1pPr>
          </a:lstStyle>
          <a:p>
            <a:r>
              <a:rPr lang="nl-NL"/>
              <a:t>1 maart 2017</a:t>
            </a:r>
            <a:endParaRPr lang="nl-NL" dirty="0"/>
          </a:p>
        </p:txBody>
      </p:sp>
      <p:sp>
        <p:nvSpPr>
          <p:cNvPr id="12"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a:t>Ministerie van Infrastructuur en Milieu</a:t>
            </a:r>
            <a:endParaRPr lang="nl-NL" dirty="0"/>
          </a:p>
        </p:txBody>
      </p:sp>
    </p:spTree>
    <p:extLst>
      <p:ext uri="{BB962C8B-B14F-4D97-AF65-F5344CB8AC3E}">
        <p14:creationId xmlns:p14="http://schemas.microsoft.com/office/powerpoint/2010/main" val="285584845"/>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smtClean="0"/>
              <a:t>Titelstijl van model bewerken</a:t>
            </a:r>
            <a:endParaRPr lang="nl-NL" dirty="0"/>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&lt;naam&gt;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smtClean="0"/>
              <a:t>&lt;versie&gt;</a:t>
            </a:r>
            <a:endParaRPr lang="nl-NL" dirty="0"/>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512559155"/>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925536620"/>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6644998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68808121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180511439"/>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4171872984"/>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8561220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1986016379"/>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3389920319"/>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Tree>
    <p:extLst>
      <p:ext uri="{BB962C8B-B14F-4D97-AF65-F5344CB8AC3E}">
        <p14:creationId xmlns:p14="http://schemas.microsoft.com/office/powerpoint/2010/main" val="424896264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1597619590"/>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smtClean="0"/>
              <a:t>Klik om de tekststijl van het model te bewerken</a:t>
            </a:r>
          </a:p>
        </p:txBody>
      </p:sp>
    </p:spTree>
    <p:extLst>
      <p:ext uri="{BB962C8B-B14F-4D97-AF65-F5344CB8AC3E}">
        <p14:creationId xmlns:p14="http://schemas.microsoft.com/office/powerpoint/2010/main" val="36996129"/>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2230634878"/>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69610527"/>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49720857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291253499"/>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Tree>
    <p:extLst>
      <p:ext uri="{BB962C8B-B14F-4D97-AF65-F5344CB8AC3E}">
        <p14:creationId xmlns:p14="http://schemas.microsoft.com/office/powerpoint/2010/main" val="3084329598"/>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3650717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092406174"/>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4"/>
          <p:cNvSpPr>
            <a:spLocks noGrp="1"/>
          </p:cNvSpPr>
          <p:nvPr>
            <p:ph type="sldNum" sz="quarter" idx="11"/>
          </p:nvPr>
        </p:nvSpPr>
        <p:spPr/>
        <p:txBody>
          <a:bodyPr/>
          <a:lstStyle>
            <a:lvl1pPr>
              <a:defRPr/>
            </a:lvl1pPr>
          </a:lstStyle>
          <a:p>
            <a:fld id="{2ACDB467-7873-4513-AFB0-64C93AB0D52A}" type="slidenum">
              <a:rPr lang="nl-NL">
                <a:solidFill>
                  <a:prstClr val="black"/>
                </a:solidFill>
              </a:rPr>
              <a:pPr/>
              <a:t>‹nr.›</a:t>
            </a:fld>
            <a:endParaRPr lang="nl-NL">
              <a:solidFill>
                <a:prstClr val="black"/>
              </a:solidFill>
            </a:endParaRPr>
          </a:p>
        </p:txBody>
      </p:sp>
      <p:sp>
        <p:nvSpPr>
          <p:cNvPr id="6" name="Tijdelijke aanduiding voor datum 5"/>
          <p:cNvSpPr>
            <a:spLocks noGrp="1"/>
          </p:cNvSpPr>
          <p:nvPr>
            <p:ph type="dt" sz="half" idx="12"/>
          </p:nvPr>
        </p:nvSpPr>
        <p:spPr/>
        <p:txBody>
          <a:bodyPr/>
          <a:lstStyle>
            <a:lvl1pPr>
              <a:defRPr/>
            </a:lvl1pPr>
          </a:lstStyle>
          <a:p>
            <a:r>
              <a:rPr lang="nl-NL"/>
              <a:t>1 maart 2017</a:t>
            </a:r>
            <a:endParaRPr lang="nl-NL" dirty="0"/>
          </a:p>
        </p:txBody>
      </p:sp>
      <p:sp>
        <p:nvSpPr>
          <p:cNvPr id="12"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a:t>Ministerie van Infrastructuur en Milieu</a:t>
            </a:r>
            <a:endParaRPr lang="nl-NL" dirty="0"/>
          </a:p>
        </p:txBody>
      </p:sp>
    </p:spTree>
    <p:extLst>
      <p:ext uri="{BB962C8B-B14F-4D97-AF65-F5344CB8AC3E}">
        <p14:creationId xmlns:p14="http://schemas.microsoft.com/office/powerpoint/2010/main" val="607246002"/>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smtClean="0"/>
              <a:t>Titelstijl van model bewerken</a:t>
            </a:r>
            <a:endParaRPr lang="nl-NL" dirty="0"/>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&lt;naam&gt;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smtClean="0"/>
              <a:t>&lt;versie&gt;</a:t>
            </a:r>
            <a:endParaRPr lang="nl-NL" dirty="0"/>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51255915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925536620"/>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6644998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68808121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180511439"/>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4171872984"/>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856122010"/>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3389920319"/>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Tree>
    <p:extLst>
      <p:ext uri="{BB962C8B-B14F-4D97-AF65-F5344CB8AC3E}">
        <p14:creationId xmlns:p14="http://schemas.microsoft.com/office/powerpoint/2010/main" val="42489626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222199239"/>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1597619590"/>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smtClean="0"/>
              <a:t>Klik om de tekststijl van het model te bewerken</a:t>
            </a:r>
          </a:p>
        </p:txBody>
      </p:sp>
    </p:spTree>
    <p:extLst>
      <p:ext uri="{BB962C8B-B14F-4D97-AF65-F5344CB8AC3E}">
        <p14:creationId xmlns:p14="http://schemas.microsoft.com/office/powerpoint/2010/main" val="36996129"/>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223063487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6961052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497208570"/>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291253499"/>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Tree>
    <p:extLst>
      <p:ext uri="{BB962C8B-B14F-4D97-AF65-F5344CB8AC3E}">
        <p14:creationId xmlns:p14="http://schemas.microsoft.com/office/powerpoint/2010/main" val="308432959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365071749"/>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4"/>
          <p:cNvSpPr>
            <a:spLocks noGrp="1"/>
          </p:cNvSpPr>
          <p:nvPr>
            <p:ph type="sldNum" sz="quarter" idx="11"/>
          </p:nvPr>
        </p:nvSpPr>
        <p:spPr/>
        <p:txBody>
          <a:bodyPr/>
          <a:lstStyle>
            <a:lvl1pPr>
              <a:defRPr/>
            </a:lvl1pPr>
          </a:lstStyle>
          <a:p>
            <a:fld id="{2ACDB467-7873-4513-AFB0-64C93AB0D52A}" type="slidenum">
              <a:rPr lang="nl-NL">
                <a:solidFill>
                  <a:prstClr val="black"/>
                </a:solidFill>
              </a:rPr>
              <a:pPr/>
              <a:t>‹nr.›</a:t>
            </a:fld>
            <a:endParaRPr lang="nl-NL">
              <a:solidFill>
                <a:prstClr val="black"/>
              </a:solidFill>
            </a:endParaRPr>
          </a:p>
        </p:txBody>
      </p:sp>
      <p:sp>
        <p:nvSpPr>
          <p:cNvPr id="6" name="Tijdelijke aanduiding voor datum 5"/>
          <p:cNvSpPr>
            <a:spLocks noGrp="1"/>
          </p:cNvSpPr>
          <p:nvPr>
            <p:ph type="dt" sz="half" idx="12"/>
          </p:nvPr>
        </p:nvSpPr>
        <p:spPr/>
        <p:txBody>
          <a:bodyPr/>
          <a:lstStyle>
            <a:lvl1pPr>
              <a:defRPr/>
            </a:lvl1pPr>
          </a:lstStyle>
          <a:p>
            <a:r>
              <a:rPr lang="nl-NL"/>
              <a:t>1 maart 2017</a:t>
            </a:r>
            <a:endParaRPr lang="nl-NL" dirty="0"/>
          </a:p>
        </p:txBody>
      </p:sp>
      <p:sp>
        <p:nvSpPr>
          <p:cNvPr id="12"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a:t>Ministerie van Infrastructuur en Milieu</a:t>
            </a:r>
            <a:endParaRPr lang="nl-NL" dirty="0"/>
          </a:p>
        </p:txBody>
      </p:sp>
    </p:spTree>
    <p:extLst>
      <p:ext uri="{BB962C8B-B14F-4D97-AF65-F5344CB8AC3E}">
        <p14:creationId xmlns:p14="http://schemas.microsoft.com/office/powerpoint/2010/main" val="607246002"/>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smtClean="0"/>
              <a:t>Titelstijl van model bewerken</a:t>
            </a:r>
            <a:endParaRPr lang="nl-NL" dirty="0"/>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&lt;naam&gt;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smtClean="0"/>
              <a:t>&lt;versie&gt;</a:t>
            </a:r>
            <a:endParaRPr lang="nl-NL" dirty="0"/>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8759744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1216484851"/>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49267586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385514194"/>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652779362"/>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221804307"/>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117135225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smtClean="0"/>
              <a:t>&lt;hoofdstuk titel&gt;</a:t>
            </a:r>
            <a:endParaRPr lang="nl-NL" dirty="0"/>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&lt;inhoud hoofdstuk&gt;</a:t>
            </a:r>
          </a:p>
          <a:p>
            <a:endParaRPr lang="nl-NL" dirty="0" smtClean="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922588339"/>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3333331951"/>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Tree>
    <p:extLst>
      <p:ext uri="{BB962C8B-B14F-4D97-AF65-F5344CB8AC3E}">
        <p14:creationId xmlns:p14="http://schemas.microsoft.com/office/powerpoint/2010/main" val="4130983749"/>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smtClean="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1515692779"/>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smtClean="0"/>
              <a:t>Klik om de tekststijl van het model te bewerken</a:t>
            </a:r>
          </a:p>
        </p:txBody>
      </p:sp>
    </p:spTree>
    <p:extLst>
      <p:ext uri="{BB962C8B-B14F-4D97-AF65-F5344CB8AC3E}">
        <p14:creationId xmlns:p14="http://schemas.microsoft.com/office/powerpoint/2010/main" val="42496776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3244519770"/>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extLst>
      <p:ext uri="{BB962C8B-B14F-4D97-AF65-F5344CB8AC3E}">
        <p14:creationId xmlns:p14="http://schemas.microsoft.com/office/powerpoint/2010/main" val="793767653"/>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646477859"/>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smtClean="0"/>
              <a:t>Titelstijl van model bewerken</a:t>
            </a:r>
            <a:endParaRPr lang="nl-NL" dirty="0"/>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92404271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443704227"/>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Tree>
    <p:extLst>
      <p:ext uri="{BB962C8B-B14F-4D97-AF65-F5344CB8AC3E}">
        <p14:creationId xmlns:p14="http://schemas.microsoft.com/office/powerpoint/2010/main" val="3070021506"/>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smtClean="0"/>
              <a:t>Titelstijl van model bewerken</a:t>
            </a:r>
            <a:endParaRPr lang="nl-NL" dirty="0"/>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smtClean="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126335454"/>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4"/>
          <p:cNvSpPr>
            <a:spLocks noGrp="1"/>
          </p:cNvSpPr>
          <p:nvPr>
            <p:ph type="sldNum" sz="quarter" idx="11"/>
          </p:nvPr>
        </p:nvSpPr>
        <p:spPr/>
        <p:txBody>
          <a:bodyPr/>
          <a:lstStyle>
            <a:lvl1pPr>
              <a:defRPr/>
            </a:lvl1pPr>
          </a:lstStyle>
          <a:p>
            <a:fld id="{2ACDB467-7873-4513-AFB0-64C93AB0D52A}" type="slidenum">
              <a:rPr lang="nl-NL">
                <a:solidFill>
                  <a:prstClr val="black"/>
                </a:solidFill>
              </a:rPr>
              <a:pPr/>
              <a:t>‹nr.›</a:t>
            </a:fld>
            <a:endParaRPr lang="nl-NL">
              <a:solidFill>
                <a:prstClr val="black"/>
              </a:solidFill>
            </a:endParaRPr>
          </a:p>
        </p:txBody>
      </p:sp>
      <p:sp>
        <p:nvSpPr>
          <p:cNvPr id="6" name="Tijdelijke aanduiding voor datum 5"/>
          <p:cNvSpPr>
            <a:spLocks noGrp="1"/>
          </p:cNvSpPr>
          <p:nvPr>
            <p:ph type="dt" sz="half" idx="12"/>
          </p:nvPr>
        </p:nvSpPr>
        <p:spPr/>
        <p:txBody>
          <a:bodyPr/>
          <a:lstStyle>
            <a:lvl1pPr>
              <a:defRPr/>
            </a:lvl1pPr>
          </a:lstStyle>
          <a:p>
            <a:r>
              <a:rPr lang="nl-NL"/>
              <a:t>1 maart 2017</a:t>
            </a:r>
            <a:endParaRPr lang="nl-NL" dirty="0"/>
          </a:p>
        </p:txBody>
      </p:sp>
      <p:sp>
        <p:nvSpPr>
          <p:cNvPr id="12"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a:t>Ministerie van Infrastructuur en Milieu</a:t>
            </a:r>
            <a:endParaRPr lang="nl-NL" dirty="0"/>
          </a:p>
        </p:txBody>
      </p:sp>
    </p:spTree>
    <p:extLst>
      <p:ext uri="{BB962C8B-B14F-4D97-AF65-F5344CB8AC3E}">
        <p14:creationId xmlns:p14="http://schemas.microsoft.com/office/powerpoint/2010/main" val="2851623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1777107772"/>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26528569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892713647"/>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871132109"/>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808376565"/>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4221940042"/>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800705527"/>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238939322"/>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olgdia met opsomm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68000" y="1295999"/>
            <a:ext cx="8402400" cy="400110"/>
          </a:xfrm>
        </p:spPr>
        <p:txBody>
          <a:bodyPr/>
          <a:lstStyle>
            <a:lvl1pPr>
              <a:defRPr/>
            </a:lvl1pPr>
          </a:lstStyle>
          <a:p>
            <a:r>
              <a:rPr lang="nl-NL" noProof="0" dirty="0" err="1"/>
              <a:t>Klik</a:t>
            </a:r>
            <a:r>
              <a:rPr lang="nl-NL" noProof="0" dirty="0"/>
              <a:t> </a:t>
            </a:r>
            <a:r>
              <a:rPr lang="nl-NL" noProof="0" dirty="0" err="1"/>
              <a:t>om</a:t>
            </a:r>
            <a:r>
              <a:rPr lang="nl-NL" noProof="0" dirty="0"/>
              <a:t> </a:t>
            </a:r>
            <a:r>
              <a:rPr lang="nl-NL" noProof="0" dirty="0" err="1"/>
              <a:t>een</a:t>
            </a:r>
            <a:r>
              <a:rPr lang="nl-NL" noProof="0" dirty="0"/>
              <a:t> </a:t>
            </a:r>
            <a:r>
              <a:rPr lang="nl-NL" noProof="0" dirty="0" err="1"/>
              <a:t>titel</a:t>
            </a:r>
            <a:r>
              <a:rPr lang="nl-NL" noProof="0" dirty="0"/>
              <a:t> </a:t>
            </a:r>
            <a:r>
              <a:rPr lang="nl-NL" noProof="0" dirty="0" err="1"/>
              <a:t>te</a:t>
            </a:r>
            <a:r>
              <a:rPr lang="nl-NL" noProof="0" dirty="0"/>
              <a:t> </a:t>
            </a:r>
            <a:r>
              <a:rPr lang="nl-NL" noProof="0" dirty="0" err="1"/>
              <a:t>maken</a:t>
            </a:r>
            <a:endParaRPr lang="nl-NL" noProof="0" dirty="0"/>
          </a:p>
        </p:txBody>
      </p:sp>
      <p:sp>
        <p:nvSpPr>
          <p:cNvPr id="3" name="Tijdelijke aanduiding voor datum 2"/>
          <p:cNvSpPr>
            <a:spLocks noGrp="1"/>
          </p:cNvSpPr>
          <p:nvPr>
            <p:ph type="dt" sz="half" idx="10"/>
          </p:nvPr>
        </p:nvSpPr>
        <p:spPr/>
        <p:txBody>
          <a:bodyPr/>
          <a:lstStyle/>
          <a:p>
            <a:fld id="{F49EEED1-3B2D-4DF3-84FC-6A29FAA80043}" type="datetime4">
              <a:rPr lang="nl-NL" smtClean="0"/>
              <a:pPr/>
              <a:t>6 september 2023</a:t>
            </a:fld>
            <a:endParaRPr lang="nl-NL" dirty="0"/>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dirty="0" err="1"/>
              <a:t>Klik</a:t>
            </a:r>
            <a:r>
              <a:rPr lang="nl-NL" noProof="0" dirty="0"/>
              <a:t> </a:t>
            </a:r>
            <a:r>
              <a:rPr lang="nl-NL" noProof="0" dirty="0" err="1"/>
              <a:t>om</a:t>
            </a:r>
            <a:r>
              <a:rPr lang="nl-NL" noProof="0" dirty="0"/>
              <a:t> de </a:t>
            </a:r>
            <a:r>
              <a:rPr lang="nl-NL" noProof="0" dirty="0" err="1"/>
              <a:t>modelstijlen</a:t>
            </a:r>
            <a:r>
              <a:rPr lang="nl-NL" noProof="0" dirty="0"/>
              <a:t> </a:t>
            </a:r>
            <a:r>
              <a:rPr lang="nl-NL" noProof="0" dirty="0" err="1"/>
              <a:t>te</a:t>
            </a:r>
            <a:r>
              <a:rPr lang="nl-NL" noProof="0" dirty="0"/>
              <a:t> </a:t>
            </a:r>
            <a:r>
              <a:rPr lang="nl-NL" noProof="0" dirty="0" err="1"/>
              <a:t>bewerken</a:t>
            </a:r>
            <a:endParaRPr lang="nl-NL" noProof="0" dirty="0"/>
          </a:p>
          <a:p>
            <a:pPr lvl="1"/>
            <a:r>
              <a:rPr lang="nl-NL" noProof="0" dirty="0" err="1"/>
              <a:t>Tweede</a:t>
            </a:r>
            <a:r>
              <a:rPr lang="nl-NL" noProof="0" dirty="0"/>
              <a:t> </a:t>
            </a:r>
            <a:r>
              <a:rPr lang="nl-NL" noProof="0" dirty="0" err="1"/>
              <a:t>niveau</a:t>
            </a:r>
            <a:endParaRPr lang="nl-NL" noProof="0" dirty="0"/>
          </a:p>
          <a:p>
            <a:pPr lvl="2"/>
            <a:r>
              <a:rPr lang="nl-NL" noProof="0" dirty="0" err="1"/>
              <a:t>Derde</a:t>
            </a:r>
            <a:r>
              <a:rPr lang="nl-NL" noProof="0" dirty="0"/>
              <a:t> </a:t>
            </a:r>
            <a:r>
              <a:rPr lang="nl-NL" noProof="0" dirty="0" err="1"/>
              <a:t>niveau</a:t>
            </a:r>
            <a:endParaRPr lang="nl-NL" noProof="0" dirty="0"/>
          </a:p>
          <a:p>
            <a:pPr lvl="3"/>
            <a:r>
              <a:rPr lang="nl-NL" noProof="0" dirty="0" err="1"/>
              <a:t>Vierde</a:t>
            </a:r>
            <a:r>
              <a:rPr lang="nl-NL" noProof="0" dirty="0"/>
              <a:t> </a:t>
            </a:r>
            <a:r>
              <a:rPr lang="nl-NL" noProof="0" dirty="0" err="1"/>
              <a:t>niveau</a:t>
            </a:r>
            <a:endParaRPr lang="nl-NL" noProof="0" dirty="0"/>
          </a:p>
          <a:p>
            <a:pPr lvl="4"/>
            <a:r>
              <a:rPr lang="nl-NL" noProof="0" dirty="0" err="1"/>
              <a:t>Vijfde</a:t>
            </a:r>
            <a:r>
              <a:rPr lang="nl-NL" noProof="0" dirty="0"/>
              <a:t> </a:t>
            </a:r>
            <a:r>
              <a:rPr lang="nl-NL" noProof="0" dirty="0" err="1"/>
              <a:t>niveau</a:t>
            </a:r>
            <a:endParaRPr lang="nl-NL" noProof="0" dirty="0"/>
          </a:p>
        </p:txBody>
      </p:sp>
    </p:spTree>
    <p:extLst>
      <p:ext uri="{BB962C8B-B14F-4D97-AF65-F5344CB8AC3E}">
        <p14:creationId xmlns:p14="http://schemas.microsoft.com/office/powerpoint/2010/main" val="414033818"/>
      </p:ext>
    </p:extLst>
  </p:cSld>
  <p:clrMapOvr>
    <a:masterClrMapping/>
  </p:clrMapOvr>
  <mc:AlternateContent xmlns:mc="http://schemas.openxmlformats.org/markup-compatibility/2006" xmlns:p14="http://schemas.microsoft.com/office/powerpoint/2010/main">
    <mc:Choice Requires="p14">
      <p:transition spd="slow" p14:dur="2250"/>
    </mc:Choice>
    <mc:Fallback xmlns="">
      <p:transition spd="slow"/>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shpVoettekst"/>
          <p:cNvSpPr>
            <a:spLocks noGrp="1" noChangeArrowheads="1"/>
          </p:cNvSpPr>
          <p:nvPr>
            <p:ph type="ftr" sz="quarter" idx="10"/>
          </p:nvPr>
        </p:nvSpPr>
        <p:spPr>
          <a:ln/>
        </p:spPr>
        <p:txBody>
          <a:bodyPr/>
          <a:lstStyle>
            <a:lvl1pPr>
              <a:defRPr/>
            </a:lvl1pPr>
          </a:lstStyle>
          <a:p>
            <a:pPr>
              <a:defRPr/>
            </a:pPr>
            <a:endParaRPr lang="nl-NL"/>
          </a:p>
        </p:txBody>
      </p:sp>
      <p:sp>
        <p:nvSpPr>
          <p:cNvPr id="5"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4460402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4317375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itelbalk hoo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864000"/>
          </a:xfrm>
        </p:spPr>
        <p:txBody>
          <a:bodyPr/>
          <a:lstStyle/>
          <a:p>
            <a:r>
              <a:rPr lang="nl-NL" dirty="0"/>
              <a:t>Klik om de stijl te bewerken</a:t>
            </a:r>
          </a:p>
        </p:txBody>
      </p:sp>
      <p:sp>
        <p:nvSpPr>
          <p:cNvPr id="3" name="Tijdelijke aanduiding voor inhoud 2"/>
          <p:cNvSpPr>
            <a:spLocks noGrp="1"/>
          </p:cNvSpPr>
          <p:nvPr>
            <p:ph sz="half" idx="1"/>
          </p:nvPr>
        </p:nvSpPr>
        <p:spPr>
          <a:xfrm>
            <a:off x="352800" y="2178000"/>
            <a:ext cx="4129200" cy="4032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5600" y="1066800"/>
            <a:ext cx="4572000" cy="526074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3372413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967412"/>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967412"/>
          </a:xfrm>
        </p:spPr>
        <p:txBody>
          <a:bodyPr>
            <a:normAutofit/>
          </a:bodyPr>
          <a:lstStyle>
            <a:lvl1pPr marL="0" indent="0">
              <a:buNone/>
              <a:defRPr sz="1400"/>
            </a:lvl1pPr>
          </a:lstStyle>
          <a:p>
            <a:endParaRPr lang="nl-NL" dirty="0"/>
          </a:p>
        </p:txBody>
      </p:sp>
    </p:spTree>
    <p:extLst>
      <p:ext uri="{BB962C8B-B14F-4D97-AF65-F5344CB8AC3E}">
        <p14:creationId xmlns:p14="http://schemas.microsoft.com/office/powerpoint/2010/main" val="15801940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elbalk laa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522326"/>
          </a:xfrm>
        </p:spPr>
        <p:txBody>
          <a:bodyPr/>
          <a:lstStyle/>
          <a:p>
            <a:r>
              <a:rPr lang="nl-NL" dirty="0"/>
              <a:t>Klik om de stijl te bewerken</a:t>
            </a:r>
          </a:p>
        </p:txBody>
      </p:sp>
      <p:sp>
        <p:nvSpPr>
          <p:cNvPr id="3" name="Tijdelijke aanduiding voor inhoud 2"/>
          <p:cNvSpPr>
            <a:spLocks noGrp="1"/>
          </p:cNvSpPr>
          <p:nvPr>
            <p:ph sz="half" idx="1"/>
          </p:nvPr>
        </p:nvSpPr>
        <p:spPr>
          <a:xfrm>
            <a:off x="352800" y="1814400"/>
            <a:ext cx="4129200" cy="4399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2000" y="1066800"/>
            <a:ext cx="4572000" cy="524827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endParaRPr lang="nl-NL"/>
          </a:p>
        </p:txBody>
      </p:sp>
    </p:spTree>
    <p:extLst>
      <p:ext uri="{BB962C8B-B14F-4D97-AF65-F5344CB8AC3E}">
        <p14:creationId xmlns:p14="http://schemas.microsoft.com/office/powerpoint/2010/main" val="4112093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elpagina met afbeelding">
    <p:spTree>
      <p:nvGrpSpPr>
        <p:cNvPr id="1" name=""/>
        <p:cNvGrpSpPr/>
        <p:nvPr/>
      </p:nvGrpSpPr>
      <p:grpSpPr>
        <a:xfrm>
          <a:off x="0" y="0"/>
          <a:ext cx="0" cy="0"/>
          <a:chOff x="0" y="0"/>
          <a:chExt cx="0" cy="0"/>
        </a:xfrm>
      </p:grpSpPr>
      <p:sp>
        <p:nvSpPr>
          <p:cNvPr id="3" name="Titel 1"/>
          <p:cNvSpPr txBox="1">
            <a:spLocks/>
          </p:cNvSpPr>
          <p:nvPr userDrawn="1"/>
        </p:nvSpPr>
        <p:spPr bwMode="auto">
          <a:xfrm>
            <a:off x="352425" y="1263650"/>
            <a:ext cx="4129088" cy="522288"/>
          </a:xfrm>
          <a:prstGeom prst="rect">
            <a:avLst/>
          </a:prstGeom>
          <a:solidFill>
            <a:srgbClr val="FFFFFF"/>
          </a:solidFill>
          <a:ln w="9525">
            <a:noFill/>
            <a:miter lim="800000"/>
            <a:headEnd/>
            <a:tailEnd/>
          </a:ln>
          <a:effectLst/>
        </p:spPr>
        <p:txBody>
          <a:bodyPr/>
          <a:lstStyle/>
          <a:p>
            <a:pPr defTabSz="914400" eaLnBrk="0" fontAlgn="base" hangingPunct="0">
              <a:spcBef>
                <a:spcPct val="0"/>
              </a:spcBef>
              <a:spcAft>
                <a:spcPct val="0"/>
              </a:spcAft>
              <a:defRPr/>
            </a:pPr>
            <a:r>
              <a:rPr lang="nl-NL" sz="2600" kern="0" spc="-60" dirty="0">
                <a:solidFill>
                  <a:srgbClr val="39870C"/>
                </a:solidFill>
                <a:ea typeface="Verdana" pitchFamily="34" charset="0"/>
                <a:cs typeface="Verdana" pitchFamily="34" charset="0"/>
              </a:rPr>
              <a:t>Klik om de stijl te bewerken</a:t>
            </a:r>
          </a:p>
        </p:txBody>
      </p:sp>
      <p:sp>
        <p:nvSpPr>
          <p:cNvPr id="8" name="shpTekst"/>
          <p:cNvSpPr>
            <a:spLocks noGrp="1"/>
          </p:cNvSpPr>
          <p:nvPr>
            <p:ph idx="1"/>
          </p:nvPr>
        </p:nvSpPr>
        <p:spPr bwMode="auto">
          <a:xfrm>
            <a:off x="4910138" y="1493838"/>
            <a:ext cx="3600450" cy="2773362"/>
          </a:xfrm>
          <a:prstGeom prst="rect">
            <a:avLst/>
          </a:prstGeom>
          <a:noFill/>
          <a:ln w="9525">
            <a:noFill/>
            <a:miter lim="800000"/>
            <a:headEnd/>
            <a:tailEnd/>
          </a:ln>
        </p:spPr>
        <p:txBody>
          <a:bodyPr/>
          <a:lstStyle/>
          <a:p>
            <a:pPr lvl="0"/>
            <a:r>
              <a:rPr lang="nl-NL" dirty="0"/>
              <a:t>Klik om de modelstijlen te bewerken</a:t>
            </a:r>
          </a:p>
        </p:txBody>
      </p:sp>
      <p:sp>
        <p:nvSpPr>
          <p:cNvPr id="4" name="shpVoettekst"/>
          <p:cNvSpPr>
            <a:spLocks noGrp="1" noChangeArrowheads="1"/>
          </p:cNvSpPr>
          <p:nvPr>
            <p:ph type="ftr" sz="quarter" idx="10"/>
          </p:nvPr>
        </p:nvSpPr>
        <p:spPr/>
        <p:txBody>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5" name="shpDatum"/>
          <p:cNvSpPr>
            <a:spLocks noGrp="1" noChangeArrowheads="1"/>
          </p:cNvSpPr>
          <p:nvPr>
            <p:ph type="dt" sz="half" idx="11"/>
          </p:nvPr>
        </p:nvSpPr>
        <p:spPr/>
        <p:txBody>
          <a:bodyPr/>
          <a:lstStyle>
            <a:lvl1pPr algn="r">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Tree>
    <p:extLst>
      <p:ext uri="{BB962C8B-B14F-4D97-AF65-F5344CB8AC3E}">
        <p14:creationId xmlns:p14="http://schemas.microsoft.com/office/powerpoint/2010/main" val="26364944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Volgdia met opsomm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68000" y="1295999"/>
            <a:ext cx="8402400" cy="400110"/>
          </a:xfrm>
        </p:spPr>
        <p:txBody>
          <a:bodyPr/>
          <a:lstStyle>
            <a:lvl1pPr>
              <a:defRPr/>
            </a:lvl1pPr>
          </a:lstStyle>
          <a:p>
            <a:r>
              <a:rPr lang="nl-NL" noProof="0" dirty="0" err="1"/>
              <a:t>Klik</a:t>
            </a:r>
            <a:r>
              <a:rPr lang="nl-NL" noProof="0" dirty="0"/>
              <a:t> </a:t>
            </a:r>
            <a:r>
              <a:rPr lang="nl-NL" noProof="0" dirty="0" err="1"/>
              <a:t>om</a:t>
            </a:r>
            <a:r>
              <a:rPr lang="nl-NL" noProof="0" dirty="0"/>
              <a:t> </a:t>
            </a:r>
            <a:r>
              <a:rPr lang="nl-NL" noProof="0" dirty="0" err="1"/>
              <a:t>een</a:t>
            </a:r>
            <a:r>
              <a:rPr lang="nl-NL" noProof="0" dirty="0"/>
              <a:t> </a:t>
            </a:r>
            <a:r>
              <a:rPr lang="nl-NL" noProof="0" dirty="0" err="1"/>
              <a:t>titel</a:t>
            </a:r>
            <a:r>
              <a:rPr lang="nl-NL" noProof="0" dirty="0"/>
              <a:t> </a:t>
            </a:r>
            <a:r>
              <a:rPr lang="nl-NL" noProof="0" dirty="0" err="1"/>
              <a:t>te</a:t>
            </a:r>
            <a:r>
              <a:rPr lang="nl-NL" noProof="0" dirty="0"/>
              <a:t> </a:t>
            </a:r>
            <a:r>
              <a:rPr lang="nl-NL" noProof="0" dirty="0" err="1"/>
              <a:t>maken</a:t>
            </a:r>
            <a:endParaRPr lang="nl-NL" noProof="0" dirty="0"/>
          </a:p>
        </p:txBody>
      </p:sp>
      <p:sp>
        <p:nvSpPr>
          <p:cNvPr id="3" name="Tijdelijke aanduiding voor datum 2"/>
          <p:cNvSpPr>
            <a:spLocks noGrp="1"/>
          </p:cNvSpPr>
          <p:nvPr>
            <p:ph type="dt" sz="half" idx="10"/>
          </p:nvPr>
        </p:nvSpPr>
        <p:spPr/>
        <p:txBody>
          <a:bodyPr/>
          <a:lstStyle/>
          <a:p>
            <a:fld id="{F49EEED1-3B2D-4DF3-84FC-6A29FAA80043}" type="datetime4">
              <a:rPr lang="nl-NL" smtClean="0"/>
              <a:pPr/>
              <a:t>6 september 2023</a:t>
            </a:fld>
            <a:endParaRPr lang="nl-NL" dirty="0"/>
          </a:p>
        </p:txBody>
      </p:sp>
      <p:sp>
        <p:nvSpPr>
          <p:cNvPr id="7" name="Tijdelijke aanduiding voor tekst 6"/>
          <p:cNvSpPr>
            <a:spLocks noGrp="1"/>
          </p:cNvSpPr>
          <p:nvPr>
            <p:ph type="body" sz="quarter" idx="11"/>
          </p:nvPr>
        </p:nvSpPr>
        <p:spPr>
          <a:xfrm>
            <a:off x="468313" y="2070000"/>
            <a:ext cx="8402400" cy="4140000"/>
          </a:xfrm>
        </p:spPr>
        <p:txBody>
          <a:bodyPr/>
          <a:lstStyle>
            <a:lvl4pPr marL="1274763" indent="-285750">
              <a:buFont typeface="Verdana" pitchFamily="34" charset="0"/>
              <a:buChar char="–"/>
              <a:defRPr sz="1800"/>
            </a:lvl4pPr>
            <a:lvl5pPr marL="1631950" indent="-285750">
              <a:buFont typeface="Verdana" pitchFamily="34" charset="0"/>
              <a:buChar char="»"/>
              <a:defRPr/>
            </a:lvl5pPr>
          </a:lstStyle>
          <a:p>
            <a:pPr lvl="0"/>
            <a:r>
              <a:rPr lang="nl-NL" noProof="0" dirty="0" err="1"/>
              <a:t>Klik</a:t>
            </a:r>
            <a:r>
              <a:rPr lang="nl-NL" noProof="0" dirty="0"/>
              <a:t> </a:t>
            </a:r>
            <a:r>
              <a:rPr lang="nl-NL" noProof="0" dirty="0" err="1"/>
              <a:t>om</a:t>
            </a:r>
            <a:r>
              <a:rPr lang="nl-NL" noProof="0" dirty="0"/>
              <a:t> de </a:t>
            </a:r>
            <a:r>
              <a:rPr lang="nl-NL" noProof="0" dirty="0" err="1"/>
              <a:t>modelstijlen</a:t>
            </a:r>
            <a:r>
              <a:rPr lang="nl-NL" noProof="0" dirty="0"/>
              <a:t> </a:t>
            </a:r>
            <a:r>
              <a:rPr lang="nl-NL" noProof="0" dirty="0" err="1"/>
              <a:t>te</a:t>
            </a:r>
            <a:r>
              <a:rPr lang="nl-NL" noProof="0" dirty="0"/>
              <a:t> </a:t>
            </a:r>
            <a:r>
              <a:rPr lang="nl-NL" noProof="0" dirty="0" err="1"/>
              <a:t>bewerken</a:t>
            </a:r>
            <a:endParaRPr lang="nl-NL" noProof="0" dirty="0"/>
          </a:p>
          <a:p>
            <a:pPr lvl="1"/>
            <a:r>
              <a:rPr lang="nl-NL" noProof="0" dirty="0" err="1"/>
              <a:t>Tweede</a:t>
            </a:r>
            <a:r>
              <a:rPr lang="nl-NL" noProof="0" dirty="0"/>
              <a:t> </a:t>
            </a:r>
            <a:r>
              <a:rPr lang="nl-NL" noProof="0" dirty="0" err="1"/>
              <a:t>niveau</a:t>
            </a:r>
            <a:endParaRPr lang="nl-NL" noProof="0" dirty="0"/>
          </a:p>
          <a:p>
            <a:pPr lvl="2"/>
            <a:r>
              <a:rPr lang="nl-NL" noProof="0" dirty="0" err="1"/>
              <a:t>Derde</a:t>
            </a:r>
            <a:r>
              <a:rPr lang="nl-NL" noProof="0" dirty="0"/>
              <a:t> </a:t>
            </a:r>
            <a:r>
              <a:rPr lang="nl-NL" noProof="0" dirty="0" err="1"/>
              <a:t>niveau</a:t>
            </a:r>
            <a:endParaRPr lang="nl-NL" noProof="0" dirty="0"/>
          </a:p>
          <a:p>
            <a:pPr lvl="3"/>
            <a:r>
              <a:rPr lang="nl-NL" noProof="0" dirty="0" err="1"/>
              <a:t>Vierde</a:t>
            </a:r>
            <a:r>
              <a:rPr lang="nl-NL" noProof="0" dirty="0"/>
              <a:t> </a:t>
            </a:r>
            <a:r>
              <a:rPr lang="nl-NL" noProof="0" dirty="0" err="1"/>
              <a:t>niveau</a:t>
            </a:r>
            <a:endParaRPr lang="nl-NL" noProof="0" dirty="0"/>
          </a:p>
          <a:p>
            <a:pPr lvl="4"/>
            <a:r>
              <a:rPr lang="nl-NL" noProof="0" dirty="0" err="1"/>
              <a:t>Vijfde</a:t>
            </a:r>
            <a:r>
              <a:rPr lang="nl-NL" noProof="0" dirty="0"/>
              <a:t> </a:t>
            </a:r>
            <a:r>
              <a:rPr lang="nl-NL" noProof="0" dirty="0" err="1"/>
              <a:t>niveau</a:t>
            </a:r>
            <a:endParaRPr lang="nl-NL" noProof="0" dirty="0"/>
          </a:p>
        </p:txBody>
      </p:sp>
    </p:spTree>
    <p:extLst>
      <p:ext uri="{BB962C8B-B14F-4D97-AF65-F5344CB8AC3E}">
        <p14:creationId xmlns:p14="http://schemas.microsoft.com/office/powerpoint/2010/main" val="27257952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a:xfrm>
            <a:off x="457200" y="6356350"/>
            <a:ext cx="2133600" cy="365125"/>
          </a:xfrm>
          <a:prstGeom prst="rect">
            <a:avLst/>
          </a:prstGeom>
        </p:spPr>
        <p:txBody>
          <a:bodyPr/>
          <a:lstStyle/>
          <a:p>
            <a:fld id="{4342DF49-3792-470F-8ED4-9445B0EB8A4B}" type="datetimeFigureOut">
              <a:rPr lang="nl-NL">
                <a:solidFill>
                  <a:prstClr val="black"/>
                </a:solidFill>
                <a:ea typeface="Geneva" charset="-128"/>
              </a:rPr>
              <a:pPr/>
              <a:t>6-9-2023</a:t>
            </a:fld>
            <a:endParaRPr lang="nl-NL">
              <a:solidFill>
                <a:prstClr val="black"/>
              </a:solidFill>
              <a:ea typeface="Geneva" charset="-128"/>
            </a:endParaRPr>
          </a:p>
        </p:txBody>
      </p:sp>
      <p:sp>
        <p:nvSpPr>
          <p:cNvPr id="5" name="Tijdelijke aanduiding voor voettekst 4"/>
          <p:cNvSpPr>
            <a:spLocks noGrp="1"/>
          </p:cNvSpPr>
          <p:nvPr>
            <p:ph type="ftr" sz="quarter" idx="11"/>
          </p:nvPr>
        </p:nvSpPr>
        <p:spPr>
          <a:xfrm>
            <a:off x="3124200" y="6356350"/>
            <a:ext cx="2895600" cy="365125"/>
          </a:xfrm>
          <a:prstGeom prst="rect">
            <a:avLst/>
          </a:prstGeom>
        </p:spPr>
        <p:txBody>
          <a:bodyPr/>
          <a:lstStyle/>
          <a:p>
            <a:endParaRPr lang="nl-NL">
              <a:solidFill>
                <a:prstClr val="black"/>
              </a:solidFill>
              <a:ea typeface="Geneva" charset="-128"/>
            </a:endParaRPr>
          </a:p>
        </p:txBody>
      </p:sp>
      <p:sp>
        <p:nvSpPr>
          <p:cNvPr id="6" name="Tijdelijke aanduiding voor dianummer 5"/>
          <p:cNvSpPr>
            <a:spLocks noGrp="1"/>
          </p:cNvSpPr>
          <p:nvPr>
            <p:ph type="sldNum" sz="quarter" idx="12"/>
          </p:nvPr>
        </p:nvSpPr>
        <p:spPr>
          <a:xfrm>
            <a:off x="6553200" y="6356350"/>
            <a:ext cx="2133600" cy="365125"/>
          </a:xfrm>
          <a:prstGeom prst="rect">
            <a:avLst/>
          </a:prstGeom>
        </p:spPr>
        <p:txBody>
          <a:bodyPr/>
          <a:lstStyle/>
          <a:p>
            <a:pPr defTabSz="914400" fontAlgn="base">
              <a:spcBef>
                <a:spcPct val="0"/>
              </a:spcBef>
              <a:spcAft>
                <a:spcPct val="0"/>
              </a:spcAft>
            </a:pPr>
            <a:fld id="{005A8F52-45F5-4CA3-BEDF-624690B034DC}" type="slidenum">
              <a:rPr lang="nl-NL" sz="2400">
                <a:solidFill>
                  <a:prstClr val="black"/>
                </a:solidFill>
                <a:latin typeface="Arial" charset="0"/>
                <a:ea typeface="Geneva" charset="-128"/>
              </a:rPr>
              <a:pPr defTabSz="914400" fontAlgn="base">
                <a:spcBef>
                  <a:spcPct val="0"/>
                </a:spcBef>
                <a:spcAft>
                  <a:spcPct val="0"/>
                </a:spcAft>
              </a:pPr>
              <a:t>‹nr.›</a:t>
            </a:fld>
            <a:endParaRPr lang="nl-NL" sz="2400">
              <a:solidFill>
                <a:prstClr val="black"/>
              </a:solidFill>
              <a:latin typeface="Arial" charset="0"/>
              <a:ea typeface="Geneva" charset="-128"/>
            </a:endParaRPr>
          </a:p>
        </p:txBody>
      </p:sp>
    </p:spTree>
    <p:extLst>
      <p:ext uri="{BB962C8B-B14F-4D97-AF65-F5344CB8AC3E}">
        <p14:creationId xmlns:p14="http://schemas.microsoft.com/office/powerpoint/2010/main" val="37245010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8" name="Rechthoekige driehoek 7"/>
          <p:cNvSpPr/>
          <p:nvPr userDrawn="1"/>
        </p:nvSpPr>
        <p:spPr>
          <a:xfrm flipH="1" flipV="1">
            <a:off x="4001522" y="3062"/>
            <a:ext cx="5143500" cy="6858000"/>
          </a:xfrm>
          <a:prstGeom prst="rtTriangl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4400"/>
            <a:endParaRPr lang="nl-NL" dirty="0">
              <a:solidFill>
                <a:prstClr val="white"/>
              </a:solidFill>
            </a:endParaRPr>
          </a:p>
        </p:txBody>
      </p:sp>
      <p:sp>
        <p:nvSpPr>
          <p:cNvPr id="6" name="Titel 1"/>
          <p:cNvSpPr>
            <a:spLocks noGrp="1"/>
          </p:cNvSpPr>
          <p:nvPr>
            <p:ph type="ctrTitle" hasCustomPrompt="1"/>
          </p:nvPr>
        </p:nvSpPr>
        <p:spPr>
          <a:xfrm>
            <a:off x="531495" y="2343150"/>
            <a:ext cx="5207794" cy="1085850"/>
          </a:xfrm>
          <a:prstGeom prst="rect">
            <a:avLst/>
          </a:prstGeom>
        </p:spPr>
        <p:txBody>
          <a:bodyPr anchor="b"/>
          <a:lstStyle>
            <a:lvl1pPr algn="l">
              <a:lnSpc>
                <a:spcPts val="10000"/>
              </a:lnSpc>
              <a:defRPr sz="6000" b="1"/>
            </a:lvl1pPr>
          </a:lstStyle>
          <a:p>
            <a:r>
              <a:rPr lang="nl-NL" dirty="0"/>
              <a:t>Titel aanpassen</a:t>
            </a:r>
          </a:p>
        </p:txBody>
      </p:sp>
      <p:sp>
        <p:nvSpPr>
          <p:cNvPr id="7" name="Ondertitel 2"/>
          <p:cNvSpPr>
            <a:spLocks noGrp="1"/>
          </p:cNvSpPr>
          <p:nvPr>
            <p:ph type="subTitle" idx="1" hasCustomPrompt="1"/>
          </p:nvPr>
        </p:nvSpPr>
        <p:spPr>
          <a:xfrm>
            <a:off x="531495" y="3570514"/>
            <a:ext cx="5207795" cy="2049236"/>
          </a:xfrm>
        </p:spPr>
        <p:txBody>
          <a:bodyPr>
            <a:normAutofit/>
          </a:bodyPr>
          <a:lstStyle>
            <a:lvl1pPr marL="0" indent="0" algn="l">
              <a:lnSpc>
                <a:spcPts val="4500"/>
              </a:lnSpc>
              <a:buNone/>
              <a:defRPr sz="3500" b="1"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Ondertitel aanpassen</a:t>
            </a:r>
          </a:p>
        </p:txBody>
      </p:sp>
      <p:sp>
        <p:nvSpPr>
          <p:cNvPr id="9" name="Tijdelijke aanduiding voor datum 3"/>
          <p:cNvSpPr>
            <a:spLocks noGrp="1"/>
          </p:cNvSpPr>
          <p:nvPr>
            <p:ph type="dt" sz="half" idx="10"/>
          </p:nvPr>
        </p:nvSpPr>
        <p:spPr>
          <a:xfrm>
            <a:off x="489379" y="6380481"/>
            <a:ext cx="1755323" cy="365125"/>
          </a:xfrm>
          <a:prstGeom prst="rect">
            <a:avLst/>
          </a:prstGeom>
        </p:spPr>
        <p:txBody>
          <a:bodyPr/>
          <a:lstStyle/>
          <a:p>
            <a:fld id="{7657F6EA-B96E-4D6E-9D2D-A82AC9ABB661}" type="datetime1">
              <a:rPr lang="nl-NL" smtClean="0">
                <a:solidFill>
                  <a:srgbClr val="072C47"/>
                </a:solidFill>
              </a:rPr>
              <a:pPr/>
              <a:t>6-9-2023</a:t>
            </a:fld>
            <a:endParaRPr lang="nl-NL" dirty="0">
              <a:solidFill>
                <a:srgbClr val="072C47"/>
              </a:solidFill>
            </a:endParaRPr>
          </a:p>
        </p:txBody>
      </p:sp>
    </p:spTree>
    <p:extLst>
      <p:ext uri="{BB962C8B-B14F-4D97-AF65-F5344CB8AC3E}">
        <p14:creationId xmlns:p14="http://schemas.microsoft.com/office/powerpoint/2010/main" val="16314532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13" name="Tijdelijke aanduiding voor tekst 2"/>
          <p:cNvSpPr>
            <a:spLocks noGrp="1"/>
          </p:cNvSpPr>
          <p:nvPr>
            <p:ph idx="1"/>
          </p:nvPr>
        </p:nvSpPr>
        <p:spPr>
          <a:xfrm>
            <a:off x="489380" y="1497331"/>
            <a:ext cx="8244411" cy="4679633"/>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p:txBody>
      </p:sp>
      <p:sp>
        <p:nvSpPr>
          <p:cNvPr id="9" name="Tijdelijke aanduiding voor titel 1"/>
          <p:cNvSpPr>
            <a:spLocks noGrp="1"/>
          </p:cNvSpPr>
          <p:nvPr>
            <p:ph type="title"/>
          </p:nvPr>
        </p:nvSpPr>
        <p:spPr>
          <a:xfrm>
            <a:off x="489380" y="255905"/>
            <a:ext cx="6885000" cy="990600"/>
          </a:xfrm>
          <a:prstGeom prst="rect">
            <a:avLst/>
          </a:prstGeom>
        </p:spPr>
        <p:txBody>
          <a:bodyPr vert="horz" lIns="91440" tIns="45720" rIns="91440" bIns="45720" rtlCol="0" anchor="b">
            <a:noAutofit/>
          </a:bodyPr>
          <a:lstStyle/>
          <a:p>
            <a:r>
              <a:rPr lang="nl-NL" dirty="0"/>
              <a:t>Titel aanpassen</a:t>
            </a:r>
          </a:p>
        </p:txBody>
      </p:sp>
      <p:sp>
        <p:nvSpPr>
          <p:cNvPr id="8" name="Tijdelijke aanduiding voor datum 3"/>
          <p:cNvSpPr>
            <a:spLocks noGrp="1"/>
          </p:cNvSpPr>
          <p:nvPr>
            <p:ph type="dt" sz="half" idx="2"/>
          </p:nvPr>
        </p:nvSpPr>
        <p:spPr>
          <a:xfrm>
            <a:off x="489380" y="6356351"/>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fld id="{D4653318-85E9-477A-987B-52812667D477}" type="datetime1">
              <a:rPr lang="nl-NL" smtClean="0">
                <a:solidFill>
                  <a:srgbClr val="072C47"/>
                </a:solidFill>
              </a:rPr>
              <a:pPr/>
              <a:t>6-9-2023</a:t>
            </a:fld>
            <a:endParaRPr lang="nl-NL" dirty="0">
              <a:solidFill>
                <a:srgbClr val="072C47"/>
              </a:solidFill>
            </a:endParaRPr>
          </a:p>
        </p:txBody>
      </p:sp>
      <p:sp>
        <p:nvSpPr>
          <p:cNvPr id="10" name="Tijdelijke aanduiding voor voettekst 4"/>
          <p:cNvSpPr>
            <a:spLocks noGrp="1"/>
          </p:cNvSpPr>
          <p:nvPr>
            <p:ph type="ftr" sz="quarter" idx="3"/>
          </p:nvPr>
        </p:nvSpPr>
        <p:spPr>
          <a:xfrm>
            <a:off x="1574085" y="6356351"/>
            <a:ext cx="607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r>
              <a:rPr lang="nl-NL">
                <a:solidFill>
                  <a:srgbClr val="072C47"/>
                </a:solidFill>
              </a:rPr>
              <a:t>Taskforce Complexiteitsreductie - Conceptpresentatie OGB - Beknopt</a:t>
            </a:r>
            <a:endParaRPr lang="nl-NL" dirty="0">
              <a:solidFill>
                <a:srgbClr val="072C47"/>
              </a:solidFill>
            </a:endParaRPr>
          </a:p>
        </p:txBody>
      </p:sp>
      <p:sp>
        <p:nvSpPr>
          <p:cNvPr id="11" name="Tijdelijke aanduiding voor dianummer 5"/>
          <p:cNvSpPr>
            <a:spLocks noGrp="1"/>
          </p:cNvSpPr>
          <p:nvPr>
            <p:ph type="sldNum" sz="quarter" idx="4"/>
          </p:nvPr>
        </p:nvSpPr>
        <p:spPr>
          <a:xfrm>
            <a:off x="7788791" y="6356350"/>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fld id="{B8AE3B1D-A957-48DD-AC4D-ECC3F8937A79}" type="slidenum">
              <a:rPr lang="nl-NL" smtClean="0">
                <a:solidFill>
                  <a:srgbClr val="072C47"/>
                </a:solidFill>
              </a:rPr>
              <a:pPr/>
              <a:t>‹nr.›</a:t>
            </a:fld>
            <a:endParaRPr lang="nl-NL">
              <a:solidFill>
                <a:srgbClr val="072C47"/>
              </a:solidFill>
            </a:endParaRPr>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53" y="1210027"/>
            <a:ext cx="2429904" cy="35603"/>
          </a:xfrm>
          <a:prstGeom prst="rect">
            <a:avLst/>
          </a:prstGeom>
        </p:spPr>
      </p:pic>
    </p:spTree>
    <p:extLst>
      <p:ext uri="{BB962C8B-B14F-4D97-AF65-F5344CB8AC3E}">
        <p14:creationId xmlns:p14="http://schemas.microsoft.com/office/powerpoint/2010/main" val="19719658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pic>
        <p:nvPicPr>
          <p:cNvPr id="14" name="Afbeelding 13"/>
          <p:cNvPicPr>
            <a:picLocks noChangeAspect="1"/>
          </p:cNvPicPr>
          <p:nvPr userDrawn="1"/>
        </p:nvPicPr>
        <p:blipFill>
          <a:blip r:embed="rId2"/>
          <a:stretch>
            <a:fillRect/>
          </a:stretch>
        </p:blipFill>
        <p:spPr>
          <a:xfrm>
            <a:off x="489379" y="3446814"/>
            <a:ext cx="3701177" cy="2577857"/>
          </a:xfrm>
          <a:prstGeom prst="rect">
            <a:avLst/>
          </a:prstGeom>
        </p:spPr>
      </p:pic>
      <p:sp>
        <p:nvSpPr>
          <p:cNvPr id="13" name="Tijdelijke aanduiding voor datum 3"/>
          <p:cNvSpPr>
            <a:spLocks noGrp="1"/>
          </p:cNvSpPr>
          <p:nvPr>
            <p:ph type="dt" sz="half" idx="2"/>
          </p:nvPr>
        </p:nvSpPr>
        <p:spPr>
          <a:xfrm>
            <a:off x="489380" y="6356351"/>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fld id="{97E1C6B8-2EF0-4C3E-AB5E-8C1C12C43F45}" type="datetime1">
              <a:rPr lang="nl-NL" smtClean="0">
                <a:solidFill>
                  <a:srgbClr val="072C47"/>
                </a:solidFill>
              </a:rPr>
              <a:pPr/>
              <a:t>6-9-2023</a:t>
            </a:fld>
            <a:endParaRPr lang="nl-NL" dirty="0">
              <a:solidFill>
                <a:srgbClr val="072C47"/>
              </a:solidFill>
            </a:endParaRPr>
          </a:p>
        </p:txBody>
      </p:sp>
      <p:sp>
        <p:nvSpPr>
          <p:cNvPr id="15" name="Tijdelijke aanduiding voor voettekst 4"/>
          <p:cNvSpPr>
            <a:spLocks noGrp="1"/>
          </p:cNvSpPr>
          <p:nvPr>
            <p:ph type="ftr" sz="quarter" idx="3"/>
          </p:nvPr>
        </p:nvSpPr>
        <p:spPr>
          <a:xfrm>
            <a:off x="1574085" y="6356351"/>
            <a:ext cx="607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r>
              <a:rPr lang="nl-NL">
                <a:solidFill>
                  <a:srgbClr val="072C47"/>
                </a:solidFill>
              </a:rPr>
              <a:t>Taskforce Complexiteitsreductie - Conceptpresentatie OGB - Beknopt</a:t>
            </a:r>
            <a:endParaRPr lang="nl-NL" dirty="0">
              <a:solidFill>
                <a:srgbClr val="072C47"/>
              </a:solidFill>
            </a:endParaRPr>
          </a:p>
        </p:txBody>
      </p:sp>
      <p:sp>
        <p:nvSpPr>
          <p:cNvPr id="16" name="Tijdelijke aanduiding voor dianummer 5"/>
          <p:cNvSpPr>
            <a:spLocks noGrp="1"/>
          </p:cNvSpPr>
          <p:nvPr>
            <p:ph type="sldNum" sz="quarter" idx="4"/>
          </p:nvPr>
        </p:nvSpPr>
        <p:spPr>
          <a:xfrm>
            <a:off x="7788791" y="6356350"/>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fld id="{B8AE3B1D-A957-48DD-AC4D-ECC3F8937A79}" type="slidenum">
              <a:rPr lang="nl-NL" smtClean="0">
                <a:solidFill>
                  <a:srgbClr val="072C47"/>
                </a:solidFill>
              </a:rPr>
              <a:pPr/>
              <a:t>‹nr.›</a:t>
            </a:fld>
            <a:endParaRPr lang="nl-NL">
              <a:solidFill>
                <a:srgbClr val="072C47"/>
              </a:solidFill>
            </a:endParaRPr>
          </a:p>
        </p:txBody>
      </p:sp>
      <p:pic>
        <p:nvPicPr>
          <p:cNvPr id="17" name="Afbeelding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4353" y="1210027"/>
            <a:ext cx="2429904" cy="35603"/>
          </a:xfrm>
          <a:prstGeom prst="rect">
            <a:avLst/>
          </a:prstGeom>
        </p:spPr>
      </p:pic>
      <p:sp>
        <p:nvSpPr>
          <p:cNvPr id="18" name="Tijdelijke aanduiding voor titel 1"/>
          <p:cNvSpPr>
            <a:spLocks noGrp="1"/>
          </p:cNvSpPr>
          <p:nvPr>
            <p:ph type="title" hasCustomPrompt="1"/>
          </p:nvPr>
        </p:nvSpPr>
        <p:spPr>
          <a:xfrm>
            <a:off x="2222982" y="2230276"/>
            <a:ext cx="3788899" cy="531268"/>
          </a:xfrm>
          <a:prstGeom prst="rect">
            <a:avLst/>
          </a:prstGeom>
        </p:spPr>
        <p:txBody>
          <a:bodyPr vert="horz" lIns="91440" tIns="45720" rIns="91440" bIns="45720" rtlCol="0" anchor="b">
            <a:noAutofit/>
          </a:bodyPr>
          <a:lstStyle>
            <a:lvl1pPr marL="0" indent="0">
              <a:lnSpc>
                <a:spcPct val="100000"/>
              </a:lnSpc>
              <a:defRPr/>
            </a:lvl1pPr>
          </a:lstStyle>
          <a:p>
            <a:r>
              <a:rPr lang="nl-NL" dirty="0"/>
              <a:t>&lt;Naam&gt;</a:t>
            </a:r>
          </a:p>
        </p:txBody>
      </p:sp>
      <p:sp>
        <p:nvSpPr>
          <p:cNvPr id="19" name="Tijdelijke aanduiding voor afbeelding 9"/>
          <p:cNvSpPr>
            <a:spLocks noGrp="1"/>
          </p:cNvSpPr>
          <p:nvPr>
            <p:ph type="pic" sz="quarter" idx="13" hasCustomPrompt="1"/>
          </p:nvPr>
        </p:nvSpPr>
        <p:spPr>
          <a:xfrm>
            <a:off x="489380" y="1394459"/>
            <a:ext cx="1428300" cy="1904400"/>
          </a:xfrm>
        </p:spPr>
        <p:txBody>
          <a:bodyPr/>
          <a:lstStyle>
            <a:lvl1pPr marL="0" indent="0" algn="ctr">
              <a:buNone/>
              <a:defRPr baseline="0"/>
            </a:lvl1pPr>
          </a:lstStyle>
          <a:p>
            <a:r>
              <a:rPr lang="nl-NL" dirty="0"/>
              <a:t>Plaats hier je eigen pasfoto</a:t>
            </a:r>
          </a:p>
        </p:txBody>
      </p:sp>
      <p:sp>
        <p:nvSpPr>
          <p:cNvPr id="20" name="Tekstvak 19"/>
          <p:cNvSpPr txBox="1"/>
          <p:nvPr userDrawn="1"/>
        </p:nvSpPr>
        <p:spPr>
          <a:xfrm>
            <a:off x="489380" y="226256"/>
            <a:ext cx="5161111" cy="990015"/>
          </a:xfrm>
          <a:prstGeom prst="rect">
            <a:avLst/>
          </a:prstGeom>
          <a:noFill/>
        </p:spPr>
        <p:txBody>
          <a:bodyPr wrap="square" rtlCol="0">
            <a:spAutoFit/>
          </a:bodyPr>
          <a:lstStyle/>
          <a:p>
            <a:pPr defTabSz="914400">
              <a:lnSpc>
                <a:spcPts val="7000"/>
              </a:lnSpc>
            </a:pPr>
            <a:r>
              <a:rPr lang="nl-NL" sz="3000" b="1" dirty="0">
                <a:solidFill>
                  <a:srgbClr val="072C47"/>
                </a:solidFill>
              </a:rPr>
              <a:t>Contactgegevens</a:t>
            </a:r>
          </a:p>
        </p:txBody>
      </p:sp>
    </p:spTree>
    <p:extLst>
      <p:ext uri="{BB962C8B-B14F-4D97-AF65-F5344CB8AC3E}">
        <p14:creationId xmlns:p14="http://schemas.microsoft.com/office/powerpoint/2010/main" val="18424701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5448401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1929673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228552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Tree>
    <p:extLst>
      <p:ext uri="{BB962C8B-B14F-4D97-AF65-F5344CB8AC3E}">
        <p14:creationId xmlns:p14="http://schemas.microsoft.com/office/powerpoint/2010/main" val="4382738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733793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1388513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8B2320FC-3225-DE4D-874A-8DEE651BC571}"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31946320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2737975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8E480BBA-5F40-3048-905F-0A48153D24CD}"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8392172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D36DDDBB-F4D6-104C-8FFF-E663BC91ABC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18919927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828C2197-C453-1743-9E19-62B5287B6E59}"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8975533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42E8B2CF-E674-8B42-9462-22DD6FBCC10C}"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348407954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69A9A74A-F678-424C-933A-98BE7B9C1A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866237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47760F1B-4B96-AB46-A3A0-B9C6ADF6E09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855990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225913499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5580BD29-8B1F-C04C-B840-FEA79CB4DE02}"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123474946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9D6B2E20-7EA5-A840-B4B4-E5A3C3A6C5E3}"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1160429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28FA46AD-5AE6-8044-A0AA-CBC8A8F81D6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10272278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28EA1193-B985-8343-B731-A66AE2FDB747}"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891245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2_Titel en object">
    <p:spTree>
      <p:nvGrpSpPr>
        <p:cNvPr id="1" name=""/>
        <p:cNvGrpSpPr/>
        <p:nvPr/>
      </p:nvGrpSpPr>
      <p:grpSpPr>
        <a:xfrm>
          <a:off x="0" y="0"/>
          <a:ext cx="0" cy="0"/>
          <a:chOff x="0" y="0"/>
          <a:chExt cx="0" cy="0"/>
        </a:xfrm>
      </p:grpSpPr>
      <p:sp>
        <p:nvSpPr>
          <p:cNvPr id="2" name="Titel 1"/>
          <p:cNvSpPr>
            <a:spLocks noGrp="1"/>
          </p:cNvSpPr>
          <p:nvPr>
            <p:ph type="title"/>
          </p:nvPr>
        </p:nvSpPr>
        <p:spPr>
          <a:noFill/>
          <a:ln>
            <a:noFill/>
          </a:ln>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a:t>Klik om de modelstijlen te bewerken</a:t>
            </a:r>
          </a:p>
          <a:p>
            <a:pPr lvl="1"/>
            <a:r>
              <a:rPr lang="nl-NL"/>
              <a:t>Tweede niveau</a:t>
            </a:r>
          </a:p>
          <a:p>
            <a:pPr lvl="2"/>
            <a:r>
              <a:rPr lang="nl-NL"/>
              <a:t>Derde niveau</a:t>
            </a:r>
          </a:p>
          <a:p>
            <a:pPr lvl="3"/>
            <a:r>
              <a:rPr lang="nl-NL"/>
              <a:t>Vierde niveau</a:t>
            </a:r>
          </a:p>
        </p:txBody>
      </p:sp>
      <p:sp>
        <p:nvSpPr>
          <p:cNvPr id="4" name="Tijdelijke aanduiding voor voettekst 10"/>
          <p:cNvSpPr>
            <a:spLocks noGrp="1"/>
          </p:cNvSpPr>
          <p:nvPr>
            <p:ph type="ftr" sz="quarter" idx="10"/>
          </p:nvPr>
        </p:nvSpPr>
        <p:spPr>
          <a:xfrm>
            <a:off x="381000" y="6513515"/>
            <a:ext cx="4853940" cy="332564"/>
          </a:xfrm>
        </p:spPr>
        <p:txBody>
          <a:bodyPr/>
          <a:lstStyle>
            <a:lvl1pPr algn="l">
              <a:defRPr sz="750" b="0" i="0">
                <a:solidFill>
                  <a:srgbClr val="FFFFFF"/>
                </a:solidFill>
                <a:latin typeface="Verdana"/>
                <a:cs typeface="Verdana"/>
              </a:defRPr>
            </a:lvl1pPr>
          </a:lstStyle>
          <a:p>
            <a:pPr>
              <a:defRPr/>
            </a:pPr>
            <a:endParaRPr lang="nl-NL"/>
          </a:p>
        </p:txBody>
      </p:sp>
      <p:sp>
        <p:nvSpPr>
          <p:cNvPr id="5" name="Slide Number Placeholder 5"/>
          <p:cNvSpPr>
            <a:spLocks noGrp="1"/>
          </p:cNvSpPr>
          <p:nvPr>
            <p:ph type="sldNum" sz="quarter" idx="11"/>
          </p:nvPr>
        </p:nvSpPr>
        <p:spPr/>
        <p:txBody>
          <a:bodyPr/>
          <a:lstStyle>
            <a:lvl1pPr>
              <a:defRPr smtClean="0"/>
            </a:lvl1pPr>
          </a:lstStyle>
          <a:p>
            <a:pPr>
              <a:defRPr/>
            </a:pPr>
            <a:fld id="{D5059343-1169-486F-9ECC-B8659193C848}" type="slidenum">
              <a:rPr lang="nl-NL" altLang="nl-NL">
                <a:solidFill>
                  <a:prstClr val="black"/>
                </a:solidFill>
              </a:rPr>
              <a:pPr>
                <a:defRPr/>
              </a:pPr>
              <a:t>‹nr.›</a:t>
            </a:fld>
            <a:endParaRPr lang="nl-NL" altLang="nl-NL">
              <a:solidFill>
                <a:prstClr val="black"/>
              </a:solidFill>
            </a:endParaRPr>
          </a:p>
        </p:txBody>
      </p:sp>
    </p:spTree>
    <p:extLst>
      <p:ext uri="{BB962C8B-B14F-4D97-AF65-F5344CB8AC3E}">
        <p14:creationId xmlns:p14="http://schemas.microsoft.com/office/powerpoint/2010/main" val="7950074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a:xfrm>
            <a:off x="6668655" y="6506108"/>
            <a:ext cx="2133600" cy="365125"/>
          </a:xfrm>
          <a:prstGeom prst="rect">
            <a:avLst/>
          </a:prstGeom>
        </p:spPr>
        <p:txBody>
          <a:bodyPr/>
          <a:lstStyle/>
          <a:p>
            <a:fld id="{EBBE4B90-5F3D-4E50-A2ED-FAC59CAA5D3F}" type="datetimeFigureOut">
              <a:rPr lang="nl-NL" smtClean="0"/>
              <a:t>6-9-2023</a:t>
            </a:fld>
            <a:endParaRPr lang="nl-NL"/>
          </a:p>
        </p:txBody>
      </p:sp>
      <p:sp>
        <p:nvSpPr>
          <p:cNvPr id="5" name="Tijdelijke aanduiding voor voettekst 4"/>
          <p:cNvSpPr>
            <a:spLocks noGrp="1"/>
          </p:cNvSpPr>
          <p:nvPr>
            <p:ph type="ftr" sz="quarter" idx="11"/>
          </p:nvPr>
        </p:nvSpPr>
        <p:spPr>
          <a:xfrm>
            <a:off x="457200" y="6513084"/>
            <a:ext cx="2895600" cy="365125"/>
          </a:xfrm>
          <a:prstGeom prst="rect">
            <a:avLst/>
          </a:prstGeom>
        </p:spPr>
        <p:txBody>
          <a:bodyPr/>
          <a:lstStyle/>
          <a:p>
            <a:endParaRPr lang="nl-NL"/>
          </a:p>
        </p:txBody>
      </p:sp>
      <p:sp>
        <p:nvSpPr>
          <p:cNvPr id="6" name="Tijdelijke aanduiding voor dianummer 5"/>
          <p:cNvSpPr>
            <a:spLocks noGrp="1"/>
          </p:cNvSpPr>
          <p:nvPr>
            <p:ph type="sldNum" sz="quarter" idx="12"/>
          </p:nvPr>
        </p:nvSpPr>
        <p:spPr/>
        <p:txBody>
          <a:bodyPr/>
          <a:lstStyle/>
          <a:p>
            <a:fld id="{BC317D07-B448-4E2A-A2C2-18D84BEFB255}" type="slidenum">
              <a:rPr lang="nl-NL" smtClean="0"/>
              <a:t>‹nr.›</a:t>
            </a:fld>
            <a:endParaRPr lang="nl-NL"/>
          </a:p>
        </p:txBody>
      </p:sp>
    </p:spTree>
    <p:extLst>
      <p:ext uri="{BB962C8B-B14F-4D97-AF65-F5344CB8AC3E}">
        <p14:creationId xmlns:p14="http://schemas.microsoft.com/office/powerpoint/2010/main" val="16241706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7086992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16435150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00979277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812277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0"/>
            <a:ext cx="9156512" cy="6029759"/>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Tree>
    <p:extLst>
      <p:ext uri="{BB962C8B-B14F-4D97-AF65-F5344CB8AC3E}">
        <p14:creationId xmlns:p14="http://schemas.microsoft.com/office/powerpoint/2010/main" val="279312709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73332433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27919566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31612263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2247504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7090531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24876953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86634411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kst + bee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0" y="4779818"/>
            <a:ext cx="9144000" cy="148604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8223250"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47812333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Tekst + 2x beeld ho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50850" y="4078829"/>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0850" y="1811338"/>
            <a:ext cx="8229600" cy="2073559"/>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24501649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Tekst + 2x beeld ver">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D47926E4-11B3-B64B-8EE4-687F3D5A2AC1}"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afbeelding 5"/>
          <p:cNvSpPr>
            <a:spLocks noGrp="1"/>
          </p:cNvSpPr>
          <p:nvPr>
            <p:ph type="pic" sz="quarter" idx="12"/>
          </p:nvPr>
        </p:nvSpPr>
        <p:spPr>
          <a:xfrm>
            <a:off x="4792644" y="1805082"/>
            <a:ext cx="3890754" cy="2053685"/>
          </a:xfrm>
        </p:spPr>
        <p:txBody>
          <a:bodyPr>
            <a:normAutofit/>
          </a:bodyPr>
          <a:lstStyle>
            <a:lvl1pPr>
              <a:defRPr sz="1400"/>
            </a:lvl1pPr>
          </a:lstStyle>
          <a:p>
            <a:endParaRPr lang="nl-NL" dirty="0"/>
          </a:p>
        </p:txBody>
      </p:sp>
      <p:sp>
        <p:nvSpPr>
          <p:cNvPr id="7" name="Titel 1"/>
          <p:cNvSpPr>
            <a:spLocks noGrp="1"/>
          </p:cNvSpPr>
          <p:nvPr>
            <p:ph type="title"/>
          </p:nvPr>
        </p:nvSpPr>
        <p:spPr>
          <a:xfrm>
            <a:off x="450850" y="1169390"/>
            <a:ext cx="8229600" cy="663123"/>
          </a:xfrm>
        </p:spPr>
        <p:txBody>
          <a:bodyPr/>
          <a:lstStyle/>
          <a:p>
            <a:r>
              <a:rPr lang="nl-NL" dirty="0"/>
              <a:t>Titelstijl van model bewerken</a:t>
            </a:r>
          </a:p>
        </p:txBody>
      </p:sp>
      <p:sp>
        <p:nvSpPr>
          <p:cNvPr id="8" name="Tijdelijke aanduiding voor tekst 5"/>
          <p:cNvSpPr>
            <a:spLocks noGrp="1"/>
          </p:cNvSpPr>
          <p:nvPr>
            <p:ph type="body" sz="quarter" idx="13"/>
          </p:nvPr>
        </p:nvSpPr>
        <p:spPr>
          <a:xfrm>
            <a:off x="457200" y="1811338"/>
            <a:ext cx="3947060" cy="432117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afbeelding 5"/>
          <p:cNvSpPr>
            <a:spLocks noGrp="1"/>
          </p:cNvSpPr>
          <p:nvPr>
            <p:ph type="pic" sz="quarter" idx="14"/>
          </p:nvPr>
        </p:nvSpPr>
        <p:spPr>
          <a:xfrm>
            <a:off x="4789696" y="4078829"/>
            <a:ext cx="3890754" cy="2053685"/>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142135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37337222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kst+afbeelding">
    <p:spTree>
      <p:nvGrpSpPr>
        <p:cNvPr id="1" name=""/>
        <p:cNvGrpSpPr/>
        <p:nvPr/>
      </p:nvGrpSpPr>
      <p:grpSpPr>
        <a:xfrm>
          <a:off x="0" y="0"/>
          <a:ext cx="0" cy="0"/>
          <a:chOff x="0" y="0"/>
          <a:chExt cx="0" cy="0"/>
        </a:xfrm>
      </p:grpSpPr>
      <p:sp>
        <p:nvSpPr>
          <p:cNvPr id="2" name="Titel 1"/>
          <p:cNvSpPr>
            <a:spLocks noGrp="1"/>
          </p:cNvSpPr>
          <p:nvPr>
            <p:ph type="title"/>
          </p:nvPr>
        </p:nvSpPr>
        <p:spPr>
          <a:xfrm>
            <a:off x="450850" y="1169390"/>
            <a:ext cx="3736302" cy="663123"/>
          </a:xfrm>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C1BCF565-E116-0249-97A2-BDF505AB21A5}"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tekst 5"/>
          <p:cNvSpPr>
            <a:spLocks noGrp="1"/>
          </p:cNvSpPr>
          <p:nvPr>
            <p:ph type="body" sz="quarter" idx="13"/>
          </p:nvPr>
        </p:nvSpPr>
        <p:spPr>
          <a:xfrm>
            <a:off x="457200" y="2182862"/>
            <a:ext cx="3729952" cy="2743200"/>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7" name="Tijdelijke aanduiding voor afbeelding 6"/>
          <p:cNvSpPr>
            <a:spLocks noGrp="1"/>
          </p:cNvSpPr>
          <p:nvPr>
            <p:ph type="pic" sz="quarter" idx="14"/>
          </p:nvPr>
        </p:nvSpPr>
        <p:spPr>
          <a:xfrm>
            <a:off x="4567238" y="1160462"/>
            <a:ext cx="4235017" cy="4972051"/>
          </a:xfrm>
        </p:spPr>
        <p:txBody>
          <a:bodyPr>
            <a:normAutofit/>
          </a:bodyPr>
          <a:lstStyle>
            <a:lvl1pPr>
              <a:defRPr sz="1400"/>
            </a:lvl1pPr>
          </a:lstStyle>
          <a:p>
            <a:endParaRPr lang="nl-NL" dirty="0"/>
          </a:p>
        </p:txBody>
      </p:sp>
    </p:spTree>
    <p:extLst>
      <p:ext uri="{BB962C8B-B14F-4D97-AF65-F5344CB8AC3E}">
        <p14:creationId xmlns:p14="http://schemas.microsoft.com/office/powerpoint/2010/main" val="34915706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fbeelding">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5" y="1168400"/>
            <a:ext cx="6244648"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Tree>
    <p:extLst>
      <p:ext uri="{BB962C8B-B14F-4D97-AF65-F5344CB8AC3E}">
        <p14:creationId xmlns:p14="http://schemas.microsoft.com/office/powerpoint/2010/main" val="33394724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 afbeeldingen verticaal">
    <p:spTree>
      <p:nvGrpSpPr>
        <p:cNvPr id="1" name=""/>
        <p:cNvGrpSpPr/>
        <p:nvPr/>
      </p:nvGrpSpPr>
      <p:grpSpPr>
        <a:xfrm>
          <a:off x="0" y="0"/>
          <a:ext cx="0" cy="0"/>
          <a:chOff x="0" y="0"/>
          <a:chExt cx="0" cy="0"/>
        </a:xfrm>
      </p:grpSpPr>
      <p:sp>
        <p:nvSpPr>
          <p:cNvPr id="9" name="Tijdelijke aanduiding voor afbeelding 8"/>
          <p:cNvSpPr>
            <a:spLocks noGrp="1"/>
          </p:cNvSpPr>
          <p:nvPr>
            <p:ph type="pic" sz="quarter" idx="13"/>
          </p:nvPr>
        </p:nvSpPr>
        <p:spPr>
          <a:xfrm>
            <a:off x="1444624" y="1168400"/>
            <a:ext cx="2919557" cy="4159250"/>
          </a:xfrm>
        </p:spPr>
        <p:txBody>
          <a:bodyPr>
            <a:normAutofit/>
          </a:bodyPr>
          <a:lstStyle>
            <a:lvl1pPr>
              <a:defRPr sz="1400"/>
            </a:lvl1pPr>
          </a:lstStyle>
          <a:p>
            <a:endParaRPr lang="nl-NL" dirty="0"/>
          </a:p>
        </p:txBody>
      </p:sp>
      <p:sp>
        <p:nvSpPr>
          <p:cNvPr id="2" name="Titel 1"/>
          <p:cNvSpPr>
            <a:spLocks noGrp="1"/>
          </p:cNvSpPr>
          <p:nvPr>
            <p:ph type="title"/>
          </p:nvPr>
        </p:nvSpPr>
        <p:spPr>
          <a:xfrm>
            <a:off x="1445203" y="5384243"/>
            <a:ext cx="6244070" cy="519333"/>
          </a:xfrm>
        </p:spPr>
        <p:txBody>
          <a:bodyPr>
            <a:normAutofit/>
          </a:bodyPr>
          <a:lstStyle>
            <a:lvl1pPr>
              <a:defRPr sz="2000"/>
            </a:lvl1pPr>
          </a:lstStyle>
          <a:p>
            <a:r>
              <a:rPr lang="nl-NL" dirty="0"/>
              <a:t>Titelstijl van model bewerken</a:t>
            </a:r>
          </a:p>
        </p:txBody>
      </p:sp>
      <p:sp>
        <p:nvSpPr>
          <p:cNvPr id="3" name="Tijdelijke aanduiding voor datum 2"/>
          <p:cNvSpPr>
            <a:spLocks noGrp="1"/>
          </p:cNvSpPr>
          <p:nvPr>
            <p:ph type="dt" sz="half" idx="10"/>
          </p:nvPr>
        </p:nvSpPr>
        <p:spPr/>
        <p:txBody>
          <a:bodyPr/>
          <a:lstStyle/>
          <a:p>
            <a:fld id="{33B407B4-DD70-D045-8D0A-4EFC055441BF}"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1444625" y="5765367"/>
            <a:ext cx="6245225" cy="407987"/>
          </a:xfrm>
        </p:spPr>
        <p:txBody>
          <a:bodyPr>
            <a:noAutofit/>
          </a:bodyPr>
          <a:lstStyle>
            <a:lvl1pPr algn="l">
              <a:defRPr sz="1400">
                <a:solidFill>
                  <a:srgbClr val="000000"/>
                </a:solidFill>
              </a:defRPr>
            </a:lvl1pPr>
            <a:lvl2pPr algn="l">
              <a:defRPr sz="1400"/>
            </a:lvl2pPr>
            <a:lvl3pPr algn="l">
              <a:defRPr sz="1400"/>
            </a:lvl3pPr>
            <a:lvl4pPr algn="l">
              <a:defRPr sz="1400"/>
            </a:lvl4pPr>
            <a:lvl5pPr algn="l">
              <a:defRPr sz="1400"/>
            </a:lvl5pPr>
          </a:lstStyle>
          <a:p>
            <a:pPr lvl="0"/>
            <a:r>
              <a:rPr lang="nl-NL" dirty="0"/>
              <a:t>Klik om de tekststijl van het model te bewerken</a:t>
            </a:r>
          </a:p>
        </p:txBody>
      </p:sp>
      <p:sp>
        <p:nvSpPr>
          <p:cNvPr id="8" name="Tijdelijke aanduiding voor afbeelding 8"/>
          <p:cNvSpPr>
            <a:spLocks noGrp="1"/>
          </p:cNvSpPr>
          <p:nvPr>
            <p:ph type="pic" sz="quarter" idx="14"/>
          </p:nvPr>
        </p:nvSpPr>
        <p:spPr>
          <a:xfrm>
            <a:off x="4756727" y="1160463"/>
            <a:ext cx="2932546" cy="4159250"/>
          </a:xfrm>
        </p:spPr>
        <p:txBody>
          <a:bodyPr>
            <a:normAutofit/>
          </a:bodyPr>
          <a:lstStyle>
            <a:lvl1pPr>
              <a:defRPr sz="1400"/>
            </a:lvl1pPr>
          </a:lstStyle>
          <a:p>
            <a:endParaRPr lang="nl-NL" dirty="0"/>
          </a:p>
        </p:txBody>
      </p:sp>
    </p:spTree>
    <p:extLst>
      <p:ext uri="{BB962C8B-B14F-4D97-AF65-F5344CB8AC3E}">
        <p14:creationId xmlns:p14="http://schemas.microsoft.com/office/powerpoint/2010/main" val="51285119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lvl1pPr>
              <a:defRPr/>
            </a:lvl1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shpVoettekst"/>
          <p:cNvSpPr>
            <a:spLocks noGrp="1" noChangeArrowheads="1"/>
          </p:cNvSpPr>
          <p:nvPr>
            <p:ph type="ftr" sz="quarter" idx="10"/>
          </p:nvPr>
        </p:nvSpPr>
        <p:spPr>
          <a:ln/>
        </p:spPr>
        <p:txBody>
          <a:bodyPr/>
          <a:lstStyle>
            <a:lvl1pPr>
              <a:defRPr/>
            </a:lvl1pPr>
          </a:lstStyle>
          <a:p>
            <a:pPr>
              <a:defRPr/>
            </a:pPr>
            <a:endParaRPr lang="nl-NL"/>
          </a:p>
        </p:txBody>
      </p:sp>
      <p:sp>
        <p:nvSpPr>
          <p:cNvPr id="5" name="shpDatum"/>
          <p:cNvSpPr>
            <a:spLocks noGrp="1" noChangeArrowheads="1"/>
          </p:cNvSpPr>
          <p:nvPr>
            <p:ph type="dt" sz="half" idx="11"/>
          </p:nvPr>
        </p:nvSpPr>
        <p:spPr>
          <a:ln/>
        </p:spPr>
        <p:txBody>
          <a:bodyPr/>
          <a:lstStyle>
            <a:lvl1pPr>
              <a:defRPr/>
            </a:lvl1pPr>
          </a:lstStyle>
          <a:p>
            <a:pPr>
              <a:defRPr/>
            </a:pPr>
            <a:fld id="{204D9EE3-D4C3-4B34-8224-3E22505E4EF5}" type="datetime1">
              <a:rPr lang="en-US" smtClean="0"/>
              <a:pPr>
                <a:defRPr/>
              </a:pPr>
              <a:t>9/6/2023</a:t>
            </a:fld>
            <a:endParaRPr lang="nl-NL"/>
          </a:p>
        </p:txBody>
      </p:sp>
    </p:spTree>
    <p:extLst>
      <p:ext uri="{BB962C8B-B14F-4D97-AF65-F5344CB8AC3E}">
        <p14:creationId xmlns:p14="http://schemas.microsoft.com/office/powerpoint/2010/main" val="170844823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8419642" cy="572400"/>
          </a:xfrm>
        </p:spPr>
        <p:txBody>
          <a:bodyPr/>
          <a:lstStyle/>
          <a:p>
            <a:r>
              <a:rPr lang="nl-NL" dirty="0"/>
              <a:t>Klik om de stijl te bewerken</a:t>
            </a:r>
          </a:p>
        </p:txBody>
      </p:sp>
      <p:sp>
        <p:nvSpPr>
          <p:cNvPr id="3" name="Tijdelijke aanduiding voor inhoud 2"/>
          <p:cNvSpPr>
            <a:spLocks noGrp="1"/>
          </p:cNvSpPr>
          <p:nvPr>
            <p:ph sz="half" idx="1"/>
          </p:nvPr>
        </p:nvSpPr>
        <p:spPr>
          <a:xfrm>
            <a:off x="3528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83600" y="1800000"/>
            <a:ext cx="4129200" cy="4273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fld id="{998D3FCF-446A-41E9-B673-953E0542F094}" type="datetime1">
              <a:rPr lang="en-US" smtClean="0"/>
              <a:pPr>
                <a:defRPr/>
              </a:pPr>
              <a:t>9/6/2023</a:t>
            </a:fld>
            <a:endParaRPr lang="nl-NL"/>
          </a:p>
        </p:txBody>
      </p:sp>
    </p:spTree>
    <p:extLst>
      <p:ext uri="{BB962C8B-B14F-4D97-AF65-F5344CB8AC3E}">
        <p14:creationId xmlns:p14="http://schemas.microsoft.com/office/powerpoint/2010/main" val="37301430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itelbalk hoo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864000"/>
          </a:xfrm>
        </p:spPr>
        <p:txBody>
          <a:bodyPr/>
          <a:lstStyle/>
          <a:p>
            <a:r>
              <a:rPr lang="nl-NL" dirty="0"/>
              <a:t>Klik om de stijl te bewerken</a:t>
            </a:r>
          </a:p>
        </p:txBody>
      </p:sp>
      <p:sp>
        <p:nvSpPr>
          <p:cNvPr id="3" name="Tijdelijke aanduiding voor inhoud 2"/>
          <p:cNvSpPr>
            <a:spLocks noGrp="1"/>
          </p:cNvSpPr>
          <p:nvPr>
            <p:ph sz="half" idx="1"/>
          </p:nvPr>
        </p:nvSpPr>
        <p:spPr>
          <a:xfrm>
            <a:off x="352800" y="2178000"/>
            <a:ext cx="4129200" cy="40320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5600" y="1066800"/>
            <a:ext cx="4572000" cy="526074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fld id="{CCF82B9D-BF59-46A1-9C70-ABA99E01567D}" type="datetime1">
              <a:rPr lang="en-US" smtClean="0"/>
              <a:pPr>
                <a:defRPr/>
              </a:pPr>
              <a:t>9/6/2023</a:t>
            </a:fld>
            <a:endParaRPr lang="nl-NL"/>
          </a:p>
        </p:txBody>
      </p:sp>
    </p:spTree>
    <p:extLst>
      <p:ext uri="{BB962C8B-B14F-4D97-AF65-F5344CB8AC3E}">
        <p14:creationId xmlns:p14="http://schemas.microsoft.com/office/powerpoint/2010/main" val="40555560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itelbalk laag, tekst, afbeelding, grafiek en overig">
    <p:spTree>
      <p:nvGrpSpPr>
        <p:cNvPr id="1" name=""/>
        <p:cNvGrpSpPr/>
        <p:nvPr/>
      </p:nvGrpSpPr>
      <p:grpSpPr>
        <a:xfrm>
          <a:off x="0" y="0"/>
          <a:ext cx="0" cy="0"/>
          <a:chOff x="0" y="0"/>
          <a:chExt cx="0" cy="0"/>
        </a:xfrm>
      </p:grpSpPr>
      <p:sp>
        <p:nvSpPr>
          <p:cNvPr id="2" name="Titel 1"/>
          <p:cNvSpPr>
            <a:spLocks noGrp="1"/>
          </p:cNvSpPr>
          <p:nvPr>
            <p:ph type="title"/>
          </p:nvPr>
        </p:nvSpPr>
        <p:spPr>
          <a:xfrm>
            <a:off x="352800" y="1263600"/>
            <a:ext cx="4129200" cy="522326"/>
          </a:xfrm>
        </p:spPr>
        <p:txBody>
          <a:bodyPr/>
          <a:lstStyle/>
          <a:p>
            <a:r>
              <a:rPr lang="nl-NL" dirty="0"/>
              <a:t>Klik om de stijl te bewerken</a:t>
            </a:r>
          </a:p>
        </p:txBody>
      </p:sp>
      <p:sp>
        <p:nvSpPr>
          <p:cNvPr id="3" name="Tijdelijke aanduiding voor inhoud 2"/>
          <p:cNvSpPr>
            <a:spLocks noGrp="1"/>
          </p:cNvSpPr>
          <p:nvPr>
            <p:ph sz="half" idx="1"/>
          </p:nvPr>
        </p:nvSpPr>
        <p:spPr>
          <a:xfrm>
            <a:off x="352800" y="1814400"/>
            <a:ext cx="4129200" cy="43992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572000" y="1066800"/>
            <a:ext cx="4572000" cy="5248274"/>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endParaRPr lang="nl-NL" dirty="0"/>
          </a:p>
        </p:txBody>
      </p:sp>
      <p:sp>
        <p:nvSpPr>
          <p:cNvPr id="5" name="shpVoettekst"/>
          <p:cNvSpPr>
            <a:spLocks noGrp="1" noChangeArrowheads="1"/>
          </p:cNvSpPr>
          <p:nvPr>
            <p:ph type="ftr" sz="quarter" idx="10"/>
          </p:nvPr>
        </p:nvSpPr>
        <p:spPr>
          <a:ln/>
        </p:spPr>
        <p:txBody>
          <a:bodyPr/>
          <a:lstStyle>
            <a:lvl1pPr>
              <a:defRPr/>
            </a:lvl1pPr>
          </a:lstStyle>
          <a:p>
            <a:pPr>
              <a:defRPr/>
            </a:pPr>
            <a:endParaRPr lang="nl-NL"/>
          </a:p>
        </p:txBody>
      </p:sp>
      <p:sp>
        <p:nvSpPr>
          <p:cNvPr id="6" name="shpDatum"/>
          <p:cNvSpPr>
            <a:spLocks noGrp="1" noChangeArrowheads="1"/>
          </p:cNvSpPr>
          <p:nvPr>
            <p:ph type="dt" sz="half" idx="11"/>
          </p:nvPr>
        </p:nvSpPr>
        <p:spPr>
          <a:ln/>
        </p:spPr>
        <p:txBody>
          <a:bodyPr/>
          <a:lstStyle>
            <a:lvl1pPr>
              <a:defRPr/>
            </a:lvl1pPr>
          </a:lstStyle>
          <a:p>
            <a:pPr>
              <a:defRPr/>
            </a:pPr>
            <a:fld id="{97260723-1798-4CE0-AD2D-BFFF8CD93683}" type="datetime1">
              <a:rPr lang="en-US" smtClean="0"/>
              <a:pPr>
                <a:defRPr/>
              </a:pPr>
              <a:t>9/6/2023</a:t>
            </a:fld>
            <a:endParaRPr lang="nl-NL"/>
          </a:p>
        </p:txBody>
      </p:sp>
    </p:spTree>
    <p:extLst>
      <p:ext uri="{BB962C8B-B14F-4D97-AF65-F5344CB8AC3E}">
        <p14:creationId xmlns:p14="http://schemas.microsoft.com/office/powerpoint/2010/main" val="3392606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Titelpagina met afbeelding">
    <p:spTree>
      <p:nvGrpSpPr>
        <p:cNvPr id="1" name=""/>
        <p:cNvGrpSpPr/>
        <p:nvPr/>
      </p:nvGrpSpPr>
      <p:grpSpPr>
        <a:xfrm>
          <a:off x="0" y="0"/>
          <a:ext cx="0" cy="0"/>
          <a:chOff x="0" y="0"/>
          <a:chExt cx="0" cy="0"/>
        </a:xfrm>
      </p:grpSpPr>
      <p:sp>
        <p:nvSpPr>
          <p:cNvPr id="3" name="Titel 1"/>
          <p:cNvSpPr txBox="1">
            <a:spLocks/>
          </p:cNvSpPr>
          <p:nvPr userDrawn="1"/>
        </p:nvSpPr>
        <p:spPr bwMode="auto">
          <a:xfrm>
            <a:off x="352426" y="1263650"/>
            <a:ext cx="4129088" cy="522288"/>
          </a:xfrm>
          <a:prstGeom prst="rect">
            <a:avLst/>
          </a:prstGeom>
          <a:solidFill>
            <a:srgbClr val="FFFFFF"/>
          </a:solidFill>
          <a:ln w="9525">
            <a:noFill/>
            <a:miter lim="800000"/>
            <a:headEnd/>
            <a:tailEnd/>
          </a:ln>
          <a:effectLst/>
        </p:spPr>
        <p:txBody>
          <a:bodyPr/>
          <a:lstStyle/>
          <a:p>
            <a:pPr defTabSz="914400" eaLnBrk="0" fontAlgn="base" hangingPunct="0">
              <a:spcBef>
                <a:spcPct val="0"/>
              </a:spcBef>
              <a:spcAft>
                <a:spcPct val="0"/>
              </a:spcAft>
              <a:defRPr/>
            </a:pPr>
            <a:r>
              <a:rPr lang="nl-NL" sz="2600" kern="0" spc="-60" dirty="0">
                <a:solidFill>
                  <a:srgbClr val="39870C"/>
                </a:solidFill>
                <a:ea typeface="Verdana" pitchFamily="34" charset="0"/>
                <a:cs typeface="Verdana" pitchFamily="34" charset="0"/>
              </a:rPr>
              <a:t>Klik om de stijl te bewerken</a:t>
            </a:r>
          </a:p>
        </p:txBody>
      </p:sp>
      <p:sp>
        <p:nvSpPr>
          <p:cNvPr id="8" name="shpTekst"/>
          <p:cNvSpPr>
            <a:spLocks noGrp="1"/>
          </p:cNvSpPr>
          <p:nvPr>
            <p:ph idx="1"/>
          </p:nvPr>
        </p:nvSpPr>
        <p:spPr bwMode="auto">
          <a:xfrm>
            <a:off x="4910138" y="1493838"/>
            <a:ext cx="3600450" cy="2773362"/>
          </a:xfrm>
          <a:prstGeom prst="rect">
            <a:avLst/>
          </a:prstGeom>
          <a:noFill/>
          <a:ln w="9525">
            <a:noFill/>
            <a:miter lim="800000"/>
            <a:headEnd/>
            <a:tailEnd/>
          </a:ln>
        </p:spPr>
        <p:txBody>
          <a:bodyPr/>
          <a:lstStyle/>
          <a:p>
            <a:pPr lvl="0"/>
            <a:r>
              <a:rPr lang="nl-NL" dirty="0"/>
              <a:t>Klik om de modelstijlen te bewerken</a:t>
            </a:r>
          </a:p>
        </p:txBody>
      </p:sp>
      <p:sp>
        <p:nvSpPr>
          <p:cNvPr id="4" name="shpVoettekst"/>
          <p:cNvSpPr>
            <a:spLocks noGrp="1" noChangeArrowheads="1"/>
          </p:cNvSpPr>
          <p:nvPr>
            <p:ph type="ftr" sz="quarter" idx="10"/>
          </p:nvPr>
        </p:nvSpPr>
        <p:spPr/>
        <p:txBody>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5" name="shpDatum"/>
          <p:cNvSpPr>
            <a:spLocks noGrp="1" noChangeArrowheads="1"/>
          </p:cNvSpPr>
          <p:nvPr>
            <p:ph type="dt" sz="half" idx="11"/>
          </p:nvPr>
        </p:nvSpPr>
        <p:spPr/>
        <p:txBody>
          <a:bodyPr/>
          <a:lstStyle>
            <a:lvl1pPr algn="r">
              <a:defRPr sz="1000" spc="-10" baseline="0">
                <a:solidFill>
                  <a:srgbClr val="FFFFFF"/>
                </a:solidFill>
                <a:latin typeface="Verdana" pitchFamily="34" charset="0"/>
                <a:ea typeface="Verdana" pitchFamily="34" charset="0"/>
                <a:cs typeface="Verdana" pitchFamily="34" charset="0"/>
              </a:defRPr>
            </a:lvl1pPr>
          </a:lstStyle>
          <a:p>
            <a:pPr>
              <a:defRPr/>
            </a:pPr>
            <a:fld id="{C2225E12-E645-427D-8C80-46F9FC9DE73C}" type="datetime1">
              <a:rPr lang="en-US" smtClean="0"/>
              <a:pPr>
                <a:defRPr/>
              </a:pPr>
              <a:t>9/6/2023</a:t>
            </a:fld>
            <a:endParaRPr lang="nl-NL"/>
          </a:p>
        </p:txBody>
      </p:sp>
    </p:spTree>
    <p:extLst>
      <p:ext uri="{BB962C8B-B14F-4D97-AF65-F5344CB8AC3E}">
        <p14:creationId xmlns:p14="http://schemas.microsoft.com/office/powerpoint/2010/main" val="292516777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Inhoudsopgave met bullet">
    <p:spTree>
      <p:nvGrpSpPr>
        <p:cNvPr id="1" name=""/>
        <p:cNvGrpSpPr/>
        <p:nvPr/>
      </p:nvGrpSpPr>
      <p:grpSpPr>
        <a:xfrm>
          <a:off x="0" y="0"/>
          <a:ext cx="0" cy="0"/>
          <a:chOff x="0" y="0"/>
          <a:chExt cx="0" cy="0"/>
        </a:xfrm>
      </p:grpSpPr>
      <p:sp>
        <p:nvSpPr>
          <p:cNvPr id="3" name="shpTitel"/>
          <p:cNvSpPr>
            <a:spLocks noGrp="1" noChangeArrowheads="1"/>
          </p:cNvSpPr>
          <p:nvPr>
            <p:ph type="title"/>
          </p:nvPr>
        </p:nvSpPr>
        <p:spPr bwMode="auto">
          <a:xfrm>
            <a:off x="5004000" y="2057400"/>
            <a:ext cx="3938388" cy="3352800"/>
          </a:xfrm>
          <a:prstGeom prst="rect">
            <a:avLst/>
          </a:prstGeom>
          <a:noFill/>
          <a:ln w="9525">
            <a:noFill/>
            <a:miter lim="800000"/>
            <a:headEnd/>
            <a:tailEnd/>
          </a:ln>
          <a:effectLst/>
        </p:spPr>
        <p:txBody>
          <a:bodyPr/>
          <a:lstStyle/>
          <a:p>
            <a:pPr lvl="0"/>
            <a:r>
              <a:rPr lang="nl-NL"/>
              <a:t>Klik om de stijl te bewerken</a:t>
            </a:r>
            <a:endParaRPr lang="nl-NL" dirty="0"/>
          </a:p>
        </p:txBody>
      </p:sp>
    </p:spTree>
    <p:extLst>
      <p:ext uri="{BB962C8B-B14F-4D97-AF65-F5344CB8AC3E}">
        <p14:creationId xmlns:p14="http://schemas.microsoft.com/office/powerpoint/2010/main" val="99240940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p:nvPr>
        </p:nvSpPr>
        <p:spPr>
          <a:xfrm>
            <a:off x="4767108" y="1171764"/>
            <a:ext cx="4015134" cy="1235234"/>
          </a:xfrm>
        </p:spPr>
        <p:txBody>
          <a:bodyPr anchor="t"/>
          <a:lstStyle>
            <a:lvl1pPr algn="l">
              <a:defRPr b="1">
                <a:solidFill>
                  <a:schemeClr val="bg1"/>
                </a:solidFill>
              </a:defRPr>
            </a:lvl1pPr>
          </a:lstStyle>
          <a:p>
            <a:r>
              <a:rPr lang="nl-NL" dirty="0"/>
              <a:t>Titelstijl van model bewerken</a:t>
            </a:r>
          </a:p>
        </p:txBody>
      </p:sp>
      <p:sp>
        <p:nvSpPr>
          <p:cNvPr id="3" name="Subtitel 2"/>
          <p:cNvSpPr>
            <a:spLocks noGrp="1"/>
          </p:cNvSpPr>
          <p:nvPr>
            <p:ph type="subTitle" idx="1" hasCustomPrompt="1"/>
          </p:nvPr>
        </p:nvSpPr>
        <p:spPr>
          <a:xfrm>
            <a:off x="4767108" y="3424047"/>
            <a:ext cx="3878753" cy="1550153"/>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&lt;naam&gt;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17" name="Tijdelijke aanduiding voor tekst 16"/>
          <p:cNvSpPr>
            <a:spLocks noGrp="1"/>
          </p:cNvSpPr>
          <p:nvPr>
            <p:ph type="body" sz="quarter" idx="11" hasCustomPrompt="1"/>
          </p:nvPr>
        </p:nvSpPr>
        <p:spPr>
          <a:xfrm>
            <a:off x="4767263" y="5402696"/>
            <a:ext cx="3878262" cy="931863"/>
          </a:xfrm>
        </p:spPr>
        <p:txBody>
          <a:bodyPr anchor="b">
            <a:noAutofit/>
          </a:bodyPr>
          <a:lstStyle>
            <a:lvl1pPr marL="0" indent="0" algn="l">
              <a:buFontTx/>
              <a:buNone/>
              <a:defRPr sz="1000">
                <a:solidFill>
                  <a:schemeClr val="bg1"/>
                </a:solidFill>
              </a:defRPr>
            </a:lvl1pPr>
            <a:lvl2pPr marL="457200" indent="0" algn="l">
              <a:buFontTx/>
              <a:buNone/>
              <a:defRPr sz="1000">
                <a:solidFill>
                  <a:schemeClr val="bg1"/>
                </a:solidFill>
              </a:defRPr>
            </a:lvl2pPr>
            <a:lvl3pPr marL="914400" indent="0" algn="l">
              <a:buFontTx/>
              <a:buNone/>
              <a:defRPr sz="1000">
                <a:solidFill>
                  <a:schemeClr val="bg1"/>
                </a:solidFill>
              </a:defRPr>
            </a:lvl3pPr>
            <a:lvl4pPr marL="1371600" indent="0" algn="l">
              <a:buFontTx/>
              <a:buNone/>
              <a:defRPr sz="1000">
                <a:solidFill>
                  <a:schemeClr val="bg1"/>
                </a:solidFill>
              </a:defRPr>
            </a:lvl4pPr>
            <a:lvl5pPr marL="1828800" indent="0" algn="l">
              <a:buFontTx/>
              <a:buNone/>
              <a:defRPr sz="1000">
                <a:solidFill>
                  <a:schemeClr val="bg1"/>
                </a:solidFill>
              </a:defRPr>
            </a:lvl5pPr>
          </a:lstStyle>
          <a:p>
            <a:pPr lvl="0"/>
            <a:r>
              <a:rPr lang="nl-NL" dirty="0"/>
              <a:t>&lt;versie&gt;</a:t>
            </a:r>
          </a:p>
        </p:txBody>
      </p:sp>
      <p:sp>
        <p:nvSpPr>
          <p:cNvPr id="23" name="Rechthoek 2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2355970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a:xfrm>
            <a:off x="6668655" y="6506108"/>
            <a:ext cx="2133600" cy="365125"/>
          </a:xfrm>
          <a:prstGeom prst="rect">
            <a:avLst/>
          </a:prstGeom>
        </p:spPr>
        <p:txBody>
          <a:bodyPr/>
          <a:lstStyle/>
          <a:p>
            <a:fld id="{E0907E72-D634-B14E-8F42-930BB5C3EACA}" type="datetime3">
              <a:rPr lang="nl-NL" smtClean="0"/>
              <a:t>6/9/23</a:t>
            </a:fld>
            <a:endParaRPr lang="nl-NL" dirty="0"/>
          </a:p>
        </p:txBody>
      </p:sp>
      <p:sp>
        <p:nvSpPr>
          <p:cNvPr id="4" name="Tijdelijke aanduiding voor voettekst 3"/>
          <p:cNvSpPr>
            <a:spLocks noGrp="1"/>
          </p:cNvSpPr>
          <p:nvPr>
            <p:ph type="ftr" sz="quarter" idx="11"/>
          </p:nvPr>
        </p:nvSpPr>
        <p:spPr>
          <a:xfrm>
            <a:off x="457200" y="6513084"/>
            <a:ext cx="2895600" cy="365125"/>
          </a:xfrm>
          <a:prstGeom prst="rect">
            <a:avLst/>
          </a:prstGeom>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22199301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Hoofdstuk + afb ">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5137949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9693431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3_Hoofdstuk + afb">
    <p:spTree>
      <p:nvGrpSpPr>
        <p:cNvPr id="1" name=""/>
        <p:cNvGrpSpPr/>
        <p:nvPr/>
      </p:nvGrpSpPr>
      <p:grpSpPr>
        <a:xfrm>
          <a:off x="0" y="0"/>
          <a:ext cx="0" cy="0"/>
          <a:chOff x="0" y="0"/>
          <a:chExt cx="0" cy="0"/>
        </a:xfrm>
      </p:grpSpPr>
      <p:sp>
        <p:nvSpPr>
          <p:cNvPr id="8" name="Rechthoek 7"/>
          <p:cNvSpPr/>
          <p:nvPr userDrawn="1"/>
        </p:nvSpPr>
        <p:spPr>
          <a:xfrm>
            <a:off x="4579430" y="890588"/>
            <a:ext cx="4577082" cy="5609264"/>
          </a:xfrm>
          <a:prstGeom prst="rect">
            <a:avLst/>
          </a:prstGeom>
          <a:solidFill>
            <a:srgbClr val="E17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2" name="Titel 1"/>
          <p:cNvSpPr>
            <a:spLocks noGrp="1"/>
          </p:cNvSpPr>
          <p:nvPr>
            <p:ph type="ctrTitle" hasCustomPrompt="1"/>
          </p:nvPr>
        </p:nvSpPr>
        <p:spPr>
          <a:xfrm>
            <a:off x="4767108" y="1171764"/>
            <a:ext cx="4015134"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16031092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_Hoofdstuk + afb">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767108" y="1171764"/>
            <a:ext cx="4015134"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767108" y="2413590"/>
            <a:ext cx="3878753"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Tijdelijke aanduiding voor afbeelding 12"/>
          <p:cNvSpPr>
            <a:spLocks noGrp="1"/>
          </p:cNvSpPr>
          <p:nvPr>
            <p:ph type="pic" sz="quarter" idx="10"/>
          </p:nvPr>
        </p:nvSpPr>
        <p:spPr>
          <a:xfrm>
            <a:off x="-6256" y="890588"/>
            <a:ext cx="4585686" cy="5609264"/>
          </a:xfrm>
        </p:spPr>
        <p:txBody>
          <a:bodyPr>
            <a:normAutofit/>
          </a:bodyPr>
          <a:lstStyle>
            <a:lvl1pPr marL="0" indent="0">
              <a:buNone/>
              <a:defRPr sz="1400"/>
            </a:lvl1pPr>
          </a:lstStyle>
          <a:p>
            <a:endParaRPr lang="nl-NL" dirty="0"/>
          </a:p>
        </p:txBody>
      </p:sp>
      <p:sp>
        <p:nvSpPr>
          <p:cNvPr id="9" name="Rechthoek 8"/>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411645161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_Hoofdstuk alleen tekst">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42912" y="1171764"/>
            <a:ext cx="8216179" cy="1235234"/>
          </a:xfrm>
        </p:spPr>
        <p:txBody>
          <a:bodyPr anchor="t"/>
          <a:lstStyle>
            <a:lvl1pPr algn="l">
              <a:defRPr b="1" baseline="0">
                <a:solidFill>
                  <a:srgbClr val="275937"/>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27593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0" name="Rechthoek 9"/>
          <p:cNvSpPr/>
          <p:nvPr userDrawn="1"/>
        </p:nvSpPr>
        <p:spPr>
          <a:xfrm>
            <a:off x="-6256" y="6499852"/>
            <a:ext cx="9156512" cy="38317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prstClr val="white"/>
              </a:solidFill>
            </a:endParaRPr>
          </a:p>
        </p:txBody>
      </p:sp>
      <p:sp>
        <p:nvSpPr>
          <p:cNvPr id="8" name="Rechthoek 7"/>
          <p:cNvSpPr/>
          <p:nvPr userDrawn="1"/>
        </p:nvSpPr>
        <p:spPr>
          <a:xfrm>
            <a:off x="0" y="6513084"/>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spTree>
    <p:extLst>
      <p:ext uri="{BB962C8B-B14F-4D97-AF65-F5344CB8AC3E}">
        <p14:creationId xmlns:p14="http://schemas.microsoft.com/office/powerpoint/2010/main" val="201710888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_Hoofdstuk alleen tekst">
    <p:spTree>
      <p:nvGrpSpPr>
        <p:cNvPr id="1" name=""/>
        <p:cNvGrpSpPr/>
        <p:nvPr/>
      </p:nvGrpSpPr>
      <p:grpSpPr>
        <a:xfrm>
          <a:off x="0" y="0"/>
          <a:ext cx="0" cy="0"/>
          <a:chOff x="0" y="0"/>
          <a:chExt cx="0" cy="0"/>
        </a:xfrm>
      </p:grpSpPr>
      <p:sp>
        <p:nvSpPr>
          <p:cNvPr id="10" name="Rechthoek 9"/>
          <p:cNvSpPr/>
          <p:nvPr userDrawn="1"/>
        </p:nvSpPr>
        <p:spPr>
          <a:xfrm>
            <a:off x="188" y="828241"/>
            <a:ext cx="9156512" cy="5671610"/>
          </a:xfrm>
          <a:prstGeom prst="rect">
            <a:avLst/>
          </a:prstGeom>
          <a:solidFill>
            <a:srgbClr val="2759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solidFill>
                <a:prstClr val="white"/>
              </a:solidFill>
            </a:endParaRPr>
          </a:p>
        </p:txBody>
      </p:sp>
      <p:sp>
        <p:nvSpPr>
          <p:cNvPr id="2" name="Titel 1"/>
          <p:cNvSpPr>
            <a:spLocks noGrp="1"/>
          </p:cNvSpPr>
          <p:nvPr>
            <p:ph type="ctrTitle" hasCustomPrompt="1"/>
          </p:nvPr>
        </p:nvSpPr>
        <p:spPr>
          <a:xfrm>
            <a:off x="442912" y="1171764"/>
            <a:ext cx="8216179" cy="1235234"/>
          </a:xfrm>
        </p:spPr>
        <p:txBody>
          <a:bodyPr anchor="t"/>
          <a:lstStyle>
            <a:lvl1pPr algn="l">
              <a:defRPr b="1" baseline="0">
                <a:solidFill>
                  <a:schemeClr val="bg1"/>
                </a:solidFill>
              </a:defRPr>
            </a:lvl1pPr>
          </a:lstStyle>
          <a:p>
            <a:r>
              <a:rPr lang="nl-NL" dirty="0"/>
              <a:t>&lt;hoofdstuk titel&gt;</a:t>
            </a:r>
          </a:p>
        </p:txBody>
      </p:sp>
      <p:sp>
        <p:nvSpPr>
          <p:cNvPr id="3" name="Subtitel 2"/>
          <p:cNvSpPr>
            <a:spLocks noGrp="1"/>
          </p:cNvSpPr>
          <p:nvPr>
            <p:ph type="subTitle" idx="1" hasCustomPrompt="1"/>
          </p:nvPr>
        </p:nvSpPr>
        <p:spPr>
          <a:xfrm>
            <a:off x="442913" y="2413590"/>
            <a:ext cx="8216178" cy="1550153"/>
          </a:xfrm>
        </p:spPr>
        <p:txBody>
          <a:bodyPr>
            <a:normAutofit/>
          </a:bodyPr>
          <a:lstStyle>
            <a:lvl1pPr marL="285750" indent="-285750" algn="l">
              <a:buFont typeface="Arial"/>
              <a:buChar char="•"/>
              <a:defRPr sz="18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&lt;inhoud hoofdstuk&gt;</a:t>
            </a:r>
          </a:p>
          <a:p>
            <a:endParaRPr lang="nl-NL" dirty="0"/>
          </a:p>
        </p:txBody>
      </p:sp>
      <p:pic>
        <p:nvPicPr>
          <p:cNvPr id="7" name="Afbeelding 6" descr="RO_RWS_Aan de slag met_pos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087" y="-1"/>
            <a:ext cx="3045648" cy="898525"/>
          </a:xfrm>
          <a:prstGeom prst="rect">
            <a:avLst/>
          </a:prstGeom>
        </p:spPr>
      </p:pic>
      <p:sp>
        <p:nvSpPr>
          <p:cNvPr id="13" name="Rechthoek 12"/>
          <p:cNvSpPr/>
          <p:nvPr userDrawn="1"/>
        </p:nvSpPr>
        <p:spPr>
          <a:xfrm>
            <a:off x="0" y="6506108"/>
            <a:ext cx="9144000" cy="358149"/>
          </a:xfrm>
          <a:prstGeom prst="rect">
            <a:avLst/>
          </a:prstGeom>
          <a:solidFill>
            <a:srgbClr val="FFFFFF"/>
          </a:solidFill>
          <a:ln>
            <a:solidFill>
              <a:srgbClr val="FFFFFF"/>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Tree>
    <p:extLst>
      <p:ext uri="{BB962C8B-B14F-4D97-AF65-F5344CB8AC3E}">
        <p14:creationId xmlns:p14="http://schemas.microsoft.com/office/powerpoint/2010/main" val="79334109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0" indent="0">
              <a:lnSpc>
                <a:spcPts val="2400"/>
              </a:lnSpc>
              <a:buFontTx/>
              <a:buNone/>
              <a:defRPr sz="1600">
                <a:solidFill>
                  <a:srgbClr val="000000"/>
                </a:solidFill>
              </a:defRPr>
            </a:lvl1pPr>
            <a:lvl2pPr marL="457200" indent="0">
              <a:lnSpc>
                <a:spcPts val="2400"/>
              </a:lnSpc>
              <a:buFontTx/>
              <a:buNone/>
              <a:defRPr sz="1600">
                <a:solidFill>
                  <a:srgbClr val="000000"/>
                </a:solidFill>
              </a:defRPr>
            </a:lvl2pPr>
            <a:lvl3pPr marL="914400" indent="0">
              <a:lnSpc>
                <a:spcPts val="2400"/>
              </a:lnSpc>
              <a:buFontTx/>
              <a:buNone/>
              <a:defRPr sz="1600">
                <a:solidFill>
                  <a:srgbClr val="000000"/>
                </a:solidFill>
              </a:defRPr>
            </a:lvl3pPr>
            <a:lvl4pPr marL="1371600" indent="0">
              <a:lnSpc>
                <a:spcPts val="2400"/>
              </a:lnSpc>
              <a:buFontTx/>
              <a:buNone/>
              <a:defRPr sz="1600">
                <a:solidFill>
                  <a:srgbClr val="000000"/>
                </a:solidFill>
              </a:defRPr>
            </a:lvl4pPr>
            <a:lvl5pPr marL="1828800" indent="0">
              <a:lnSpc>
                <a:spcPts val="2400"/>
              </a:lnSpc>
              <a:buFontTx/>
              <a:buNone/>
              <a:defRPr sz="1600">
                <a:solidFill>
                  <a:srgbClr val="000000"/>
                </a:solidFill>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06307118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opsomm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50850" y="1811338"/>
            <a:ext cx="8223250"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Tree>
    <p:extLst>
      <p:ext uri="{BB962C8B-B14F-4D97-AF65-F5344CB8AC3E}">
        <p14:creationId xmlns:p14="http://schemas.microsoft.com/office/powerpoint/2010/main" val="38232251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opsomming + bee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6" name="Tijdelijke aanduiding voor tekst 5"/>
          <p:cNvSpPr>
            <a:spLocks noGrp="1"/>
          </p:cNvSpPr>
          <p:nvPr>
            <p:ph type="body" sz="quarter" idx="12"/>
          </p:nvPr>
        </p:nvSpPr>
        <p:spPr>
          <a:xfrm>
            <a:off x="442913" y="1811338"/>
            <a:ext cx="4453799" cy="4305685"/>
          </a:xfrm>
        </p:spPr>
        <p:txBody>
          <a:bodyPr>
            <a:normAutofit/>
          </a:bodyPr>
          <a:lstStyle>
            <a:lvl1pPr marL="285750" indent="-285750">
              <a:lnSpc>
                <a:spcPts val="2400"/>
              </a:lnSpc>
              <a:buFont typeface="Arial"/>
              <a:buChar char="•"/>
              <a:defRPr sz="1600">
                <a:solidFill>
                  <a:schemeClr val="tx1"/>
                </a:solidFill>
              </a:defRPr>
            </a:lvl1pPr>
            <a:lvl2pPr marL="457200" indent="0">
              <a:lnSpc>
                <a:spcPts val="2400"/>
              </a:lnSpc>
              <a:buFontTx/>
              <a:buNone/>
              <a:defRPr sz="1800"/>
            </a:lvl2pPr>
            <a:lvl3pPr marL="914400" indent="0">
              <a:lnSpc>
                <a:spcPts val="2400"/>
              </a:lnSpc>
              <a:buFontTx/>
              <a:buNone/>
              <a:defRPr sz="1800"/>
            </a:lvl3pPr>
            <a:lvl4pPr marL="1371600" indent="0">
              <a:lnSpc>
                <a:spcPts val="2400"/>
              </a:lnSpc>
              <a:buFontTx/>
              <a:buNone/>
              <a:defRPr sz="1800"/>
            </a:lvl4pPr>
            <a:lvl5pPr marL="1828800" indent="0">
              <a:lnSpc>
                <a:spcPts val="2400"/>
              </a:lnSpc>
              <a:buFontTx/>
              <a:buNone/>
              <a:defRPr sz="1800"/>
            </a:lvl5pPr>
          </a:lstStyle>
          <a:p>
            <a:pPr lvl="0"/>
            <a:r>
              <a:rPr lang="nl-NL" dirty="0"/>
              <a:t>Klik om de tekststijl van het model te bewerken</a:t>
            </a:r>
          </a:p>
        </p:txBody>
      </p:sp>
      <p:sp>
        <p:nvSpPr>
          <p:cNvPr id="7" name="Tijdelijke aanduiding voor afbeelding 6"/>
          <p:cNvSpPr>
            <a:spLocks noGrp="1"/>
          </p:cNvSpPr>
          <p:nvPr>
            <p:ph type="pic" sz="quarter" idx="13"/>
          </p:nvPr>
        </p:nvSpPr>
        <p:spPr>
          <a:xfrm>
            <a:off x="5186363" y="1811338"/>
            <a:ext cx="3494087" cy="4300538"/>
          </a:xfrm>
        </p:spPr>
        <p:txBody>
          <a:bodyPr/>
          <a:lstStyle/>
          <a:p>
            <a:endParaRPr lang="nl-NL"/>
          </a:p>
        </p:txBody>
      </p:sp>
    </p:spTree>
    <p:extLst>
      <p:ext uri="{BB962C8B-B14F-4D97-AF65-F5344CB8AC3E}">
        <p14:creationId xmlns:p14="http://schemas.microsoft.com/office/powerpoint/2010/main" val="32723913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opsomming 2collom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Titelstijl van model bewerken</a:t>
            </a:r>
          </a:p>
        </p:txBody>
      </p:sp>
      <p:sp>
        <p:nvSpPr>
          <p:cNvPr id="3" name="Tijdelijke aanduiding voor datum 2"/>
          <p:cNvSpPr>
            <a:spLocks noGrp="1"/>
          </p:cNvSpPr>
          <p:nvPr>
            <p:ph type="dt" sz="half" idx="10"/>
          </p:nvPr>
        </p:nvSpPr>
        <p:spPr/>
        <p:txBody>
          <a:bodyPr/>
          <a:lstStyle/>
          <a:p>
            <a:fld id="{E0907E72-D634-B14E-8F42-930BB5C3EACA}" type="datetime3">
              <a:rPr lang="nl-NL" smtClean="0"/>
              <a:pPr/>
              <a:t>6/9/23</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7" name="Tijdelijke aanduiding voor tekst 6"/>
          <p:cNvSpPr>
            <a:spLocks noGrp="1"/>
          </p:cNvSpPr>
          <p:nvPr>
            <p:ph type="body" sz="quarter" idx="12"/>
          </p:nvPr>
        </p:nvSpPr>
        <p:spPr>
          <a:xfrm>
            <a:off x="450850" y="1811338"/>
            <a:ext cx="8229600" cy="4256088"/>
          </a:xfrm>
        </p:spPr>
        <p:txBody>
          <a:bodyPr numCol="2" spcCol="360000"/>
          <a:lstStyle>
            <a:lvl1pPr marL="285750" indent="-285750" algn="l">
              <a:buFont typeface="Arial"/>
              <a:buChar char="•"/>
              <a:defRPr>
                <a:solidFill>
                  <a:schemeClr val="tx1"/>
                </a:solidFill>
              </a:defRPr>
            </a:lvl1pPr>
            <a:lvl2pPr marL="742950" indent="-285750" algn="l">
              <a:buFont typeface="Arial"/>
              <a:buChar char="•"/>
              <a:defRPr/>
            </a:lvl2pPr>
            <a:lvl3pPr marL="1200150" indent="-285750" algn="l">
              <a:buFont typeface="Arial"/>
              <a:buChar char="•"/>
              <a:defRPr/>
            </a:lvl3pPr>
            <a:lvl4pPr marL="1657350" indent="-285750" algn="l">
              <a:buFont typeface="Arial"/>
              <a:buChar char="•"/>
              <a:defRPr/>
            </a:lvl4pPr>
            <a:lvl5pPr marL="2114550" indent="-285750" algn="l">
              <a:buFont typeface="Arial"/>
              <a:buChar char="•"/>
              <a:defRPr/>
            </a:lvl5pPr>
          </a:lstStyle>
          <a:p>
            <a:pPr lvl="0"/>
            <a:r>
              <a:rPr lang="nl-NL" dirty="0"/>
              <a:t>Klik om de tekststijl van het model te bewerken</a:t>
            </a:r>
          </a:p>
        </p:txBody>
      </p:sp>
    </p:spTree>
    <p:extLst>
      <p:ext uri="{BB962C8B-B14F-4D97-AF65-F5344CB8AC3E}">
        <p14:creationId xmlns:p14="http://schemas.microsoft.com/office/powerpoint/2010/main" val="4003828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26.xml"/><Relationship Id="rId7" Type="http://schemas.openxmlformats.org/officeDocument/2006/relationships/image" Target="../media/image3.png"/><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theme" Target="../theme/theme10.xml"/><Relationship Id="rId5" Type="http://schemas.openxmlformats.org/officeDocument/2006/relationships/slideLayout" Target="../slideLayouts/slideLayout128.xml"/><Relationship Id="rId10" Type="http://schemas.openxmlformats.org/officeDocument/2006/relationships/image" Target="../media/image6.png"/><Relationship Id="rId4" Type="http://schemas.openxmlformats.org/officeDocument/2006/relationships/slideLayout" Target="../slideLayouts/slideLayout127.xml"/><Relationship Id="rId9"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131.xml"/><Relationship Id="rId7" Type="http://schemas.openxmlformats.org/officeDocument/2006/relationships/theme" Target="../theme/theme11.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image" Target="../media/image6.png"/><Relationship Id="rId5" Type="http://schemas.openxmlformats.org/officeDocument/2006/relationships/slideLayout" Target="../slideLayouts/slideLayout133.xml"/><Relationship Id="rId10" Type="http://schemas.openxmlformats.org/officeDocument/2006/relationships/image" Target="../media/image5.png"/><Relationship Id="rId4" Type="http://schemas.openxmlformats.org/officeDocument/2006/relationships/slideLayout" Target="../slideLayouts/slideLayout132.xml"/><Relationship Id="rId9" Type="http://schemas.openxmlformats.org/officeDocument/2006/relationships/image" Target="../media/image4.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12.xml"/><Relationship Id="rId1" Type="http://schemas.openxmlformats.org/officeDocument/2006/relationships/slideLayout" Target="../slideLayouts/slideLayout13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slideLayout" Target="../slideLayouts/slideLayout148.xml"/><Relationship Id="rId18" Type="http://schemas.openxmlformats.org/officeDocument/2006/relationships/theme" Target="../theme/theme1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17" Type="http://schemas.openxmlformats.org/officeDocument/2006/relationships/slideLayout" Target="../slideLayouts/slideLayout152.xml"/><Relationship Id="rId2" Type="http://schemas.openxmlformats.org/officeDocument/2006/relationships/slideLayout" Target="../slideLayouts/slideLayout137.xml"/><Relationship Id="rId16" Type="http://schemas.openxmlformats.org/officeDocument/2006/relationships/slideLayout" Target="../slideLayouts/slideLayout151.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5" Type="http://schemas.openxmlformats.org/officeDocument/2006/relationships/slideLayout" Target="../slideLayouts/slideLayout150.xml"/><Relationship Id="rId10" Type="http://schemas.openxmlformats.org/officeDocument/2006/relationships/slideLayout" Target="../slideLayouts/slideLayout145.xml"/><Relationship Id="rId19" Type="http://schemas.openxmlformats.org/officeDocument/2006/relationships/image" Target="../media/image1.emf"/><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slideLayout" Target="../slideLayouts/slideLayout149.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slideLayout" Target="../slideLayouts/slideLayout165.xml"/><Relationship Id="rId18" Type="http://schemas.openxmlformats.org/officeDocument/2006/relationships/slideLayout" Target="../slideLayouts/slideLayout170.xml"/><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slideLayout" Target="../slideLayouts/slideLayout164.xml"/><Relationship Id="rId17" Type="http://schemas.openxmlformats.org/officeDocument/2006/relationships/slideLayout" Target="../slideLayouts/slideLayout169.xml"/><Relationship Id="rId2" Type="http://schemas.openxmlformats.org/officeDocument/2006/relationships/slideLayout" Target="../slideLayouts/slideLayout154.xml"/><Relationship Id="rId16" Type="http://schemas.openxmlformats.org/officeDocument/2006/relationships/slideLayout" Target="../slideLayouts/slideLayout168.xml"/><Relationship Id="rId20" Type="http://schemas.openxmlformats.org/officeDocument/2006/relationships/image" Target="../media/image1.emf"/><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5" Type="http://schemas.openxmlformats.org/officeDocument/2006/relationships/slideLayout" Target="../slideLayouts/slideLayout167.xml"/><Relationship Id="rId10" Type="http://schemas.openxmlformats.org/officeDocument/2006/relationships/slideLayout" Target="../slideLayouts/slideLayout162.xml"/><Relationship Id="rId19" Type="http://schemas.openxmlformats.org/officeDocument/2006/relationships/theme" Target="../theme/theme14.xml"/><Relationship Id="rId4" Type="http://schemas.openxmlformats.org/officeDocument/2006/relationships/slideLayout" Target="../slideLayouts/slideLayout156.xml"/><Relationship Id="rId9" Type="http://schemas.openxmlformats.org/officeDocument/2006/relationships/slideLayout" Target="../slideLayouts/slideLayout161.xml"/><Relationship Id="rId14" Type="http://schemas.openxmlformats.org/officeDocument/2006/relationships/slideLayout" Target="../slideLayouts/slideLayout16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slideLayout" Target="../slideLayouts/slideLayout183.xml"/><Relationship Id="rId18" Type="http://schemas.openxmlformats.org/officeDocument/2006/relationships/theme" Target="../theme/theme15.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slideLayout" Target="../slideLayouts/slideLayout182.xml"/><Relationship Id="rId17" Type="http://schemas.openxmlformats.org/officeDocument/2006/relationships/slideLayout" Target="../slideLayouts/slideLayout187.xml"/><Relationship Id="rId2" Type="http://schemas.openxmlformats.org/officeDocument/2006/relationships/slideLayout" Target="../slideLayouts/slideLayout172.xml"/><Relationship Id="rId16" Type="http://schemas.openxmlformats.org/officeDocument/2006/relationships/slideLayout" Target="../slideLayouts/slideLayout186.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5" Type="http://schemas.openxmlformats.org/officeDocument/2006/relationships/slideLayout" Target="../slideLayouts/slideLayout175.xml"/><Relationship Id="rId15" Type="http://schemas.openxmlformats.org/officeDocument/2006/relationships/slideLayout" Target="../slideLayouts/slideLayout185.xml"/><Relationship Id="rId10" Type="http://schemas.openxmlformats.org/officeDocument/2006/relationships/slideLayout" Target="../slideLayouts/slideLayout180.xml"/><Relationship Id="rId19" Type="http://schemas.openxmlformats.org/officeDocument/2006/relationships/image" Target="../media/image1.emf"/><Relationship Id="rId4" Type="http://schemas.openxmlformats.org/officeDocument/2006/relationships/slideLayout" Target="../slideLayouts/slideLayout174.xml"/><Relationship Id="rId9" Type="http://schemas.openxmlformats.org/officeDocument/2006/relationships/slideLayout" Target="../slideLayouts/slideLayout179.xml"/><Relationship Id="rId14" Type="http://schemas.openxmlformats.org/officeDocument/2006/relationships/slideLayout" Target="../slideLayouts/slideLayout18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slideLayout" Target="../slideLayouts/slideLayout200.xml"/><Relationship Id="rId18" Type="http://schemas.openxmlformats.org/officeDocument/2006/relationships/theme" Target="../theme/theme16.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slideLayout" Target="../slideLayouts/slideLayout199.xml"/><Relationship Id="rId17" Type="http://schemas.openxmlformats.org/officeDocument/2006/relationships/slideLayout" Target="../slideLayouts/slideLayout204.xml"/><Relationship Id="rId2" Type="http://schemas.openxmlformats.org/officeDocument/2006/relationships/slideLayout" Target="../slideLayouts/slideLayout189.xml"/><Relationship Id="rId16" Type="http://schemas.openxmlformats.org/officeDocument/2006/relationships/slideLayout" Target="../slideLayouts/slideLayout203.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5" Type="http://schemas.openxmlformats.org/officeDocument/2006/relationships/slideLayout" Target="../slideLayouts/slideLayout202.xml"/><Relationship Id="rId10" Type="http://schemas.openxmlformats.org/officeDocument/2006/relationships/slideLayout" Target="../slideLayouts/slideLayout197.xml"/><Relationship Id="rId19" Type="http://schemas.openxmlformats.org/officeDocument/2006/relationships/image" Target="../media/image1.emf"/><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slideLayout" Target="../slideLayouts/slideLayout201.xml"/></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17.xml"/><Relationship Id="rId1" Type="http://schemas.openxmlformats.org/officeDocument/2006/relationships/slideLayout" Target="../slideLayouts/slideLayout20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08.xml"/><Relationship Id="rId7" Type="http://schemas.openxmlformats.org/officeDocument/2006/relationships/image" Target="../media/image3.png"/><Relationship Id="rId2" Type="http://schemas.openxmlformats.org/officeDocument/2006/relationships/slideLayout" Target="../slideLayouts/slideLayout207.xml"/><Relationship Id="rId1" Type="http://schemas.openxmlformats.org/officeDocument/2006/relationships/slideLayout" Target="../slideLayouts/slideLayout206.xml"/><Relationship Id="rId6" Type="http://schemas.openxmlformats.org/officeDocument/2006/relationships/theme" Target="../theme/theme18.xml"/><Relationship Id="rId5" Type="http://schemas.openxmlformats.org/officeDocument/2006/relationships/slideLayout" Target="../slideLayouts/slideLayout210.xml"/><Relationship Id="rId10" Type="http://schemas.openxmlformats.org/officeDocument/2006/relationships/image" Target="../media/image6.png"/><Relationship Id="rId4" Type="http://schemas.openxmlformats.org/officeDocument/2006/relationships/slideLayout" Target="../slideLayouts/slideLayout209.xml"/><Relationship Id="rId9" Type="http://schemas.openxmlformats.org/officeDocument/2006/relationships/image" Target="../media/image5.png"/></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213.xml"/><Relationship Id="rId2" Type="http://schemas.openxmlformats.org/officeDocument/2006/relationships/slideLayout" Target="../slideLayouts/slideLayout212.xml"/><Relationship Id="rId1" Type="http://schemas.openxmlformats.org/officeDocument/2006/relationships/slideLayout" Target="../slideLayouts/slideLayout211.xml"/><Relationship Id="rId6" Type="http://schemas.openxmlformats.org/officeDocument/2006/relationships/image" Target="../media/image13.emf"/><Relationship Id="rId5" Type="http://schemas.openxmlformats.org/officeDocument/2006/relationships/theme" Target="../theme/theme19.xml"/><Relationship Id="rId4" Type="http://schemas.openxmlformats.org/officeDocument/2006/relationships/slideLayout" Target="../slideLayouts/slideLayout2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emf"/><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2.xml"/><Relationship Id="rId13" Type="http://schemas.openxmlformats.org/officeDocument/2006/relationships/slideLayout" Target="../slideLayouts/slideLayout227.xml"/><Relationship Id="rId18" Type="http://schemas.openxmlformats.org/officeDocument/2006/relationships/slideLayout" Target="../slideLayouts/slideLayout23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12" Type="http://schemas.openxmlformats.org/officeDocument/2006/relationships/slideLayout" Target="../slideLayouts/slideLayout226.xml"/><Relationship Id="rId17" Type="http://schemas.openxmlformats.org/officeDocument/2006/relationships/slideLayout" Target="../slideLayouts/slideLayout231.xml"/><Relationship Id="rId2" Type="http://schemas.openxmlformats.org/officeDocument/2006/relationships/slideLayout" Target="../slideLayouts/slideLayout216.xml"/><Relationship Id="rId16" Type="http://schemas.openxmlformats.org/officeDocument/2006/relationships/slideLayout" Target="../slideLayouts/slideLayout230.xml"/><Relationship Id="rId20" Type="http://schemas.openxmlformats.org/officeDocument/2006/relationships/image" Target="../media/image1.emf"/><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5" Type="http://schemas.openxmlformats.org/officeDocument/2006/relationships/slideLayout" Target="../slideLayouts/slideLayout219.xml"/><Relationship Id="rId15" Type="http://schemas.openxmlformats.org/officeDocument/2006/relationships/slideLayout" Target="../slideLayouts/slideLayout229.xml"/><Relationship Id="rId10" Type="http://schemas.openxmlformats.org/officeDocument/2006/relationships/slideLayout" Target="../slideLayouts/slideLayout224.xml"/><Relationship Id="rId19" Type="http://schemas.openxmlformats.org/officeDocument/2006/relationships/theme" Target="../theme/theme20.xml"/><Relationship Id="rId4" Type="http://schemas.openxmlformats.org/officeDocument/2006/relationships/slideLayout" Target="../slideLayouts/slideLayout218.xml"/><Relationship Id="rId9" Type="http://schemas.openxmlformats.org/officeDocument/2006/relationships/slideLayout" Target="../slideLayouts/slideLayout223.xml"/><Relationship Id="rId14" Type="http://schemas.openxmlformats.org/officeDocument/2006/relationships/slideLayout" Target="../slideLayouts/slideLayout22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40.xml"/><Relationship Id="rId13" Type="http://schemas.openxmlformats.org/officeDocument/2006/relationships/slideLayout" Target="../slideLayouts/slideLayout245.xml"/><Relationship Id="rId18" Type="http://schemas.openxmlformats.org/officeDocument/2006/relationships/slideLayout" Target="../slideLayouts/slideLayout250.xml"/><Relationship Id="rId3" Type="http://schemas.openxmlformats.org/officeDocument/2006/relationships/slideLayout" Target="../slideLayouts/slideLayout235.xml"/><Relationship Id="rId7" Type="http://schemas.openxmlformats.org/officeDocument/2006/relationships/slideLayout" Target="../slideLayouts/slideLayout239.xml"/><Relationship Id="rId12" Type="http://schemas.openxmlformats.org/officeDocument/2006/relationships/slideLayout" Target="../slideLayouts/slideLayout244.xml"/><Relationship Id="rId17" Type="http://schemas.openxmlformats.org/officeDocument/2006/relationships/slideLayout" Target="../slideLayouts/slideLayout249.xml"/><Relationship Id="rId2" Type="http://schemas.openxmlformats.org/officeDocument/2006/relationships/slideLayout" Target="../slideLayouts/slideLayout234.xml"/><Relationship Id="rId16" Type="http://schemas.openxmlformats.org/officeDocument/2006/relationships/slideLayout" Target="../slideLayouts/slideLayout248.xml"/><Relationship Id="rId20" Type="http://schemas.openxmlformats.org/officeDocument/2006/relationships/image" Target="../media/image1.emf"/><Relationship Id="rId1" Type="http://schemas.openxmlformats.org/officeDocument/2006/relationships/slideLayout" Target="../slideLayouts/slideLayout233.xml"/><Relationship Id="rId6" Type="http://schemas.openxmlformats.org/officeDocument/2006/relationships/slideLayout" Target="../slideLayouts/slideLayout238.xml"/><Relationship Id="rId11" Type="http://schemas.openxmlformats.org/officeDocument/2006/relationships/slideLayout" Target="../slideLayouts/slideLayout243.xml"/><Relationship Id="rId5" Type="http://schemas.openxmlformats.org/officeDocument/2006/relationships/slideLayout" Target="../slideLayouts/slideLayout237.xml"/><Relationship Id="rId15" Type="http://schemas.openxmlformats.org/officeDocument/2006/relationships/slideLayout" Target="../slideLayouts/slideLayout247.xml"/><Relationship Id="rId10" Type="http://schemas.openxmlformats.org/officeDocument/2006/relationships/slideLayout" Target="../slideLayouts/slideLayout242.xml"/><Relationship Id="rId19" Type="http://schemas.openxmlformats.org/officeDocument/2006/relationships/theme" Target="../theme/theme21.xml"/><Relationship Id="rId4" Type="http://schemas.openxmlformats.org/officeDocument/2006/relationships/slideLayout" Target="../slideLayouts/slideLayout236.xml"/><Relationship Id="rId9" Type="http://schemas.openxmlformats.org/officeDocument/2006/relationships/slideLayout" Target="../slideLayouts/slideLayout241.xml"/><Relationship Id="rId14" Type="http://schemas.openxmlformats.org/officeDocument/2006/relationships/slideLayout" Target="../slideLayouts/slideLayout246.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58.xml"/><Relationship Id="rId13" Type="http://schemas.openxmlformats.org/officeDocument/2006/relationships/slideLayout" Target="../slideLayouts/slideLayout263.xml"/><Relationship Id="rId18" Type="http://schemas.openxmlformats.org/officeDocument/2006/relationships/slideLayout" Target="../slideLayouts/slideLayout268.xml"/><Relationship Id="rId3" Type="http://schemas.openxmlformats.org/officeDocument/2006/relationships/slideLayout" Target="../slideLayouts/slideLayout253.xml"/><Relationship Id="rId7" Type="http://schemas.openxmlformats.org/officeDocument/2006/relationships/slideLayout" Target="../slideLayouts/slideLayout257.xml"/><Relationship Id="rId12" Type="http://schemas.openxmlformats.org/officeDocument/2006/relationships/slideLayout" Target="../slideLayouts/slideLayout262.xml"/><Relationship Id="rId17" Type="http://schemas.openxmlformats.org/officeDocument/2006/relationships/slideLayout" Target="../slideLayouts/slideLayout267.xml"/><Relationship Id="rId2" Type="http://schemas.openxmlformats.org/officeDocument/2006/relationships/slideLayout" Target="../slideLayouts/slideLayout252.xml"/><Relationship Id="rId16" Type="http://schemas.openxmlformats.org/officeDocument/2006/relationships/slideLayout" Target="../slideLayouts/slideLayout266.xml"/><Relationship Id="rId20" Type="http://schemas.openxmlformats.org/officeDocument/2006/relationships/image" Target="../media/image1.emf"/><Relationship Id="rId1" Type="http://schemas.openxmlformats.org/officeDocument/2006/relationships/slideLayout" Target="../slideLayouts/slideLayout251.xml"/><Relationship Id="rId6" Type="http://schemas.openxmlformats.org/officeDocument/2006/relationships/slideLayout" Target="../slideLayouts/slideLayout256.xml"/><Relationship Id="rId11" Type="http://schemas.openxmlformats.org/officeDocument/2006/relationships/slideLayout" Target="../slideLayouts/slideLayout261.xml"/><Relationship Id="rId5" Type="http://schemas.openxmlformats.org/officeDocument/2006/relationships/slideLayout" Target="../slideLayouts/slideLayout255.xml"/><Relationship Id="rId15" Type="http://schemas.openxmlformats.org/officeDocument/2006/relationships/slideLayout" Target="../slideLayouts/slideLayout265.xml"/><Relationship Id="rId10" Type="http://schemas.openxmlformats.org/officeDocument/2006/relationships/slideLayout" Target="../slideLayouts/slideLayout260.xml"/><Relationship Id="rId19" Type="http://schemas.openxmlformats.org/officeDocument/2006/relationships/theme" Target="../theme/theme22.xml"/><Relationship Id="rId4" Type="http://schemas.openxmlformats.org/officeDocument/2006/relationships/slideLayout" Target="../slideLayouts/slideLayout254.xml"/><Relationship Id="rId9" Type="http://schemas.openxmlformats.org/officeDocument/2006/relationships/slideLayout" Target="../slideLayouts/slideLayout259.xml"/><Relationship Id="rId14" Type="http://schemas.openxmlformats.org/officeDocument/2006/relationships/slideLayout" Target="../slideLayouts/slideLayout264.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76.xml"/><Relationship Id="rId13" Type="http://schemas.openxmlformats.org/officeDocument/2006/relationships/slideLayout" Target="../slideLayouts/slideLayout281.xml"/><Relationship Id="rId18" Type="http://schemas.openxmlformats.org/officeDocument/2006/relationships/slideLayout" Target="../slideLayouts/slideLayout286.xml"/><Relationship Id="rId3" Type="http://schemas.openxmlformats.org/officeDocument/2006/relationships/slideLayout" Target="../slideLayouts/slideLayout271.xml"/><Relationship Id="rId7" Type="http://schemas.openxmlformats.org/officeDocument/2006/relationships/slideLayout" Target="../slideLayouts/slideLayout275.xml"/><Relationship Id="rId12" Type="http://schemas.openxmlformats.org/officeDocument/2006/relationships/slideLayout" Target="../slideLayouts/slideLayout280.xml"/><Relationship Id="rId17" Type="http://schemas.openxmlformats.org/officeDocument/2006/relationships/slideLayout" Target="../slideLayouts/slideLayout285.xml"/><Relationship Id="rId2" Type="http://schemas.openxmlformats.org/officeDocument/2006/relationships/slideLayout" Target="../slideLayouts/slideLayout270.xml"/><Relationship Id="rId16" Type="http://schemas.openxmlformats.org/officeDocument/2006/relationships/slideLayout" Target="../slideLayouts/slideLayout284.xml"/><Relationship Id="rId20" Type="http://schemas.openxmlformats.org/officeDocument/2006/relationships/image" Target="../media/image1.emf"/><Relationship Id="rId1" Type="http://schemas.openxmlformats.org/officeDocument/2006/relationships/slideLayout" Target="../slideLayouts/slideLayout269.xml"/><Relationship Id="rId6" Type="http://schemas.openxmlformats.org/officeDocument/2006/relationships/slideLayout" Target="../slideLayouts/slideLayout274.xml"/><Relationship Id="rId11" Type="http://schemas.openxmlformats.org/officeDocument/2006/relationships/slideLayout" Target="../slideLayouts/slideLayout279.xml"/><Relationship Id="rId5" Type="http://schemas.openxmlformats.org/officeDocument/2006/relationships/slideLayout" Target="../slideLayouts/slideLayout273.xml"/><Relationship Id="rId15" Type="http://schemas.openxmlformats.org/officeDocument/2006/relationships/slideLayout" Target="../slideLayouts/slideLayout283.xml"/><Relationship Id="rId10" Type="http://schemas.openxmlformats.org/officeDocument/2006/relationships/slideLayout" Target="../slideLayouts/slideLayout278.xml"/><Relationship Id="rId19" Type="http://schemas.openxmlformats.org/officeDocument/2006/relationships/theme" Target="../theme/theme23.xml"/><Relationship Id="rId4" Type="http://schemas.openxmlformats.org/officeDocument/2006/relationships/slideLayout" Target="../slideLayouts/slideLayout272.xml"/><Relationship Id="rId9" Type="http://schemas.openxmlformats.org/officeDocument/2006/relationships/slideLayout" Target="../slideLayouts/slideLayout277.xml"/><Relationship Id="rId14" Type="http://schemas.openxmlformats.org/officeDocument/2006/relationships/slideLayout" Target="../slideLayouts/slideLayout28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image" Target="../media/image6.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5.png"/><Relationship Id="rId5" Type="http://schemas.openxmlformats.org/officeDocument/2006/relationships/slideLayout" Target="../slideLayouts/slideLayout41.xml"/><Relationship Id="rId10" Type="http://schemas.openxmlformats.org/officeDocument/2006/relationships/image" Target="../media/image4.png"/><Relationship Id="rId4" Type="http://schemas.openxmlformats.org/officeDocument/2006/relationships/slideLayout" Target="../slideLayouts/slideLayout40.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5" Type="http://schemas.openxmlformats.org/officeDocument/2006/relationships/image" Target="../media/image7.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image" Target="../media/image1.emf"/><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theme" Target="../theme/theme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18" Type="http://schemas.openxmlformats.org/officeDocument/2006/relationships/theme" Target="../theme/theme6.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5" Type="http://schemas.openxmlformats.org/officeDocument/2006/relationships/slideLayout" Target="../slideLayouts/slideLayout80.xml"/><Relationship Id="rId10" Type="http://schemas.openxmlformats.org/officeDocument/2006/relationships/slideLayout" Target="../slideLayouts/slideLayout75.xml"/><Relationship Id="rId19" Type="http://schemas.openxmlformats.org/officeDocument/2006/relationships/image" Target="../media/image1.emf"/><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slideLayout" Target="../slideLayouts/slideLayout79.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85.xml"/><Relationship Id="rId7" Type="http://schemas.openxmlformats.org/officeDocument/2006/relationships/theme" Target="../theme/theme7.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image" Target="../media/image6.png"/><Relationship Id="rId5" Type="http://schemas.openxmlformats.org/officeDocument/2006/relationships/slideLayout" Target="../slideLayouts/slideLayout87.xml"/><Relationship Id="rId10" Type="http://schemas.openxmlformats.org/officeDocument/2006/relationships/image" Target="../media/image5.png"/><Relationship Id="rId4" Type="http://schemas.openxmlformats.org/officeDocument/2006/relationships/slideLayout" Target="../slideLayouts/slideLayout86.xml"/><Relationship Id="rId9"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slideLayout" Target="../slideLayouts/slideLayout10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20" Type="http://schemas.openxmlformats.org/officeDocument/2006/relationships/image" Target="../media/image1.emf"/><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theme" Target="../theme/theme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18" Type="http://schemas.openxmlformats.org/officeDocument/2006/relationships/theme" Target="../theme/theme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17" Type="http://schemas.openxmlformats.org/officeDocument/2006/relationships/slideLayout" Target="../slideLayouts/slideLayout123.xml"/><Relationship Id="rId2" Type="http://schemas.openxmlformats.org/officeDocument/2006/relationships/slideLayout" Target="../slideLayouts/slideLayout108.xml"/><Relationship Id="rId16" Type="http://schemas.openxmlformats.org/officeDocument/2006/relationships/slideLayout" Target="../slideLayouts/slideLayout122.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slideLayout" Target="../slideLayouts/slideLayout121.xml"/><Relationship Id="rId10" Type="http://schemas.openxmlformats.org/officeDocument/2006/relationships/slideLayout" Target="../slideLayouts/slideLayout116.xml"/><Relationship Id="rId19" Type="http://schemas.openxmlformats.org/officeDocument/2006/relationships/image" Target="../media/image1.emf"/><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slideLayout" Target="../slideLayouts/slideLayout1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pic>
        <p:nvPicPr>
          <p:cNvPr id="17" name="Afbeelding 16" descr="RO_RWS_Aan de slag met_BOL_RGB.eps"/>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4142678147"/>
      </p:ext>
    </p:extLst>
  </p:cSld>
  <p:clrMap bg1="lt1" tx1="dk1" bg2="lt2" tx2="dk2" accent1="accent1" accent2="accent2" accent3="accent3" accent4="accent4" accent5="accent5" accent6="accent6" hlink="hlink" folHlink="folHlink"/>
  <p:sldLayoutIdLst>
    <p:sldLayoutId id="2147483689" r:id="rId1"/>
    <p:sldLayoutId id="2147483697" r:id="rId2"/>
    <p:sldLayoutId id="2147483698" r:id="rId3"/>
    <p:sldLayoutId id="2147483699" r:id="rId4"/>
    <p:sldLayoutId id="2147483700" r:id="rId5"/>
    <p:sldLayoutId id="2147483701" r:id="rId6"/>
    <p:sldLayoutId id="2147483702" r:id="rId7"/>
    <p:sldLayoutId id="2147483690" r:id="rId8"/>
    <p:sldLayoutId id="2147483695" r:id="rId9"/>
    <p:sldLayoutId id="2147483704" r:id="rId10"/>
    <p:sldLayoutId id="2147483703" r:id="rId11"/>
    <p:sldLayoutId id="2147483691" r:id="rId12"/>
    <p:sldLayoutId id="2147483705" r:id="rId13"/>
    <p:sldLayoutId id="2147483706" r:id="rId14"/>
    <p:sldLayoutId id="2147483692" r:id="rId15"/>
    <p:sldLayoutId id="2147483693" r:id="rId16"/>
    <p:sldLayoutId id="2147483694" r:id="rId17"/>
    <p:sldLayoutId id="2147484045" r:id="rId18"/>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3075" name="shpTekst"/>
          <p:cNvSpPr>
            <a:spLocks noGrp="1" noChangeArrowheads="1"/>
          </p:cNvSpPr>
          <p:nvPr>
            <p:ph type="body" idx="1"/>
          </p:nvPr>
        </p:nvSpPr>
        <p:spPr bwMode="auto">
          <a:xfrm>
            <a:off x="381000" y="1800225"/>
            <a:ext cx="8201025"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026" name="shpTitel"/>
          <p:cNvSpPr>
            <a:spLocks noGrp="1" noChangeArrowheads="1"/>
          </p:cNvSpPr>
          <p:nvPr>
            <p:ph type="title"/>
          </p:nvPr>
        </p:nvSpPr>
        <p:spPr bwMode="auto">
          <a:xfrm>
            <a:off x="381000" y="1263650"/>
            <a:ext cx="8201025"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a:t>Klik om het opmaakprofiel te bewerken</a:t>
            </a:r>
          </a:p>
        </p:txBody>
      </p:sp>
      <p:sp>
        <p:nvSpPr>
          <p:cNvPr id="17" name="shpKleurvlakBoven"/>
          <p:cNvSpPr/>
          <p:nvPr/>
        </p:nvSpPr>
        <p:spPr>
          <a:xfrm>
            <a:off x="0" y="0"/>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11" name="shpVoettekst"/>
          <p:cNvSpPr>
            <a:spLocks noGrp="1" noChangeArrowheads="1"/>
          </p:cNvSpPr>
          <p:nvPr>
            <p:ph type="ftr" sz="quarter" idx="3"/>
          </p:nvPr>
        </p:nvSpPr>
        <p:spPr bwMode="auto">
          <a:xfrm>
            <a:off x="381000" y="6475413"/>
            <a:ext cx="6324600" cy="2301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endParaRPr lang="nl-NL"/>
          </a:p>
        </p:txBody>
      </p:sp>
      <p:sp>
        <p:nvSpPr>
          <p:cNvPr id="12" name="shpDatum"/>
          <p:cNvSpPr>
            <a:spLocks noGrp="1" noChangeArrowheads="1"/>
          </p:cNvSpPr>
          <p:nvPr>
            <p:ph type="dt" sz="half" idx="2"/>
          </p:nvPr>
        </p:nvSpPr>
        <p:spPr bwMode="auto">
          <a:xfrm>
            <a:off x="6934200" y="6477000"/>
            <a:ext cx="19050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endParaRPr lang="nl-NL"/>
          </a:p>
        </p:txBody>
      </p:sp>
      <p:pic>
        <p:nvPicPr>
          <p:cNvPr id="3080" name="Afbeelding 8" descr="RO_RWS_Omgevingsloket_Aan de slag met_diap_RGB_500%_donkerd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8763" y="36513"/>
            <a:ext cx="3551237"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84204"/>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Lst>
  <p:hf hdr="0"/>
  <p:txStyles>
    <p:titleStyle>
      <a:lvl1pPr algn="l" rtl="0" eaLnBrk="0" fontAlgn="base" hangingPunct="0">
        <a:spcBef>
          <a:spcPct val="0"/>
        </a:spcBef>
        <a:spcAft>
          <a:spcPct val="0"/>
        </a:spcAft>
        <a:defRPr sz="2600" spc="-60">
          <a:solidFill>
            <a:srgbClr val="39870C"/>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8"/>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sz="1350" dirty="0">
              <a:solidFill>
                <a:prstClr val="white"/>
              </a:solidFill>
            </a:endParaRPr>
          </a:p>
        </p:txBody>
      </p:sp>
      <p:sp>
        <p:nvSpPr>
          <p:cNvPr id="5123" name="shpTekst"/>
          <p:cNvSpPr>
            <a:spLocks noGrp="1" noChangeArrowheads="1"/>
          </p:cNvSpPr>
          <p:nvPr>
            <p:ph type="body" idx="1"/>
          </p:nvPr>
        </p:nvSpPr>
        <p:spPr bwMode="auto">
          <a:xfrm>
            <a:off x="424272" y="1263234"/>
            <a:ext cx="8295456" cy="489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7" name="shpKleurvlakBoven"/>
          <p:cNvSpPr/>
          <p:nvPr/>
        </p:nvSpPr>
        <p:spPr>
          <a:xfrm>
            <a:off x="0" y="2"/>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sz="1350" dirty="0">
              <a:solidFill>
                <a:prstClr val="white"/>
              </a:solidFill>
            </a:endParaRPr>
          </a:p>
        </p:txBody>
      </p:sp>
      <p:pic>
        <p:nvPicPr>
          <p:cNvPr id="5128" name="Afbeelding 8" descr="RO_RWS_Omgevingsloket_Aan de slag met_diap_RGB_500%_donkerde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34334" y="140995"/>
            <a:ext cx="2668096" cy="78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jdelijke aanduiding voor voettekst 4"/>
          <p:cNvSpPr>
            <a:spLocks noGrp="1"/>
          </p:cNvSpPr>
          <p:nvPr>
            <p:ph type="ftr" sz="quarter" idx="3"/>
          </p:nvPr>
        </p:nvSpPr>
        <p:spPr>
          <a:xfrm>
            <a:off x="381000" y="6475415"/>
            <a:ext cx="6324600" cy="230187"/>
          </a:xfrm>
          <a:prstGeom prst="rect">
            <a:avLst/>
          </a:prstGeom>
        </p:spPr>
        <p:txBody>
          <a:bodyPr/>
          <a:lstStyle>
            <a:lvl1pPr>
              <a:defRPr sz="750"/>
            </a:lvl1pPr>
          </a:lstStyle>
          <a:p>
            <a:pPr defTabSz="914400" fontAlgn="base">
              <a:spcBef>
                <a:spcPct val="0"/>
              </a:spcBef>
              <a:spcAft>
                <a:spcPct val="0"/>
              </a:spcAft>
              <a:defRPr/>
            </a:pPr>
            <a:r>
              <a:rPr lang="nl-NL" dirty="0">
                <a:solidFill>
                  <a:prstClr val="black"/>
                </a:solidFill>
                <a:latin typeface="Arial" charset="0"/>
                <a:ea typeface="Geneva" charset="-128"/>
              </a:rPr>
              <a:t>Focus &amp; Synchronisatie Tafel</a:t>
            </a:r>
          </a:p>
        </p:txBody>
      </p:sp>
      <p:sp>
        <p:nvSpPr>
          <p:cNvPr id="10" name="Tijdelijke aanduiding voor datum 5"/>
          <p:cNvSpPr>
            <a:spLocks noGrp="1"/>
          </p:cNvSpPr>
          <p:nvPr>
            <p:ph type="dt" sz="half" idx="2"/>
          </p:nvPr>
        </p:nvSpPr>
        <p:spPr>
          <a:xfrm>
            <a:off x="6934200" y="6477000"/>
            <a:ext cx="1905000" cy="228600"/>
          </a:xfrm>
          <a:prstGeom prst="rect">
            <a:avLst/>
          </a:prstGeom>
        </p:spPr>
        <p:txBody>
          <a:bodyPr/>
          <a:lstStyle>
            <a:lvl1pPr algn="r">
              <a:defRPr sz="788"/>
            </a:lvl1pPr>
          </a:lstStyle>
          <a:p>
            <a:pPr defTabSz="914400" fontAlgn="base">
              <a:spcBef>
                <a:spcPct val="0"/>
              </a:spcBef>
              <a:spcAft>
                <a:spcPct val="0"/>
              </a:spcAft>
              <a:defRPr/>
            </a:pPr>
            <a:fld id="{5298C7F8-1EB8-4A6F-B2F7-732021661D08}" type="slidenum">
              <a:rPr lang="nl-NL" smtClean="0">
                <a:solidFill>
                  <a:prstClr val="black"/>
                </a:solidFill>
                <a:latin typeface="Arial" charset="0"/>
                <a:ea typeface="Geneva" charset="-128"/>
              </a:rPr>
              <a:pPr defTabSz="914400" fontAlgn="base">
                <a:spcBef>
                  <a:spcPct val="0"/>
                </a:spcBef>
                <a:spcAft>
                  <a:spcPct val="0"/>
                </a:spcAft>
                <a:defRPr/>
              </a:pPr>
              <a:t>‹nr.›</a:t>
            </a:fld>
            <a:endParaRPr lang="nl-NL" dirty="0">
              <a:solidFill>
                <a:prstClr val="black"/>
              </a:solidFill>
              <a:latin typeface="Arial" charset="0"/>
              <a:ea typeface="Geneva" charset="-128"/>
            </a:endParaRPr>
          </a:p>
        </p:txBody>
      </p:sp>
      <p:sp>
        <p:nvSpPr>
          <p:cNvPr id="1026" name="shpTitel"/>
          <p:cNvSpPr>
            <a:spLocks noGrp="1" noChangeArrowheads="1"/>
          </p:cNvSpPr>
          <p:nvPr>
            <p:ph type="title"/>
          </p:nvPr>
        </p:nvSpPr>
        <p:spPr bwMode="auto">
          <a:xfrm>
            <a:off x="0" y="0"/>
            <a:ext cx="6034333" cy="10612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nl-NL" dirty="0"/>
              <a:t>Klik om het opmaakprofiel te bewerken</a:t>
            </a:r>
          </a:p>
        </p:txBody>
      </p:sp>
    </p:spTree>
    <p:extLst>
      <p:ext uri="{BB962C8B-B14F-4D97-AF65-F5344CB8AC3E}">
        <p14:creationId xmlns:p14="http://schemas.microsoft.com/office/powerpoint/2010/main" val="3825322935"/>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Lst>
  <p:hf hdr="0"/>
  <p:txStyles>
    <p:titleStyle>
      <a:lvl1pPr algn="l" rtl="0" eaLnBrk="0" fontAlgn="base" hangingPunct="0">
        <a:spcBef>
          <a:spcPct val="0"/>
        </a:spcBef>
        <a:spcAft>
          <a:spcPct val="0"/>
        </a:spcAft>
        <a:defRPr sz="2400" b="1" spc="-45">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5pPr>
      <a:lvl6pPr marL="342900" algn="ctr" rtl="0" fontAlgn="base">
        <a:spcBef>
          <a:spcPct val="0"/>
        </a:spcBef>
        <a:spcAft>
          <a:spcPct val="0"/>
        </a:spcAft>
        <a:defRPr sz="3300">
          <a:solidFill>
            <a:schemeClr val="tx2"/>
          </a:solidFill>
          <a:latin typeface="Arial" charset="0"/>
          <a:cs typeface="Arial" charset="0"/>
        </a:defRPr>
      </a:lvl6pPr>
      <a:lvl7pPr marL="685800" algn="ctr" rtl="0" fontAlgn="base">
        <a:spcBef>
          <a:spcPct val="0"/>
        </a:spcBef>
        <a:spcAft>
          <a:spcPct val="0"/>
        </a:spcAft>
        <a:defRPr sz="3300">
          <a:solidFill>
            <a:schemeClr val="tx2"/>
          </a:solidFill>
          <a:latin typeface="Arial" charset="0"/>
          <a:cs typeface="Arial" charset="0"/>
        </a:defRPr>
      </a:lvl7pPr>
      <a:lvl8pPr marL="1028700" algn="ctr" rtl="0" fontAlgn="base">
        <a:spcBef>
          <a:spcPct val="0"/>
        </a:spcBef>
        <a:spcAft>
          <a:spcPct val="0"/>
        </a:spcAft>
        <a:defRPr sz="3300">
          <a:solidFill>
            <a:schemeClr val="tx2"/>
          </a:solidFill>
          <a:latin typeface="Arial" charset="0"/>
          <a:cs typeface="Arial" charset="0"/>
        </a:defRPr>
      </a:lvl8pPr>
      <a:lvl9pPr marL="1371600" algn="ctr" rtl="0" fontAlgn="base">
        <a:spcBef>
          <a:spcPct val="0"/>
        </a:spcBef>
        <a:spcAft>
          <a:spcPct val="0"/>
        </a:spcAft>
        <a:defRPr sz="3300">
          <a:solidFill>
            <a:schemeClr val="tx2"/>
          </a:solidFill>
          <a:latin typeface="Arial" charset="0"/>
          <a:cs typeface="Arial" charset="0"/>
        </a:defRPr>
      </a:lvl9pPr>
    </p:titleStyle>
    <p:bodyStyle>
      <a:lvl1pPr marL="285750" indent="-285750" algn="l" rtl="0" eaLnBrk="0" fontAlgn="base" hangingPunct="0">
        <a:spcBef>
          <a:spcPct val="20000"/>
        </a:spcBef>
        <a:spcAft>
          <a:spcPct val="0"/>
        </a:spcAft>
        <a:buFont typeface="Arial" charset="0"/>
        <a:buChar char="•"/>
        <a:defRPr lang="nl-NL" sz="2000" kern="1200" dirty="0">
          <a:solidFill>
            <a:srgbClr val="000000"/>
          </a:solidFill>
          <a:latin typeface="Verdana" pitchFamily="34" charset="0"/>
          <a:ea typeface="Verdana" pitchFamily="34" charset="0"/>
          <a:cs typeface="Verdana" pitchFamily="34" charset="0"/>
        </a:defRPr>
      </a:lvl1pPr>
      <a:lvl2pPr marL="454025" indent="-268288" algn="l" rtl="0" eaLnBrk="0" fontAlgn="base" hangingPunct="0">
        <a:spcBef>
          <a:spcPct val="20000"/>
        </a:spcBef>
        <a:spcAft>
          <a:spcPct val="0"/>
        </a:spcAft>
        <a:buBlip>
          <a:blip r:embed="rId9"/>
        </a:buBlip>
        <a:tabLst/>
        <a:defRPr lang="nl-NL" sz="1600" kern="1200" dirty="0">
          <a:solidFill>
            <a:srgbClr val="000000"/>
          </a:solidFill>
          <a:latin typeface="Verdana" pitchFamily="34" charset="0"/>
          <a:ea typeface="Verdana" pitchFamily="34" charset="0"/>
          <a:cs typeface="Verdana" pitchFamily="34" charset="0"/>
        </a:defRPr>
      </a:lvl2pPr>
      <a:lvl3pPr marL="763588" indent="-309563" algn="l" rtl="0" eaLnBrk="0" fontAlgn="base" hangingPunct="0">
        <a:spcBef>
          <a:spcPct val="20000"/>
        </a:spcBef>
        <a:spcAft>
          <a:spcPct val="0"/>
        </a:spcAft>
        <a:buBlip>
          <a:blip r:embed="rId10"/>
        </a:buBlip>
        <a:tabLst/>
        <a:defRPr lang="nl-NL" sz="1400" kern="1200" dirty="0">
          <a:solidFill>
            <a:srgbClr val="000000"/>
          </a:solidFill>
          <a:latin typeface="Verdana" pitchFamily="34" charset="0"/>
          <a:ea typeface="Verdana" pitchFamily="34" charset="0"/>
          <a:cs typeface="Verdana" pitchFamily="34" charset="0"/>
        </a:defRPr>
      </a:lvl3pPr>
      <a:lvl4pPr marL="1031875" indent="-268288" algn="l" rtl="0" eaLnBrk="0" fontAlgn="base" hangingPunct="0">
        <a:spcBef>
          <a:spcPct val="20000"/>
        </a:spcBef>
        <a:spcAft>
          <a:spcPct val="0"/>
        </a:spcAft>
        <a:buBlip>
          <a:blip r:embed="rId11"/>
        </a:buBlip>
        <a:tabLst/>
        <a:defRPr lang="nl-NL" sz="1200" kern="1200" dirty="0">
          <a:solidFill>
            <a:srgbClr val="000000"/>
          </a:solidFill>
          <a:latin typeface="Verdana" pitchFamily="34" charset="0"/>
          <a:ea typeface="Verdana" pitchFamily="34" charset="0"/>
          <a:cs typeface="Verdana" pitchFamily="34" charset="0"/>
        </a:defRPr>
      </a:lvl4pPr>
      <a:lvl5pPr marL="533400" indent="-132160"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1885950" indent="-171450" algn="l" rtl="0" fontAlgn="base">
        <a:spcBef>
          <a:spcPct val="20000"/>
        </a:spcBef>
        <a:spcAft>
          <a:spcPct val="0"/>
        </a:spcAft>
        <a:buChar char="»"/>
        <a:defRPr sz="1500">
          <a:solidFill>
            <a:schemeClr val="tx1"/>
          </a:solidFill>
          <a:latin typeface="+mn-lt"/>
          <a:cs typeface="+mn-cs"/>
        </a:defRPr>
      </a:lvl6pPr>
      <a:lvl7pPr marL="2228850" indent="-171450" algn="l" rtl="0" fontAlgn="base">
        <a:spcBef>
          <a:spcPct val="20000"/>
        </a:spcBef>
        <a:spcAft>
          <a:spcPct val="0"/>
        </a:spcAft>
        <a:buChar char="»"/>
        <a:defRPr sz="1500">
          <a:solidFill>
            <a:schemeClr val="tx1"/>
          </a:solidFill>
          <a:latin typeface="+mn-lt"/>
          <a:cs typeface="+mn-cs"/>
        </a:defRPr>
      </a:lvl7pPr>
      <a:lvl8pPr marL="2571750" indent="-171450" algn="l" rtl="0" fontAlgn="base">
        <a:spcBef>
          <a:spcPct val="20000"/>
        </a:spcBef>
        <a:spcAft>
          <a:spcPct val="0"/>
        </a:spcAft>
        <a:buChar char="»"/>
        <a:defRPr sz="1500">
          <a:solidFill>
            <a:schemeClr val="tx1"/>
          </a:solidFill>
          <a:latin typeface="+mn-lt"/>
          <a:cs typeface="+mn-cs"/>
        </a:defRPr>
      </a:lvl8pPr>
      <a:lvl9pPr marL="2914650" indent="-171450" algn="l" rtl="0" fontAlgn="base">
        <a:spcBef>
          <a:spcPct val="20000"/>
        </a:spcBef>
        <a:spcAft>
          <a:spcPct val="0"/>
        </a:spcAft>
        <a:buChar char="»"/>
        <a:defRPr sz="1500">
          <a:solidFill>
            <a:schemeClr val="tx1"/>
          </a:solidFill>
          <a:latin typeface="+mn-lt"/>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39870C"/>
        </a:solidFill>
        <a:effectLst/>
      </p:bgPr>
    </p:bg>
    <p:spTree>
      <p:nvGrpSpPr>
        <p:cNvPr id="1" name=""/>
        <p:cNvGrpSpPr/>
        <p:nvPr/>
      </p:nvGrpSpPr>
      <p:grpSpPr>
        <a:xfrm>
          <a:off x="0" y="0"/>
          <a:ext cx="0" cy="0"/>
          <a:chOff x="0" y="0"/>
          <a:chExt cx="0" cy="0"/>
        </a:xfrm>
      </p:grpSpPr>
      <p:sp>
        <p:nvSpPr>
          <p:cNvPr id="1026" name="shpTitel"/>
          <p:cNvSpPr>
            <a:spLocks noGrp="1" noChangeArrowheads="1"/>
          </p:cNvSpPr>
          <p:nvPr>
            <p:ph type="title"/>
          </p:nvPr>
        </p:nvSpPr>
        <p:spPr bwMode="auto">
          <a:xfrm>
            <a:off x="1600200" y="2514600"/>
            <a:ext cx="7086600" cy="2895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het opmaakprofiel te bewerken</a:t>
            </a:r>
          </a:p>
        </p:txBody>
      </p:sp>
      <p:pic>
        <p:nvPicPr>
          <p:cNvPr id="3075" name="Afbeelding 3" descr="RO_RWS_Omgevingsloket_Aan de slag met_diap_RGB_500%_donkerde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04800"/>
            <a:ext cx="587692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8487659"/>
      </p:ext>
    </p:extLst>
  </p:cSld>
  <p:clrMap bg1="lt1" tx1="dk1" bg2="lt2" tx2="dk2" accent1="accent1" accent2="accent2" accent3="accent3" accent4="accent4" accent5="accent5" accent6="accent6" hlink="hlink" folHlink="folHlink"/>
  <p:sldLayoutIdLst>
    <p:sldLayoutId id="2147483870" r:id="rId1"/>
  </p:sldLayoutIdLst>
  <p:hf hdr="0"/>
  <p:txStyles>
    <p:titleStyle>
      <a:lvl1pPr algn="l" rtl="0" eaLnBrk="0" fontAlgn="base" hangingPunct="0">
        <a:spcBef>
          <a:spcPct val="0"/>
        </a:spcBef>
        <a:spcAft>
          <a:spcPct val="0"/>
        </a:spcAft>
        <a:defRPr sz="36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4"/>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5"/>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6"/>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878065988"/>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 id="2147483891" r:id="rId17"/>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506115"/>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lIns="19494" tIns="9747" rIns="19494" bIns="9747" rtlCol="0" anchor="ctr"/>
          <a:lstStyle/>
          <a:p>
            <a:pPr algn="ctr"/>
            <a:endParaRPr lang="nl-NL" sz="2347">
              <a:solidFill>
                <a:prstClr val="black"/>
              </a:solidFill>
            </a:endParaRPr>
          </a:p>
        </p:txBody>
      </p:sp>
      <p:sp>
        <p:nvSpPr>
          <p:cNvPr id="2" name="Tijdelijke aanduiding voor titel 1"/>
          <p:cNvSpPr>
            <a:spLocks noGrp="1"/>
          </p:cNvSpPr>
          <p:nvPr>
            <p:ph type="title"/>
          </p:nvPr>
        </p:nvSpPr>
        <p:spPr>
          <a:xfrm>
            <a:off x="450850" y="1169397"/>
            <a:ext cx="8229600" cy="663123"/>
          </a:xfrm>
          <a:prstGeom prst="rect">
            <a:avLst/>
          </a:prstGeom>
        </p:spPr>
        <p:txBody>
          <a:bodyPr vert="horz" lIns="91329" tIns="45664" rIns="91329" bIns="45664"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55" y="1733123"/>
            <a:ext cx="8292909" cy="4016515"/>
          </a:xfrm>
          <a:prstGeom prst="rect">
            <a:avLst/>
          </a:prstGeom>
        </p:spPr>
        <p:txBody>
          <a:bodyPr vert="horz" lIns="91329" tIns="45664" rIns="91329" bIns="45664"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15"/>
            <a:ext cx="2133600" cy="365125"/>
          </a:xfrm>
          <a:prstGeom prst="rect">
            <a:avLst/>
          </a:prstGeom>
        </p:spPr>
        <p:txBody>
          <a:bodyPr vert="horz" lIns="91329" tIns="45664" rIns="91329" bIns="45664" rtlCol="0" anchor="ctr"/>
          <a:lstStyle>
            <a:lvl1pPr algn="r">
              <a:defRPr sz="192" b="0" i="0">
                <a:solidFill>
                  <a:srgbClr val="FFFFFF"/>
                </a:solidFill>
                <a:latin typeface="Verdana"/>
                <a:cs typeface="Verdana"/>
              </a:defRPr>
            </a:lvl1pPr>
          </a:lstStyle>
          <a:p>
            <a:fld id="{33B407B4-DD70-D045-8D0A-4EFC055441BF}" type="datetime3">
              <a:rPr lang="nl-NL" smtClean="0">
                <a:ea typeface="Geneva" charset="-128"/>
              </a:rPr>
              <a:pPr/>
              <a:t>6/9/23</a:t>
            </a:fld>
            <a:endParaRPr lang="nl-NL" dirty="0">
              <a:ea typeface="Geneva" charset="-128"/>
            </a:endParaRPr>
          </a:p>
        </p:txBody>
      </p:sp>
      <p:sp>
        <p:nvSpPr>
          <p:cNvPr id="11" name="Tijdelijke aanduiding voor voettekst 10"/>
          <p:cNvSpPr>
            <a:spLocks noGrp="1"/>
          </p:cNvSpPr>
          <p:nvPr>
            <p:ph type="ftr" sz="quarter" idx="3"/>
          </p:nvPr>
        </p:nvSpPr>
        <p:spPr>
          <a:xfrm>
            <a:off x="457200" y="6513091"/>
            <a:ext cx="2895600" cy="365125"/>
          </a:xfrm>
          <a:prstGeom prst="rect">
            <a:avLst/>
          </a:prstGeom>
        </p:spPr>
        <p:txBody>
          <a:bodyPr vert="horz" lIns="91329" tIns="45664" rIns="91329" bIns="45664" rtlCol="0" anchor="ctr"/>
          <a:lstStyle>
            <a:lvl1pPr algn="l">
              <a:defRPr sz="192" b="0" i="0">
                <a:solidFill>
                  <a:srgbClr val="FFFFFF"/>
                </a:solidFill>
                <a:latin typeface="Verdana"/>
                <a:cs typeface="Verdana"/>
              </a:defRPr>
            </a:lvl1pPr>
          </a:lstStyle>
          <a:p>
            <a:endParaRPr lang="nl-NL" dirty="0">
              <a:ea typeface="Geneva" charset="-128"/>
            </a:endParaRPr>
          </a:p>
        </p:txBody>
      </p:sp>
      <p:pic>
        <p:nvPicPr>
          <p:cNvPr id="17" name="Afbeelding 16" descr="RO_RWS_Aan de slag met_BOL_RGB.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239568" y="1"/>
            <a:ext cx="3045646" cy="898524"/>
          </a:xfrm>
          <a:prstGeom prst="rect">
            <a:avLst/>
          </a:prstGeom>
        </p:spPr>
      </p:pic>
    </p:spTree>
    <p:extLst>
      <p:ext uri="{BB962C8B-B14F-4D97-AF65-F5344CB8AC3E}">
        <p14:creationId xmlns:p14="http://schemas.microsoft.com/office/powerpoint/2010/main" val="2939993795"/>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 id="2147483907" r:id="rId15"/>
    <p:sldLayoutId id="2147483908" r:id="rId16"/>
    <p:sldLayoutId id="2147483909" r:id="rId17"/>
    <p:sldLayoutId id="2147483910" r:id="rId18"/>
  </p:sldLayoutIdLst>
  <p:hf hdr="0"/>
  <p:txStyles>
    <p:titleStyle>
      <a:lvl1pPr algn="l" defTabSz="97446" rtl="0" eaLnBrk="1" latinLnBrk="0" hangingPunct="1">
        <a:spcBef>
          <a:spcPct val="0"/>
        </a:spcBef>
        <a:buNone/>
        <a:defRPr sz="576" b="1" i="0" kern="1200">
          <a:solidFill>
            <a:srgbClr val="275937"/>
          </a:solidFill>
          <a:latin typeface="Verdana"/>
          <a:ea typeface="+mj-ea"/>
          <a:cs typeface="Verdana"/>
        </a:defRPr>
      </a:lvl1pPr>
    </p:titleStyle>
    <p:bodyStyle>
      <a:lvl1pPr marL="0" indent="0" algn="l" defTabSz="97446" rtl="0" eaLnBrk="1" latinLnBrk="0" hangingPunct="1">
        <a:lnSpc>
          <a:spcPct val="100000"/>
        </a:lnSpc>
        <a:spcBef>
          <a:spcPct val="20000"/>
        </a:spcBef>
        <a:buFontTx/>
        <a:buNone/>
        <a:defRPr sz="384" b="0" i="0" kern="1200">
          <a:solidFill>
            <a:srgbClr val="275937"/>
          </a:solidFill>
          <a:latin typeface="Verdana"/>
          <a:ea typeface="+mn-ea"/>
          <a:cs typeface="Verdana"/>
        </a:defRPr>
      </a:lvl1pPr>
      <a:lvl2pPr marL="97446" indent="0" algn="l" defTabSz="97446" rtl="0" eaLnBrk="1" latinLnBrk="0" hangingPunct="1">
        <a:lnSpc>
          <a:spcPct val="100000"/>
        </a:lnSpc>
        <a:spcBef>
          <a:spcPct val="20000"/>
        </a:spcBef>
        <a:buFontTx/>
        <a:buNone/>
        <a:defRPr sz="384" b="0" i="0" kern="1200">
          <a:solidFill>
            <a:srgbClr val="275937"/>
          </a:solidFill>
          <a:latin typeface="Verdana"/>
          <a:ea typeface="+mn-ea"/>
          <a:cs typeface="Verdana"/>
        </a:defRPr>
      </a:lvl2pPr>
      <a:lvl3pPr marL="194895" indent="0" algn="l" defTabSz="97446" rtl="0" eaLnBrk="1" latinLnBrk="0" hangingPunct="1">
        <a:lnSpc>
          <a:spcPct val="100000"/>
        </a:lnSpc>
        <a:spcBef>
          <a:spcPct val="20000"/>
        </a:spcBef>
        <a:buFontTx/>
        <a:buNone/>
        <a:defRPr sz="384" b="0" i="0" kern="1200">
          <a:solidFill>
            <a:srgbClr val="275937"/>
          </a:solidFill>
          <a:latin typeface="Verdana"/>
          <a:ea typeface="+mn-ea"/>
          <a:cs typeface="Verdana"/>
        </a:defRPr>
      </a:lvl3pPr>
      <a:lvl4pPr marL="292341" indent="0" algn="l" defTabSz="97446" rtl="0" eaLnBrk="1" latinLnBrk="0" hangingPunct="1">
        <a:lnSpc>
          <a:spcPct val="100000"/>
        </a:lnSpc>
        <a:spcBef>
          <a:spcPct val="20000"/>
        </a:spcBef>
        <a:buFontTx/>
        <a:buNone/>
        <a:defRPr sz="384" b="0" i="0" kern="1200">
          <a:solidFill>
            <a:srgbClr val="275937"/>
          </a:solidFill>
          <a:latin typeface="Verdana"/>
          <a:ea typeface="+mn-ea"/>
          <a:cs typeface="Verdana"/>
        </a:defRPr>
      </a:lvl4pPr>
      <a:lvl5pPr marL="389790" indent="0" algn="l" defTabSz="97446" rtl="0" eaLnBrk="1" latinLnBrk="0" hangingPunct="1">
        <a:lnSpc>
          <a:spcPct val="100000"/>
        </a:lnSpc>
        <a:spcBef>
          <a:spcPct val="20000"/>
        </a:spcBef>
        <a:buFontTx/>
        <a:buNone/>
        <a:defRPr sz="384" b="0" i="0" kern="1200">
          <a:solidFill>
            <a:srgbClr val="275937"/>
          </a:solidFill>
          <a:latin typeface="Verdana"/>
          <a:ea typeface="+mn-ea"/>
          <a:cs typeface="Verdana"/>
        </a:defRPr>
      </a:lvl5pPr>
      <a:lvl6pPr marL="535961" indent="-48725" algn="l" defTabSz="97446" rtl="0" eaLnBrk="1" latinLnBrk="0" hangingPunct="1">
        <a:spcBef>
          <a:spcPct val="20000"/>
        </a:spcBef>
        <a:buFont typeface="Arial"/>
        <a:buChar char="•"/>
        <a:defRPr sz="384" kern="1200">
          <a:solidFill>
            <a:schemeClr val="tx1"/>
          </a:solidFill>
          <a:latin typeface="+mn-lt"/>
          <a:ea typeface="+mn-ea"/>
          <a:cs typeface="+mn-cs"/>
        </a:defRPr>
      </a:lvl6pPr>
      <a:lvl7pPr marL="633406" indent="-48725" algn="l" defTabSz="97446" rtl="0" eaLnBrk="1" latinLnBrk="0" hangingPunct="1">
        <a:spcBef>
          <a:spcPct val="20000"/>
        </a:spcBef>
        <a:buFont typeface="Arial"/>
        <a:buChar char="•"/>
        <a:defRPr sz="384" kern="1200">
          <a:solidFill>
            <a:schemeClr val="tx1"/>
          </a:solidFill>
          <a:latin typeface="+mn-lt"/>
          <a:ea typeface="+mn-ea"/>
          <a:cs typeface="+mn-cs"/>
        </a:defRPr>
      </a:lvl7pPr>
      <a:lvl8pPr marL="730855" indent="-48725" algn="l" defTabSz="97446" rtl="0" eaLnBrk="1" latinLnBrk="0" hangingPunct="1">
        <a:spcBef>
          <a:spcPct val="20000"/>
        </a:spcBef>
        <a:buFont typeface="Arial"/>
        <a:buChar char="•"/>
        <a:defRPr sz="384" kern="1200">
          <a:solidFill>
            <a:schemeClr val="tx1"/>
          </a:solidFill>
          <a:latin typeface="+mn-lt"/>
          <a:ea typeface="+mn-ea"/>
          <a:cs typeface="+mn-cs"/>
        </a:defRPr>
      </a:lvl8pPr>
      <a:lvl9pPr marL="828301" indent="-48725" algn="l" defTabSz="97446" rtl="0" eaLnBrk="1" latinLnBrk="0" hangingPunct="1">
        <a:spcBef>
          <a:spcPct val="20000"/>
        </a:spcBef>
        <a:buFont typeface="Arial"/>
        <a:buChar char="•"/>
        <a:defRPr sz="384" kern="1200">
          <a:solidFill>
            <a:schemeClr val="tx1"/>
          </a:solidFill>
          <a:latin typeface="+mn-lt"/>
          <a:ea typeface="+mn-ea"/>
          <a:cs typeface="+mn-cs"/>
        </a:defRPr>
      </a:lvl9pPr>
    </p:bodyStyle>
    <p:otherStyle>
      <a:defPPr>
        <a:defRPr lang="nl-NL"/>
      </a:defPPr>
      <a:lvl1pPr marL="0" algn="l" defTabSz="97446" rtl="0" eaLnBrk="1" latinLnBrk="0" hangingPunct="1">
        <a:defRPr sz="384" kern="1200">
          <a:solidFill>
            <a:schemeClr val="tx1"/>
          </a:solidFill>
          <a:latin typeface="+mn-lt"/>
          <a:ea typeface="+mn-ea"/>
          <a:cs typeface="+mn-cs"/>
        </a:defRPr>
      </a:lvl1pPr>
      <a:lvl2pPr marL="97446" algn="l" defTabSz="97446" rtl="0" eaLnBrk="1" latinLnBrk="0" hangingPunct="1">
        <a:defRPr sz="384" kern="1200">
          <a:solidFill>
            <a:schemeClr val="tx1"/>
          </a:solidFill>
          <a:latin typeface="+mn-lt"/>
          <a:ea typeface="+mn-ea"/>
          <a:cs typeface="+mn-cs"/>
        </a:defRPr>
      </a:lvl2pPr>
      <a:lvl3pPr marL="194895" algn="l" defTabSz="97446" rtl="0" eaLnBrk="1" latinLnBrk="0" hangingPunct="1">
        <a:defRPr sz="384" kern="1200">
          <a:solidFill>
            <a:schemeClr val="tx1"/>
          </a:solidFill>
          <a:latin typeface="+mn-lt"/>
          <a:ea typeface="+mn-ea"/>
          <a:cs typeface="+mn-cs"/>
        </a:defRPr>
      </a:lvl3pPr>
      <a:lvl4pPr marL="292341" algn="l" defTabSz="97446" rtl="0" eaLnBrk="1" latinLnBrk="0" hangingPunct="1">
        <a:defRPr sz="384" kern="1200">
          <a:solidFill>
            <a:schemeClr val="tx1"/>
          </a:solidFill>
          <a:latin typeface="+mn-lt"/>
          <a:ea typeface="+mn-ea"/>
          <a:cs typeface="+mn-cs"/>
        </a:defRPr>
      </a:lvl4pPr>
      <a:lvl5pPr marL="389790" algn="l" defTabSz="97446" rtl="0" eaLnBrk="1" latinLnBrk="0" hangingPunct="1">
        <a:defRPr sz="384" kern="1200">
          <a:solidFill>
            <a:schemeClr val="tx1"/>
          </a:solidFill>
          <a:latin typeface="+mn-lt"/>
          <a:ea typeface="+mn-ea"/>
          <a:cs typeface="+mn-cs"/>
        </a:defRPr>
      </a:lvl5pPr>
      <a:lvl6pPr marL="487236" algn="l" defTabSz="97446" rtl="0" eaLnBrk="1" latinLnBrk="0" hangingPunct="1">
        <a:defRPr sz="384" kern="1200">
          <a:solidFill>
            <a:schemeClr val="tx1"/>
          </a:solidFill>
          <a:latin typeface="+mn-lt"/>
          <a:ea typeface="+mn-ea"/>
          <a:cs typeface="+mn-cs"/>
        </a:defRPr>
      </a:lvl6pPr>
      <a:lvl7pPr marL="584684" algn="l" defTabSz="97446" rtl="0" eaLnBrk="1" latinLnBrk="0" hangingPunct="1">
        <a:defRPr sz="384" kern="1200">
          <a:solidFill>
            <a:schemeClr val="tx1"/>
          </a:solidFill>
          <a:latin typeface="+mn-lt"/>
          <a:ea typeface="+mn-ea"/>
          <a:cs typeface="+mn-cs"/>
        </a:defRPr>
      </a:lvl7pPr>
      <a:lvl8pPr marL="682131" algn="l" defTabSz="97446" rtl="0" eaLnBrk="1" latinLnBrk="0" hangingPunct="1">
        <a:defRPr sz="384" kern="1200">
          <a:solidFill>
            <a:schemeClr val="tx1"/>
          </a:solidFill>
          <a:latin typeface="+mn-lt"/>
          <a:ea typeface="+mn-ea"/>
          <a:cs typeface="+mn-cs"/>
        </a:defRPr>
      </a:lvl8pPr>
      <a:lvl9pPr marL="779577" algn="l" defTabSz="97446" rtl="0" eaLnBrk="1" latinLnBrk="0" hangingPunct="1">
        <a:defRPr sz="384"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280652"/>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10"/>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sz="1350">
              <a:solidFill>
                <a:prstClr val="black"/>
              </a:solidFill>
            </a:endParaRPr>
          </a:p>
        </p:txBody>
      </p:sp>
      <p:sp>
        <p:nvSpPr>
          <p:cNvPr id="2" name="Tijdelijke aanduiding voor titel 1"/>
          <p:cNvSpPr>
            <a:spLocks noGrp="1"/>
          </p:cNvSpPr>
          <p:nvPr>
            <p:ph type="title"/>
          </p:nvPr>
        </p:nvSpPr>
        <p:spPr>
          <a:xfrm>
            <a:off x="450850" y="1169392"/>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50" y="1733122"/>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10"/>
            <a:ext cx="2133600" cy="365125"/>
          </a:xfrm>
          <a:prstGeom prst="rect">
            <a:avLst/>
          </a:prstGeom>
        </p:spPr>
        <p:txBody>
          <a:bodyPr vert="horz" lIns="91440" tIns="45720" rIns="91440" bIns="45720" rtlCol="0" anchor="ctr"/>
          <a:lstStyle>
            <a:lvl1pPr algn="r">
              <a:defRPr sz="75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6"/>
            <a:ext cx="2895600" cy="365125"/>
          </a:xfrm>
          <a:prstGeom prst="rect">
            <a:avLst/>
          </a:prstGeom>
        </p:spPr>
        <p:txBody>
          <a:bodyPr vert="horz" lIns="91440" tIns="45720" rIns="91440" bIns="45720" rtlCol="0" anchor="ctr"/>
          <a:lstStyle>
            <a:lvl1pPr algn="l">
              <a:defRPr sz="75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9568" y="1"/>
            <a:ext cx="3045646" cy="898524"/>
          </a:xfrm>
          <a:prstGeom prst="rect">
            <a:avLst/>
          </a:prstGeom>
        </p:spPr>
      </p:pic>
    </p:spTree>
    <p:extLst>
      <p:ext uri="{BB962C8B-B14F-4D97-AF65-F5344CB8AC3E}">
        <p14:creationId xmlns:p14="http://schemas.microsoft.com/office/powerpoint/2010/main" val="2582167098"/>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 id="2147483943" r:id="rId13"/>
    <p:sldLayoutId id="2147483944" r:id="rId14"/>
    <p:sldLayoutId id="2147483945" r:id="rId15"/>
    <p:sldLayoutId id="2147483946" r:id="rId16"/>
    <p:sldLayoutId id="2147483947" r:id="rId17"/>
  </p:sldLayoutIdLst>
  <p:hf sldNum="0" hdr="0"/>
  <p:txStyles>
    <p:titleStyle>
      <a:lvl1pPr algn="l" defTabSz="342900" rtl="0" eaLnBrk="1" latinLnBrk="0" hangingPunct="1">
        <a:spcBef>
          <a:spcPct val="0"/>
        </a:spcBef>
        <a:buNone/>
        <a:defRPr sz="2100" b="1" i="0" kern="1200">
          <a:solidFill>
            <a:srgbClr val="275937"/>
          </a:solidFill>
          <a:latin typeface="Verdana"/>
          <a:ea typeface="+mj-ea"/>
          <a:cs typeface="Verdana"/>
        </a:defRPr>
      </a:lvl1pPr>
    </p:titleStyle>
    <p:bodyStyle>
      <a:lvl1pPr marL="0" indent="0" algn="l" defTabSz="342900" rtl="0" eaLnBrk="1" latinLnBrk="0" hangingPunct="1">
        <a:lnSpc>
          <a:spcPct val="100000"/>
        </a:lnSpc>
        <a:spcBef>
          <a:spcPct val="20000"/>
        </a:spcBef>
        <a:buFontTx/>
        <a:buNone/>
        <a:defRPr sz="1200" b="0" i="0" kern="1200">
          <a:solidFill>
            <a:srgbClr val="275937"/>
          </a:solidFill>
          <a:latin typeface="Verdana"/>
          <a:ea typeface="+mn-ea"/>
          <a:cs typeface="Verdana"/>
        </a:defRPr>
      </a:lvl1pPr>
      <a:lvl2pPr marL="342900" indent="0" algn="l" defTabSz="342900" rtl="0" eaLnBrk="1" latinLnBrk="0" hangingPunct="1">
        <a:lnSpc>
          <a:spcPct val="100000"/>
        </a:lnSpc>
        <a:spcBef>
          <a:spcPct val="20000"/>
        </a:spcBef>
        <a:buFontTx/>
        <a:buNone/>
        <a:defRPr sz="1200" b="0" i="0" kern="1200">
          <a:solidFill>
            <a:srgbClr val="275937"/>
          </a:solidFill>
          <a:latin typeface="Verdana"/>
          <a:ea typeface="+mn-ea"/>
          <a:cs typeface="Verdana"/>
        </a:defRPr>
      </a:lvl2pPr>
      <a:lvl3pPr marL="685800" indent="0" algn="l" defTabSz="342900" rtl="0" eaLnBrk="1" latinLnBrk="0" hangingPunct="1">
        <a:lnSpc>
          <a:spcPct val="100000"/>
        </a:lnSpc>
        <a:spcBef>
          <a:spcPct val="20000"/>
        </a:spcBef>
        <a:buFontTx/>
        <a:buNone/>
        <a:defRPr sz="1200" b="0" i="0" kern="1200">
          <a:solidFill>
            <a:srgbClr val="275937"/>
          </a:solidFill>
          <a:latin typeface="Verdana"/>
          <a:ea typeface="+mn-ea"/>
          <a:cs typeface="Verdana"/>
        </a:defRPr>
      </a:lvl3pPr>
      <a:lvl4pPr marL="1028700" indent="0" algn="l" defTabSz="342900" rtl="0" eaLnBrk="1" latinLnBrk="0" hangingPunct="1">
        <a:lnSpc>
          <a:spcPct val="100000"/>
        </a:lnSpc>
        <a:spcBef>
          <a:spcPct val="20000"/>
        </a:spcBef>
        <a:buFontTx/>
        <a:buNone/>
        <a:defRPr sz="1200" b="0" i="0" kern="1200">
          <a:solidFill>
            <a:srgbClr val="275937"/>
          </a:solidFill>
          <a:latin typeface="Verdana"/>
          <a:ea typeface="+mn-ea"/>
          <a:cs typeface="Verdana"/>
        </a:defRPr>
      </a:lvl4pPr>
      <a:lvl5pPr marL="1371600" indent="0" algn="l" defTabSz="342900" rtl="0" eaLnBrk="1" latinLnBrk="0" hangingPunct="1">
        <a:lnSpc>
          <a:spcPct val="100000"/>
        </a:lnSpc>
        <a:spcBef>
          <a:spcPct val="20000"/>
        </a:spcBef>
        <a:buFontTx/>
        <a:buNone/>
        <a:defRPr sz="1200" b="0" i="0" kern="1200">
          <a:solidFill>
            <a:srgbClr val="275937"/>
          </a:solidFill>
          <a:latin typeface="Verdana"/>
          <a:ea typeface="+mn-ea"/>
          <a:cs typeface="Verdana"/>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nl-NL"/>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39870C"/>
        </a:solidFill>
        <a:effectLst/>
      </p:bgPr>
    </p:bg>
    <p:spTree>
      <p:nvGrpSpPr>
        <p:cNvPr id="1" name=""/>
        <p:cNvGrpSpPr/>
        <p:nvPr/>
      </p:nvGrpSpPr>
      <p:grpSpPr>
        <a:xfrm>
          <a:off x="0" y="0"/>
          <a:ext cx="0" cy="0"/>
          <a:chOff x="0" y="0"/>
          <a:chExt cx="0" cy="0"/>
        </a:xfrm>
      </p:grpSpPr>
      <p:sp>
        <p:nvSpPr>
          <p:cNvPr id="1026" name="shpTitel"/>
          <p:cNvSpPr>
            <a:spLocks noGrp="1" noChangeArrowheads="1"/>
          </p:cNvSpPr>
          <p:nvPr>
            <p:ph type="title"/>
          </p:nvPr>
        </p:nvSpPr>
        <p:spPr bwMode="auto">
          <a:xfrm>
            <a:off x="1600200" y="2514600"/>
            <a:ext cx="7086600" cy="2895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het opmaakprofiel te bewerken</a:t>
            </a:r>
          </a:p>
        </p:txBody>
      </p:sp>
      <p:pic>
        <p:nvPicPr>
          <p:cNvPr id="2051" name="Afbeelding 3" descr="RO_RWS_Omgevingsloket_Aan de slag met_diap_RGB_500%_donkerd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04800"/>
            <a:ext cx="587692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9500866"/>
      </p:ext>
    </p:extLst>
  </p:cSld>
  <p:clrMap bg1="lt1" tx1="dk1" bg2="lt2" tx2="dk2" accent1="accent1" accent2="accent2" accent3="accent3" accent4="accent4" accent5="accent5" accent6="accent6" hlink="hlink" folHlink="folHlink"/>
  <p:sldLayoutIdLst>
    <p:sldLayoutId id="2147483950" r:id="rId1"/>
  </p:sldLayoutIdLst>
  <p:hf hdr="0"/>
  <p:txStyles>
    <p:titleStyle>
      <a:lvl1pPr algn="l" rtl="0" eaLnBrk="0" fontAlgn="base" hangingPunct="0">
        <a:spcBef>
          <a:spcPct val="0"/>
        </a:spcBef>
        <a:spcAft>
          <a:spcPct val="0"/>
        </a:spcAft>
        <a:defRPr sz="36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3600">
          <a:solidFill>
            <a:schemeClr val="bg1"/>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4"/>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5"/>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6"/>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sz="1800" dirty="0"/>
          </a:p>
        </p:txBody>
      </p:sp>
      <p:sp>
        <p:nvSpPr>
          <p:cNvPr id="3075" name="shpTekst"/>
          <p:cNvSpPr>
            <a:spLocks noGrp="1" noChangeArrowheads="1"/>
          </p:cNvSpPr>
          <p:nvPr>
            <p:ph type="body" idx="1"/>
          </p:nvPr>
        </p:nvSpPr>
        <p:spPr bwMode="auto">
          <a:xfrm>
            <a:off x="381000" y="1800225"/>
            <a:ext cx="8201025"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026" name="shpTitel"/>
          <p:cNvSpPr>
            <a:spLocks noGrp="1" noChangeArrowheads="1"/>
          </p:cNvSpPr>
          <p:nvPr>
            <p:ph type="title"/>
          </p:nvPr>
        </p:nvSpPr>
        <p:spPr bwMode="auto">
          <a:xfrm>
            <a:off x="381000" y="1263650"/>
            <a:ext cx="8201025"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a:t>Klik om het opmaakprofiel te bewerken</a:t>
            </a:r>
          </a:p>
        </p:txBody>
      </p:sp>
      <p:sp>
        <p:nvSpPr>
          <p:cNvPr id="17" name="shpKleurvlakBoven"/>
          <p:cNvSpPr/>
          <p:nvPr/>
        </p:nvSpPr>
        <p:spPr>
          <a:xfrm>
            <a:off x="0" y="0"/>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sz="1800" dirty="0"/>
          </a:p>
        </p:txBody>
      </p:sp>
      <p:sp>
        <p:nvSpPr>
          <p:cNvPr id="11" name="shpVoettekst"/>
          <p:cNvSpPr>
            <a:spLocks noGrp="1" noChangeArrowheads="1"/>
          </p:cNvSpPr>
          <p:nvPr>
            <p:ph type="ftr" sz="quarter" idx="3"/>
          </p:nvPr>
        </p:nvSpPr>
        <p:spPr bwMode="auto">
          <a:xfrm>
            <a:off x="381000" y="6475413"/>
            <a:ext cx="6324600" cy="2301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1" hangingPunct="1">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12" name="shpDatum"/>
          <p:cNvSpPr>
            <a:spLocks noGrp="1" noChangeArrowheads="1"/>
          </p:cNvSpPr>
          <p:nvPr>
            <p:ph type="dt" sz="half" idx="2"/>
          </p:nvPr>
        </p:nvSpPr>
        <p:spPr bwMode="auto">
          <a:xfrm>
            <a:off x="6934200" y="6477000"/>
            <a:ext cx="19050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pic>
        <p:nvPicPr>
          <p:cNvPr id="3080" name="Afbeelding 8" descr="RO_RWS_Omgevingsloket_Aan de slag met_diap_RGB_500%_donkerd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8763" y="36513"/>
            <a:ext cx="3551237"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016901"/>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Lst>
  <p:hf hdr="0"/>
  <p:txStyles>
    <p:titleStyle>
      <a:lvl1pPr algn="l" rtl="0" eaLnBrk="0" fontAlgn="base" hangingPunct="0">
        <a:spcBef>
          <a:spcPct val="0"/>
        </a:spcBef>
        <a:spcAft>
          <a:spcPct val="0"/>
        </a:spcAft>
        <a:defRPr sz="2600" spc="-60">
          <a:solidFill>
            <a:srgbClr val="39870C"/>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8"/>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0DE86879-BE26-423A-A4DC-9498FB81DAE0}"/>
              </a:ext>
            </a:extLst>
          </p:cNvPr>
          <p:cNvSpPr/>
          <p:nvPr userDrawn="1"/>
        </p:nvSpPr>
        <p:spPr>
          <a:xfrm>
            <a:off x="0" y="6506109"/>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nl-NL">
              <a:solidFill>
                <a:prstClr val="black"/>
              </a:solidFill>
            </a:endParaRPr>
          </a:p>
        </p:txBody>
      </p:sp>
      <p:sp>
        <p:nvSpPr>
          <p:cNvPr id="2" name="Tijdelijke aanduiding voor titel 1">
            <a:extLst>
              <a:ext uri="{FF2B5EF4-FFF2-40B4-BE49-F238E27FC236}">
                <a16:creationId xmlns:a16="http://schemas.microsoft.com/office/drawing/2014/main" id="{D6496117-628A-4494-BCF1-6233EA76F83B}"/>
              </a:ext>
            </a:extLst>
          </p:cNvPr>
          <p:cNvSpPr>
            <a:spLocks noGrp="1"/>
          </p:cNvSpPr>
          <p:nvPr>
            <p:ph type="title"/>
          </p:nvPr>
        </p:nvSpPr>
        <p:spPr>
          <a:xfrm>
            <a:off x="193431" y="872752"/>
            <a:ext cx="8697058" cy="817936"/>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DA2C1982-8090-4D4E-9194-8F544ACD9E35}"/>
              </a:ext>
            </a:extLst>
          </p:cNvPr>
          <p:cNvSpPr>
            <a:spLocks noGrp="1"/>
          </p:cNvSpPr>
          <p:nvPr>
            <p:ph type="body" idx="1"/>
          </p:nvPr>
        </p:nvSpPr>
        <p:spPr>
          <a:xfrm>
            <a:off x="193431" y="1825625"/>
            <a:ext cx="8697058" cy="4351338"/>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dianummer 5">
            <a:extLst>
              <a:ext uri="{FF2B5EF4-FFF2-40B4-BE49-F238E27FC236}">
                <a16:creationId xmlns:a16="http://schemas.microsoft.com/office/drawing/2014/main" id="{733BFFB3-FBCD-46BF-BA1B-5E4024407EB5}"/>
              </a:ext>
            </a:extLst>
          </p:cNvPr>
          <p:cNvSpPr>
            <a:spLocks noGrp="1"/>
          </p:cNvSpPr>
          <p:nvPr>
            <p:ph type="sldNum" sz="quarter" idx="4"/>
          </p:nvPr>
        </p:nvSpPr>
        <p:spPr>
          <a:xfrm>
            <a:off x="8047892" y="6547254"/>
            <a:ext cx="842597" cy="298824"/>
          </a:xfrm>
          <a:prstGeom prst="rect">
            <a:avLst/>
          </a:prstGeom>
        </p:spPr>
        <p:txBody>
          <a:bodyPr vert="horz" lIns="91440" tIns="45720" rIns="91440" bIns="45720" rtlCol="0" anchor="ctr"/>
          <a:lstStyle>
            <a:lvl1pPr algn="r">
              <a:defRPr sz="1200">
                <a:solidFill>
                  <a:schemeClr val="bg1"/>
                </a:solidFill>
              </a:defRPr>
            </a:lvl1pPr>
          </a:lstStyle>
          <a:p>
            <a:pPr defTabSz="914400"/>
            <a:fld id="{7193B957-553A-438D-8AE2-4BD0C0C7ACF9}" type="slidenum">
              <a:rPr lang="nl-NL" smtClean="0">
                <a:solidFill>
                  <a:prstClr val="white"/>
                </a:solidFill>
              </a:rPr>
              <a:pPr defTabSz="914400"/>
              <a:t>‹nr.›</a:t>
            </a:fld>
            <a:endParaRPr lang="nl-NL" dirty="0">
              <a:solidFill>
                <a:prstClr val="white"/>
              </a:solidFill>
            </a:endParaRPr>
          </a:p>
        </p:txBody>
      </p:sp>
      <p:pic>
        <p:nvPicPr>
          <p:cNvPr id="7" name="Afbeelding 6" descr="Omgevingswet_pos_RGB.eps">
            <a:extLst>
              <a:ext uri="{FF2B5EF4-FFF2-40B4-BE49-F238E27FC236}">
                <a16:creationId xmlns:a16="http://schemas.microsoft.com/office/drawing/2014/main" id="{0868E42B-EB6C-482A-B858-235567FB7B65}"/>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1782"/>
          <a:stretch/>
        </p:blipFill>
        <p:spPr>
          <a:xfrm>
            <a:off x="193431" y="132787"/>
            <a:ext cx="1744893" cy="698821"/>
          </a:xfrm>
          <a:prstGeom prst="rect">
            <a:avLst/>
          </a:prstGeom>
        </p:spPr>
      </p:pic>
    </p:spTree>
    <p:extLst>
      <p:ext uri="{BB962C8B-B14F-4D97-AF65-F5344CB8AC3E}">
        <p14:creationId xmlns:p14="http://schemas.microsoft.com/office/powerpoint/2010/main" val="4045811048"/>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Lst>
  <p:hf hdr="0" dt="0"/>
  <p:txStyles>
    <p:titleStyle>
      <a:lvl1pPr algn="l" defTabSz="914400" rtl="0" eaLnBrk="0" fontAlgn="base" latinLnBrk="0" hangingPunct="0">
        <a:lnSpc>
          <a:spcPct val="90000"/>
        </a:lnSpc>
        <a:spcBef>
          <a:spcPct val="0"/>
        </a:spcBef>
        <a:spcAft>
          <a:spcPct val="0"/>
        </a:spcAft>
        <a:buNone/>
        <a:defRPr lang="nl-NL" sz="2500" b="1" kern="1200" spc="-60" dirty="0">
          <a:solidFill>
            <a:srgbClr val="275937"/>
          </a:solidFill>
          <a:latin typeface="Verdana" pitchFamily="34" charset="0"/>
          <a:ea typeface="Verdana" pitchFamily="34" charset="0"/>
          <a:cs typeface="Verdana"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ea typeface="Geneva" charset="-128"/>
              </a:rPr>
              <a:pPr/>
              <a:t>6/9/23</a:t>
            </a:fld>
            <a:endParaRPr lang="nl-NL" dirty="0">
              <a:ea typeface="Geneva" charset="-128"/>
            </a:endParaRPr>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ea typeface="Geneva" charset="-128"/>
            </a:endParaRPr>
          </a:p>
        </p:txBody>
      </p:sp>
      <p:pic>
        <p:nvPicPr>
          <p:cNvPr id="17" name="Afbeelding 16" descr="RO_RWS_Aan de slag met_BOL_RGB.eps"/>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9967439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 id="2147483726" r:id="rId18"/>
  </p:sldLayoutIdLst>
  <mc:AlternateContent xmlns:mc="http://schemas.openxmlformats.org/markup-compatibility/2006" xmlns:p14="http://schemas.microsoft.com/office/powerpoint/2010/main">
    <mc:Choice Requires="p14">
      <p:transition spd="slow" p14:dur="2250"/>
    </mc:Choice>
    <mc:Fallback xmlns="">
      <p:transition spd="slow"/>
    </mc:Fallback>
  </mc:AlternateConten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719784579"/>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 id="2147483977" r:id="rId12"/>
    <p:sldLayoutId id="2147483978" r:id="rId13"/>
    <p:sldLayoutId id="2147483979" r:id="rId14"/>
    <p:sldLayoutId id="2147483980" r:id="rId15"/>
    <p:sldLayoutId id="2147483981" r:id="rId16"/>
    <p:sldLayoutId id="2147483982" r:id="rId17"/>
    <p:sldLayoutId id="2147483984" r:id="rId18"/>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smtClean="0"/>
              <a:t>Titelstijl van model bewerken</a:t>
            </a:r>
            <a:endParaRPr lang="nl-NL" dirty="0"/>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1957375706"/>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 id="2147483997" r:id="rId12"/>
    <p:sldLayoutId id="2147483998" r:id="rId13"/>
    <p:sldLayoutId id="2147483999" r:id="rId14"/>
    <p:sldLayoutId id="2147484000" r:id="rId15"/>
    <p:sldLayoutId id="2147484001" r:id="rId16"/>
    <p:sldLayoutId id="2147484002" r:id="rId17"/>
    <p:sldLayoutId id="2147484003" r:id="rId18"/>
  </p:sldLayoutIdLst>
  <p:timing>
    <p:tnLst>
      <p:par>
        <p:cTn id="1" dur="indefinite" restart="never" nodeType="tmRoot"/>
      </p:par>
    </p:tnLst>
  </p:timing>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smtClean="0"/>
              <a:t>Titelstijl van model bewerken</a:t>
            </a:r>
            <a:endParaRPr lang="nl-NL" dirty="0"/>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1957375706"/>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 id="2147484018" r:id="rId13"/>
    <p:sldLayoutId id="2147484019" r:id="rId14"/>
    <p:sldLayoutId id="2147484020" r:id="rId15"/>
    <p:sldLayoutId id="2147484021" r:id="rId16"/>
    <p:sldLayoutId id="2147484022" r:id="rId17"/>
    <p:sldLayoutId id="2147484023" r:id="rId18"/>
  </p:sldLayoutIdLst>
  <p:timing>
    <p:tnLst>
      <p:par>
        <p:cTn id="1" dur="indefinite" restart="never" nodeType="tmRoot"/>
      </p:par>
    </p:tnLst>
  </p:timing>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smtClean="0"/>
              <a:t>Titelstijl van model bewerken</a:t>
            </a:r>
            <a:endParaRPr lang="nl-NL" dirty="0"/>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4111043811"/>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 id="2147484038" r:id="rId13"/>
    <p:sldLayoutId id="2147484039" r:id="rId14"/>
    <p:sldLayoutId id="2147484040" r:id="rId15"/>
    <p:sldLayoutId id="2147484041" r:id="rId16"/>
    <p:sldLayoutId id="2147484042" r:id="rId17"/>
    <p:sldLayoutId id="2147484043" r:id="rId18"/>
  </p:sldLayoutIdLst>
  <p:timing>
    <p:tnLst>
      <p:par>
        <p:cTn id="1" dur="indefinite" restart="never" nodeType="tmRoot"/>
      </p:par>
    </p:tnLst>
  </p:timing>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5123" name="shpTekst"/>
          <p:cNvSpPr>
            <a:spLocks noGrp="1" noChangeArrowheads="1"/>
          </p:cNvSpPr>
          <p:nvPr>
            <p:ph type="body" idx="1"/>
          </p:nvPr>
        </p:nvSpPr>
        <p:spPr bwMode="auto">
          <a:xfrm>
            <a:off x="381000" y="1800225"/>
            <a:ext cx="8201025"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026" name="shpTitel"/>
          <p:cNvSpPr>
            <a:spLocks noGrp="1" noChangeArrowheads="1"/>
          </p:cNvSpPr>
          <p:nvPr>
            <p:ph type="title"/>
          </p:nvPr>
        </p:nvSpPr>
        <p:spPr bwMode="auto">
          <a:xfrm>
            <a:off x="381000" y="1263650"/>
            <a:ext cx="8201025"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a:t>Klik om het opmaakprofiel te bewerken</a:t>
            </a:r>
          </a:p>
        </p:txBody>
      </p:sp>
      <p:sp>
        <p:nvSpPr>
          <p:cNvPr id="17" name="shpKleurvlakBoven"/>
          <p:cNvSpPr/>
          <p:nvPr/>
        </p:nvSpPr>
        <p:spPr>
          <a:xfrm>
            <a:off x="0" y="0"/>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11" name="shpVoettekst"/>
          <p:cNvSpPr>
            <a:spLocks noGrp="1" noChangeArrowheads="1"/>
          </p:cNvSpPr>
          <p:nvPr>
            <p:ph type="ftr" sz="quarter" idx="3"/>
          </p:nvPr>
        </p:nvSpPr>
        <p:spPr bwMode="auto">
          <a:xfrm>
            <a:off x="381000" y="6475413"/>
            <a:ext cx="6324600" cy="2301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endParaRPr lang="nl-NL"/>
          </a:p>
        </p:txBody>
      </p:sp>
      <p:sp>
        <p:nvSpPr>
          <p:cNvPr id="12" name="shpDatum"/>
          <p:cNvSpPr>
            <a:spLocks noGrp="1" noChangeArrowheads="1"/>
          </p:cNvSpPr>
          <p:nvPr>
            <p:ph type="dt" sz="half" idx="2"/>
          </p:nvPr>
        </p:nvSpPr>
        <p:spPr bwMode="auto">
          <a:xfrm>
            <a:off x="6934200" y="6477000"/>
            <a:ext cx="19050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endParaRPr lang="nl-NL"/>
          </a:p>
        </p:txBody>
      </p:sp>
      <p:pic>
        <p:nvPicPr>
          <p:cNvPr id="5128" name="Afbeelding 8" descr="RO_RWS_Omgevingsloket_Aan de slag met_diap_RGB_500%_donkerder.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8763" y="36513"/>
            <a:ext cx="3551237"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05848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8" r:id="rId7"/>
  </p:sldLayoutIdLst>
  <p:hf hdr="0"/>
  <p:txStyles>
    <p:titleStyle>
      <a:lvl1pPr algn="l" rtl="0" eaLnBrk="0" fontAlgn="base" hangingPunct="0">
        <a:spcBef>
          <a:spcPct val="0"/>
        </a:spcBef>
        <a:spcAft>
          <a:spcPct val="0"/>
        </a:spcAft>
        <a:defRPr sz="2600" spc="-60">
          <a:solidFill>
            <a:srgbClr val="39870C"/>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11"/>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2"/>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489380" y="1497331"/>
            <a:ext cx="8244411" cy="4679633"/>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p:txBody>
      </p:sp>
      <p:sp>
        <p:nvSpPr>
          <p:cNvPr id="9" name="Tijdelijke aanduiding voor titel 1"/>
          <p:cNvSpPr>
            <a:spLocks noGrp="1"/>
          </p:cNvSpPr>
          <p:nvPr>
            <p:ph type="title"/>
          </p:nvPr>
        </p:nvSpPr>
        <p:spPr>
          <a:xfrm>
            <a:off x="489380" y="255905"/>
            <a:ext cx="6885000" cy="990600"/>
          </a:xfrm>
          <a:prstGeom prst="rect">
            <a:avLst/>
          </a:prstGeom>
        </p:spPr>
        <p:txBody>
          <a:bodyPr vert="horz" lIns="91440" tIns="45720" rIns="91440" bIns="45720" rtlCol="0" anchor="b">
            <a:noAutofit/>
          </a:bodyPr>
          <a:lstStyle/>
          <a:p>
            <a:r>
              <a:rPr lang="nl-NL" dirty="0"/>
              <a:t>Titel aanpassen</a:t>
            </a:r>
          </a:p>
        </p:txBody>
      </p:sp>
      <p:sp>
        <p:nvSpPr>
          <p:cNvPr id="12" name="Rechthoekige driehoek 11"/>
          <p:cNvSpPr/>
          <p:nvPr/>
        </p:nvSpPr>
        <p:spPr>
          <a:xfrm flipH="1" flipV="1">
            <a:off x="7929000" y="3175"/>
            <a:ext cx="1215000" cy="1584000"/>
          </a:xfrm>
          <a:prstGeom prst="rtTriangl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914400"/>
            <a:endParaRPr lang="nl-NL" dirty="0">
              <a:solidFill>
                <a:prstClr val="white"/>
              </a:solidFill>
            </a:endParaRPr>
          </a:p>
        </p:txBody>
      </p:sp>
      <p:sp>
        <p:nvSpPr>
          <p:cNvPr id="13" name="Tijdelijke aanduiding voor datum 3"/>
          <p:cNvSpPr>
            <a:spLocks noGrp="1"/>
          </p:cNvSpPr>
          <p:nvPr>
            <p:ph type="dt" sz="half" idx="2"/>
          </p:nvPr>
        </p:nvSpPr>
        <p:spPr>
          <a:xfrm>
            <a:off x="489380" y="6356351"/>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pPr defTabSz="914400"/>
            <a:fld id="{DED2CBFA-8E9D-4839-A27F-BBFF56B1DB30}" type="datetime1">
              <a:rPr lang="nl-NL" smtClean="0">
                <a:solidFill>
                  <a:srgbClr val="072C47"/>
                </a:solidFill>
              </a:rPr>
              <a:pPr defTabSz="914400"/>
              <a:t>6-9-2023</a:t>
            </a:fld>
            <a:endParaRPr lang="nl-NL" dirty="0">
              <a:solidFill>
                <a:srgbClr val="072C47"/>
              </a:solidFill>
            </a:endParaRPr>
          </a:p>
        </p:txBody>
      </p:sp>
      <p:sp>
        <p:nvSpPr>
          <p:cNvPr id="14" name="Tijdelijke aanduiding voor voettekst 4"/>
          <p:cNvSpPr>
            <a:spLocks noGrp="1"/>
          </p:cNvSpPr>
          <p:nvPr>
            <p:ph type="ftr" sz="quarter" idx="3"/>
          </p:nvPr>
        </p:nvSpPr>
        <p:spPr>
          <a:xfrm>
            <a:off x="1574085" y="6356351"/>
            <a:ext cx="607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pPr defTabSz="914400"/>
            <a:r>
              <a:rPr lang="nl-NL">
                <a:solidFill>
                  <a:srgbClr val="072C47"/>
                </a:solidFill>
              </a:rPr>
              <a:t>Taskforce Complexiteitsreductie - Conceptpresentatie OGB - Beknopt</a:t>
            </a:r>
            <a:endParaRPr lang="nl-NL" dirty="0">
              <a:solidFill>
                <a:srgbClr val="072C47"/>
              </a:solidFill>
            </a:endParaRPr>
          </a:p>
        </p:txBody>
      </p:sp>
      <p:sp>
        <p:nvSpPr>
          <p:cNvPr id="15" name="Tijdelijke aanduiding voor dianummer 5"/>
          <p:cNvSpPr>
            <a:spLocks noGrp="1"/>
          </p:cNvSpPr>
          <p:nvPr>
            <p:ph type="sldNum" sz="quarter" idx="4"/>
          </p:nvPr>
        </p:nvSpPr>
        <p:spPr>
          <a:xfrm>
            <a:off x="7788791" y="6356350"/>
            <a:ext cx="945000" cy="365125"/>
          </a:xfrm>
          <a:prstGeom prst="rect">
            <a:avLst/>
          </a:prstGeom>
        </p:spPr>
        <p:txBody>
          <a:bodyPr/>
          <a:lstStyle>
            <a:lvl1pPr>
              <a:defRPr sz="1200">
                <a:latin typeface="Arial" panose="020B0604020202020204" pitchFamily="34" charset="0"/>
                <a:cs typeface="Arial" panose="020B0604020202020204" pitchFamily="34" charset="0"/>
              </a:defRPr>
            </a:lvl1pPr>
          </a:lstStyle>
          <a:p>
            <a:pPr defTabSz="914400"/>
            <a:fld id="{B8AE3B1D-A957-48DD-AC4D-ECC3F8937A79}" type="slidenum">
              <a:rPr lang="nl-NL" smtClean="0">
                <a:solidFill>
                  <a:srgbClr val="072C47"/>
                </a:solidFill>
              </a:rPr>
              <a:pPr defTabSz="914400"/>
              <a:t>‹nr.›</a:t>
            </a:fld>
            <a:endParaRPr lang="nl-NL">
              <a:solidFill>
                <a:srgbClr val="072C47"/>
              </a:solidFill>
            </a:endParaRPr>
          </a:p>
        </p:txBody>
      </p:sp>
    </p:spTree>
    <p:extLst>
      <p:ext uri="{BB962C8B-B14F-4D97-AF65-F5344CB8AC3E}">
        <p14:creationId xmlns:p14="http://schemas.microsoft.com/office/powerpoint/2010/main" val="725161769"/>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Lst>
  <p:hf hdr="0"/>
  <p:txStyles>
    <p:titleStyle>
      <a:lvl1pPr algn="l" defTabSz="914400" rtl="0" eaLnBrk="1" latinLnBrk="0" hangingPunct="1">
        <a:lnSpc>
          <a:spcPts val="7000"/>
        </a:lnSpc>
        <a:spcBef>
          <a:spcPct val="0"/>
        </a:spcBef>
        <a:buNone/>
        <a:defRPr sz="3000" b="1"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600"/>
        </a:spcBef>
        <a:buSzPct val="100000"/>
        <a:buFontTx/>
        <a:buBlip>
          <a:blip r:embed="rId5"/>
        </a:buBlip>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5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FDD57D2C-5BA3-0D40-BA70-CD099BCA3042}"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1898469335"/>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 id="2147483772" r:id="rId17"/>
    <p:sldLayoutId id="2147483774" r:id="rId18"/>
    <p:sldLayoutId id="2147484044" r:id="rId19"/>
  </p:sldLayoutIdLst>
  <p:hf sldNum="0" hdr="0" ftr="0" dt="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84464418"/>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 id="2147483789" r:id="rId14"/>
    <p:sldLayoutId id="2147483790" r:id="rId15"/>
    <p:sldLayoutId id="2147483791" r:id="rId16"/>
    <p:sldLayoutId id="2147483792" r:id="rId17"/>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5123" name="shpTekst"/>
          <p:cNvSpPr>
            <a:spLocks noGrp="1" noChangeArrowheads="1"/>
          </p:cNvSpPr>
          <p:nvPr>
            <p:ph type="body" idx="1"/>
          </p:nvPr>
        </p:nvSpPr>
        <p:spPr bwMode="auto">
          <a:xfrm>
            <a:off x="381001" y="1800225"/>
            <a:ext cx="8201025" cy="441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026" name="shpTitel"/>
          <p:cNvSpPr>
            <a:spLocks noGrp="1" noChangeArrowheads="1"/>
          </p:cNvSpPr>
          <p:nvPr>
            <p:ph type="title"/>
          </p:nvPr>
        </p:nvSpPr>
        <p:spPr bwMode="auto">
          <a:xfrm>
            <a:off x="381001" y="1263650"/>
            <a:ext cx="8201025"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a:t>Klik om het opmaakprofiel te bewerken</a:t>
            </a:r>
          </a:p>
        </p:txBody>
      </p:sp>
      <p:sp>
        <p:nvSpPr>
          <p:cNvPr id="17" name="shpKleurvlakBoven"/>
          <p:cNvSpPr/>
          <p:nvPr/>
        </p:nvSpPr>
        <p:spPr>
          <a:xfrm>
            <a:off x="0" y="2"/>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nl-NL" dirty="0">
              <a:solidFill>
                <a:prstClr val="white"/>
              </a:solidFill>
            </a:endParaRPr>
          </a:p>
        </p:txBody>
      </p:sp>
      <p:sp>
        <p:nvSpPr>
          <p:cNvPr id="11" name="shpVoettekst"/>
          <p:cNvSpPr>
            <a:spLocks noGrp="1" noChangeArrowheads="1"/>
          </p:cNvSpPr>
          <p:nvPr>
            <p:ph type="ftr" sz="quarter" idx="3"/>
          </p:nvPr>
        </p:nvSpPr>
        <p:spPr bwMode="auto">
          <a:xfrm>
            <a:off x="381000" y="6475415"/>
            <a:ext cx="6324600" cy="2301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endParaRPr lang="nl-NL"/>
          </a:p>
        </p:txBody>
      </p:sp>
      <p:sp>
        <p:nvSpPr>
          <p:cNvPr id="12" name="shpDatum"/>
          <p:cNvSpPr>
            <a:spLocks noGrp="1" noChangeArrowheads="1"/>
          </p:cNvSpPr>
          <p:nvPr>
            <p:ph type="dt" sz="half" idx="2"/>
          </p:nvPr>
        </p:nvSpPr>
        <p:spPr bwMode="auto">
          <a:xfrm>
            <a:off x="6934200" y="6477000"/>
            <a:ext cx="19050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spc="-10" baseline="0">
                <a:solidFill>
                  <a:srgbClr val="FFFFFF"/>
                </a:solidFill>
                <a:latin typeface="Verdana" pitchFamily="34" charset="0"/>
                <a:ea typeface="Verdana" pitchFamily="34" charset="0"/>
                <a:cs typeface="Verdana" pitchFamily="34" charset="0"/>
              </a:defRPr>
            </a:lvl1pPr>
          </a:lstStyle>
          <a:p>
            <a:pPr defTabSz="914400" fontAlgn="base">
              <a:spcBef>
                <a:spcPct val="0"/>
              </a:spcBef>
              <a:spcAft>
                <a:spcPct val="0"/>
              </a:spcAft>
              <a:defRPr/>
            </a:pPr>
            <a:fld id="{5152D5B1-560E-4DCE-A57F-78002D0BD360}" type="datetime1">
              <a:rPr lang="en-US" smtClean="0"/>
              <a:pPr defTabSz="914400" fontAlgn="base">
                <a:spcBef>
                  <a:spcPct val="0"/>
                </a:spcBef>
                <a:spcAft>
                  <a:spcPct val="0"/>
                </a:spcAft>
                <a:defRPr/>
              </a:pPr>
              <a:t>9/6/2023</a:t>
            </a:fld>
            <a:endParaRPr lang="nl-NL"/>
          </a:p>
        </p:txBody>
      </p:sp>
      <p:pic>
        <p:nvPicPr>
          <p:cNvPr id="5128" name="Afbeelding 8" descr="RO_RWS_Omgevingsloket_Aan de slag met_diap_RGB_500%_donkerde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8764" y="36513"/>
            <a:ext cx="3551237"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1411311"/>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2" r:id="rId6"/>
  </p:sldLayoutIdLst>
  <p:hf sldNum="0" hdr="0" ftr="0" dt="0"/>
  <p:txStyles>
    <p:titleStyle>
      <a:lvl1pPr algn="l" rtl="0" eaLnBrk="0" fontAlgn="base" hangingPunct="0">
        <a:spcBef>
          <a:spcPct val="0"/>
        </a:spcBef>
        <a:spcAft>
          <a:spcPct val="0"/>
        </a:spcAft>
        <a:defRPr sz="2600" spc="-60">
          <a:solidFill>
            <a:srgbClr val="39870C"/>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1"/>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2311427965"/>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 id="2147483821" r:id="rId18"/>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506108"/>
            <a:ext cx="9144000" cy="358149"/>
          </a:xfrm>
          <a:prstGeom prst="rect">
            <a:avLst/>
          </a:prstGeom>
          <a:solidFill>
            <a:srgbClr val="39870C"/>
          </a:solidFill>
          <a:ln>
            <a:solidFill>
              <a:srgbClr val="39870C"/>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nl-NL">
              <a:solidFill>
                <a:prstClr val="black"/>
              </a:solidFill>
            </a:endParaRPr>
          </a:p>
        </p:txBody>
      </p:sp>
      <p:sp>
        <p:nvSpPr>
          <p:cNvPr id="2" name="Tijdelijke aanduiding voor titel 1"/>
          <p:cNvSpPr>
            <a:spLocks noGrp="1"/>
          </p:cNvSpPr>
          <p:nvPr>
            <p:ph type="title"/>
          </p:nvPr>
        </p:nvSpPr>
        <p:spPr>
          <a:xfrm>
            <a:off x="450850" y="1169390"/>
            <a:ext cx="8229600" cy="663123"/>
          </a:xfrm>
          <a:prstGeom prst="rect">
            <a:avLst/>
          </a:prstGeom>
        </p:spPr>
        <p:txBody>
          <a:bodyPr vert="horz" lIns="91440" tIns="45720" rIns="91440" bIns="45720" rtlCol="0" anchor="t">
            <a:normAutofit/>
          </a:bodyPr>
          <a:lstStyle/>
          <a:p>
            <a:r>
              <a:rPr lang="nl-NL" dirty="0"/>
              <a:t>Titelstijl van model bewerken</a:t>
            </a:r>
          </a:p>
        </p:txBody>
      </p:sp>
      <p:sp>
        <p:nvSpPr>
          <p:cNvPr id="3" name="Tijdelijke aanduiding voor tekst 2"/>
          <p:cNvSpPr>
            <a:spLocks noGrp="1"/>
          </p:cNvSpPr>
          <p:nvPr>
            <p:ph type="body" idx="1"/>
          </p:nvPr>
        </p:nvSpPr>
        <p:spPr>
          <a:xfrm>
            <a:off x="450849" y="1733120"/>
            <a:ext cx="8292909" cy="4016515"/>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datum 8"/>
          <p:cNvSpPr>
            <a:spLocks noGrp="1"/>
          </p:cNvSpPr>
          <p:nvPr>
            <p:ph type="dt" sz="half" idx="2"/>
          </p:nvPr>
        </p:nvSpPr>
        <p:spPr>
          <a:xfrm>
            <a:off x="6668655" y="6506108"/>
            <a:ext cx="2133600" cy="365125"/>
          </a:xfrm>
          <a:prstGeom prst="rect">
            <a:avLst/>
          </a:prstGeom>
        </p:spPr>
        <p:txBody>
          <a:bodyPr vert="horz" lIns="91440" tIns="45720" rIns="91440" bIns="45720" rtlCol="0" anchor="ctr"/>
          <a:lstStyle>
            <a:lvl1pPr algn="r">
              <a:defRPr sz="1000" b="0" i="0">
                <a:solidFill>
                  <a:srgbClr val="FFFFFF"/>
                </a:solidFill>
                <a:latin typeface="Verdana"/>
                <a:cs typeface="Verdana"/>
              </a:defRPr>
            </a:lvl1pPr>
          </a:lstStyle>
          <a:p>
            <a:fld id="{33B407B4-DD70-D045-8D0A-4EFC055441BF}" type="datetime3">
              <a:rPr lang="nl-NL" smtClean="0"/>
              <a:pPr/>
              <a:t>6/9/23</a:t>
            </a:fld>
            <a:endParaRPr lang="nl-NL" dirty="0"/>
          </a:p>
        </p:txBody>
      </p:sp>
      <p:sp>
        <p:nvSpPr>
          <p:cNvPr id="11" name="Tijdelijke aanduiding voor voettekst 10"/>
          <p:cNvSpPr>
            <a:spLocks noGrp="1"/>
          </p:cNvSpPr>
          <p:nvPr>
            <p:ph type="ftr" sz="quarter" idx="3"/>
          </p:nvPr>
        </p:nvSpPr>
        <p:spPr>
          <a:xfrm>
            <a:off x="457200" y="6513084"/>
            <a:ext cx="2895600" cy="365125"/>
          </a:xfrm>
          <a:prstGeom prst="rect">
            <a:avLst/>
          </a:prstGeom>
        </p:spPr>
        <p:txBody>
          <a:bodyPr vert="horz" lIns="91440" tIns="45720" rIns="91440" bIns="45720" rtlCol="0" anchor="ctr"/>
          <a:lstStyle>
            <a:lvl1pPr algn="l">
              <a:defRPr sz="1000" b="0" i="0">
                <a:solidFill>
                  <a:srgbClr val="FFFFFF"/>
                </a:solidFill>
                <a:latin typeface="Verdana"/>
                <a:cs typeface="Verdana"/>
              </a:defRPr>
            </a:lvl1pPr>
          </a:lstStyle>
          <a:p>
            <a:endParaRPr lang="nl-NL" dirty="0"/>
          </a:p>
        </p:txBody>
      </p:sp>
      <p:pic>
        <p:nvPicPr>
          <p:cNvPr id="17" name="Afbeelding 16" descr="RO_RWS_Aan de slag met_BOL_RGB.eps"/>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9567" y="1"/>
            <a:ext cx="3045646" cy="898524"/>
          </a:xfrm>
          <a:prstGeom prst="rect">
            <a:avLst/>
          </a:prstGeom>
        </p:spPr>
      </p:pic>
    </p:spTree>
    <p:extLst>
      <p:ext uri="{BB962C8B-B14F-4D97-AF65-F5344CB8AC3E}">
        <p14:creationId xmlns:p14="http://schemas.microsoft.com/office/powerpoint/2010/main" val="3726406568"/>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hf sldNum="0" hdr="0"/>
  <p:txStyles>
    <p:titleStyle>
      <a:lvl1pPr algn="l" defTabSz="457200" rtl="0" eaLnBrk="1" latinLnBrk="0" hangingPunct="1">
        <a:spcBef>
          <a:spcPct val="0"/>
        </a:spcBef>
        <a:buNone/>
        <a:defRPr sz="2800" b="1" i="0" kern="1200">
          <a:solidFill>
            <a:srgbClr val="275937"/>
          </a:solidFill>
          <a:latin typeface="Verdana"/>
          <a:ea typeface="+mj-ea"/>
          <a:cs typeface="Verdana"/>
        </a:defRPr>
      </a:lvl1pPr>
    </p:titleStyle>
    <p:bodyStyle>
      <a:lvl1pPr marL="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1pPr>
      <a:lvl2pPr marL="4572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2pPr>
      <a:lvl3pPr marL="9144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3pPr>
      <a:lvl4pPr marL="13716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4pPr>
      <a:lvl5pPr marL="1828800" indent="0" algn="l" defTabSz="457200" rtl="0" eaLnBrk="1" latinLnBrk="0" hangingPunct="1">
        <a:lnSpc>
          <a:spcPct val="100000"/>
        </a:lnSpc>
        <a:spcBef>
          <a:spcPct val="20000"/>
        </a:spcBef>
        <a:buFontTx/>
        <a:buNone/>
        <a:defRPr sz="1600" b="0" i="0" kern="1200">
          <a:solidFill>
            <a:srgbClr val="275937"/>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20.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hyperlink" Target="https://dmo.omgevingswet.overheid.nl/"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image" Target="../media/image18.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42913" y="975070"/>
            <a:ext cx="8216179" cy="1235234"/>
          </a:xfrm>
        </p:spPr>
        <p:txBody>
          <a:bodyPr>
            <a:normAutofit/>
          </a:bodyPr>
          <a:lstStyle/>
          <a:p>
            <a:pPr algn="ctr"/>
            <a:r>
              <a:rPr lang="nl-NL" dirty="0"/>
              <a:t>Demo Omgevingsloket </a:t>
            </a:r>
            <a:r>
              <a:rPr lang="nl-NL" dirty="0" smtClean="0"/>
              <a:t/>
            </a:r>
            <a:br>
              <a:rPr lang="nl-NL" dirty="0" smtClean="0"/>
            </a:br>
            <a:r>
              <a:rPr lang="nl-NL" dirty="0" smtClean="0"/>
              <a:t>casus Dakraam plaatsen</a:t>
            </a:r>
            <a:br>
              <a:rPr lang="nl-NL" dirty="0" smtClean="0"/>
            </a:br>
            <a:r>
              <a:rPr lang="nl-NL" sz="1600" dirty="0" smtClean="0"/>
              <a:t>bèta </a:t>
            </a:r>
            <a:r>
              <a:rPr lang="nl-NL" sz="1600" dirty="0"/>
              <a:t>v</a:t>
            </a:r>
            <a:r>
              <a:rPr lang="nl-NL" sz="1600" dirty="0" smtClean="0"/>
              <a:t>ersie oktober 2022</a:t>
            </a:r>
            <a:endParaRPr lang="nl-NL" sz="1600" dirty="0"/>
          </a:p>
        </p:txBody>
      </p:sp>
      <p:sp>
        <p:nvSpPr>
          <p:cNvPr id="5" name="Tijdelijke aanduiding voor tekst 4"/>
          <p:cNvSpPr>
            <a:spLocks noGrp="1"/>
          </p:cNvSpPr>
          <p:nvPr>
            <p:ph type="body" sz="quarter" idx="4294967295"/>
          </p:nvPr>
        </p:nvSpPr>
        <p:spPr>
          <a:xfrm>
            <a:off x="5265738" y="5402263"/>
            <a:ext cx="3878262" cy="931862"/>
          </a:xfrm>
        </p:spPr>
        <p:txBody>
          <a:bodyPr/>
          <a:lstStyle/>
          <a:p>
            <a:r>
              <a:rPr lang="nl-NL" dirty="0"/>
              <a:t>Inleiding Slagsessie maart 2019</a:t>
            </a:r>
          </a:p>
        </p:txBody>
      </p:sp>
      <p:pic>
        <p:nvPicPr>
          <p:cNvPr id="6" name="Afbeelding 5"/>
          <p:cNvPicPr>
            <a:picLocks noChangeAspect="1"/>
          </p:cNvPicPr>
          <p:nvPr/>
        </p:nvPicPr>
        <p:blipFill>
          <a:blip r:embed="rId3"/>
          <a:stretch>
            <a:fillRect/>
          </a:stretch>
        </p:blipFill>
        <p:spPr>
          <a:xfrm>
            <a:off x="911347" y="1894835"/>
            <a:ext cx="7279309" cy="4963165"/>
          </a:xfrm>
          <a:prstGeom prst="rect">
            <a:avLst/>
          </a:prstGeom>
        </p:spPr>
      </p:pic>
    </p:spTree>
    <p:extLst>
      <p:ext uri="{BB962C8B-B14F-4D97-AF65-F5344CB8AC3E}">
        <p14:creationId xmlns:p14="http://schemas.microsoft.com/office/powerpoint/2010/main" val="7043967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370" y="415207"/>
            <a:ext cx="5895677" cy="5895677"/>
          </a:xfrm>
          <a:prstGeom prst="rect">
            <a:avLst/>
          </a:prstGeom>
        </p:spPr>
      </p:pic>
      <p:sp>
        <p:nvSpPr>
          <p:cNvPr id="4" name="Titel 4"/>
          <p:cNvSpPr>
            <a:spLocks noGrp="1"/>
          </p:cNvSpPr>
          <p:nvPr>
            <p:ph type="title"/>
          </p:nvPr>
        </p:nvSpPr>
        <p:spPr>
          <a:xfrm>
            <a:off x="1325655" y="280357"/>
            <a:ext cx="7606628" cy="663123"/>
          </a:xfrm>
        </p:spPr>
        <p:txBody>
          <a:bodyPr>
            <a:normAutofit/>
          </a:bodyPr>
          <a:lstStyle/>
          <a:p>
            <a:r>
              <a:rPr lang="nl-NL" sz="2000" dirty="0"/>
              <a:t>Inleiding</a:t>
            </a:r>
          </a:p>
        </p:txBody>
      </p:sp>
    </p:spTree>
    <p:extLst>
      <p:ext uri="{BB962C8B-B14F-4D97-AF65-F5344CB8AC3E}">
        <p14:creationId xmlns:p14="http://schemas.microsoft.com/office/powerpoint/2010/main" val="4203171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ep 5">
            <a:extLst>
              <a:ext uri="{FF2B5EF4-FFF2-40B4-BE49-F238E27FC236}">
                <a16:creationId xmlns:a16="http://schemas.microsoft.com/office/drawing/2014/main" id="{D464C540-4E4E-4DBF-A61F-1B90301DA257}"/>
              </a:ext>
            </a:extLst>
          </p:cNvPr>
          <p:cNvGrpSpPr/>
          <p:nvPr/>
        </p:nvGrpSpPr>
        <p:grpSpPr>
          <a:xfrm>
            <a:off x="1452954" y="1774979"/>
            <a:ext cx="5895191" cy="3118251"/>
            <a:chOff x="664457" y="2683104"/>
            <a:chExt cx="7883613" cy="2398319"/>
          </a:xfrm>
        </p:grpSpPr>
        <p:sp>
          <p:nvSpPr>
            <p:cNvPr id="7" name="Afgeronde rechthoek 6">
              <a:extLst>
                <a:ext uri="{FF2B5EF4-FFF2-40B4-BE49-F238E27FC236}">
                  <a16:creationId xmlns:a16="http://schemas.microsoft.com/office/drawing/2014/main" id="{1260A92A-C174-403C-BE96-49CC6D056905}"/>
                </a:ext>
              </a:extLst>
            </p:cNvPr>
            <p:cNvSpPr/>
            <p:nvPr/>
          </p:nvSpPr>
          <p:spPr>
            <a:xfrm>
              <a:off x="2341166" y="2683104"/>
              <a:ext cx="740781" cy="2398319"/>
            </a:xfrm>
            <a:prstGeom prst="roundRect">
              <a:avLst/>
            </a:prstGeom>
            <a:solidFill>
              <a:srgbClr val="86BC25"/>
            </a:solidFill>
            <a:ln w="9525" cap="flat" cmpd="sng" algn="ctr">
              <a:noFill/>
              <a:prstDash val="solid"/>
            </a:ln>
            <a:effectLst>
              <a:outerShdw blurRad="40000" dist="23000" dir="5400000" rotWithShape="0">
                <a:srgbClr val="86BC25">
                  <a:alpha val="35000"/>
                </a:srgbClr>
              </a:outerShdw>
            </a:effectLst>
          </p:spPr>
          <p:txBody>
            <a:bodyPr vert="vert27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nl-NL" sz="2400" b="1" i="0" u="none" strike="noStrike" kern="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Omgevingsloket</a:t>
              </a:r>
            </a:p>
          </p:txBody>
        </p:sp>
        <p:cxnSp>
          <p:nvCxnSpPr>
            <p:cNvPr id="9" name="Rechte verbindingslijn met pijl 8">
              <a:extLst>
                <a:ext uri="{FF2B5EF4-FFF2-40B4-BE49-F238E27FC236}">
                  <a16:creationId xmlns:a16="http://schemas.microsoft.com/office/drawing/2014/main" id="{958C1C70-2AA9-4803-ADB2-CF93978B2B9E}"/>
                </a:ext>
              </a:extLst>
            </p:cNvPr>
            <p:cNvCxnSpPr>
              <a:cxnSpLocks/>
              <a:endCxn id="12" idx="1"/>
            </p:cNvCxnSpPr>
            <p:nvPr/>
          </p:nvCxnSpPr>
          <p:spPr>
            <a:xfrm>
              <a:off x="3167291" y="4675077"/>
              <a:ext cx="415240" cy="0"/>
            </a:xfrm>
            <a:prstGeom prst="straightConnector1">
              <a:avLst/>
            </a:prstGeom>
            <a:noFill/>
            <a:ln w="28575" cap="flat" cmpd="sng" algn="ctr">
              <a:solidFill>
                <a:srgbClr val="222934"/>
              </a:solidFill>
              <a:prstDash val="solid"/>
              <a:headEnd type="triangle"/>
              <a:tailEnd type="triangle"/>
            </a:ln>
            <a:effectLst/>
          </p:spPr>
        </p:cxnSp>
        <p:cxnSp>
          <p:nvCxnSpPr>
            <p:cNvPr id="10" name="Rechte verbindingslijn met pijl 9">
              <a:extLst>
                <a:ext uri="{FF2B5EF4-FFF2-40B4-BE49-F238E27FC236}">
                  <a16:creationId xmlns:a16="http://schemas.microsoft.com/office/drawing/2014/main" id="{081D8660-344D-4CEB-A413-7264D720DD7C}"/>
                </a:ext>
              </a:extLst>
            </p:cNvPr>
            <p:cNvCxnSpPr>
              <a:cxnSpLocks/>
              <a:endCxn id="13" idx="1"/>
            </p:cNvCxnSpPr>
            <p:nvPr/>
          </p:nvCxnSpPr>
          <p:spPr>
            <a:xfrm>
              <a:off x="3167291" y="3090570"/>
              <a:ext cx="415240" cy="0"/>
            </a:xfrm>
            <a:prstGeom prst="straightConnector1">
              <a:avLst/>
            </a:prstGeom>
            <a:noFill/>
            <a:ln w="28575" cap="flat" cmpd="sng" algn="ctr">
              <a:solidFill>
                <a:srgbClr val="222934"/>
              </a:solidFill>
              <a:prstDash val="solid"/>
              <a:headEnd type="triangle"/>
              <a:tailEnd type="triangle"/>
            </a:ln>
            <a:effectLst/>
          </p:spPr>
        </p:cxnSp>
        <p:cxnSp>
          <p:nvCxnSpPr>
            <p:cNvPr id="11" name="Rechte verbindingslijn met pijl 10">
              <a:extLst>
                <a:ext uri="{FF2B5EF4-FFF2-40B4-BE49-F238E27FC236}">
                  <a16:creationId xmlns:a16="http://schemas.microsoft.com/office/drawing/2014/main" id="{530839B8-425A-40E9-A197-985572621EB5}"/>
                </a:ext>
              </a:extLst>
            </p:cNvPr>
            <p:cNvCxnSpPr>
              <a:cxnSpLocks/>
              <a:endCxn id="14" idx="1"/>
            </p:cNvCxnSpPr>
            <p:nvPr/>
          </p:nvCxnSpPr>
          <p:spPr>
            <a:xfrm>
              <a:off x="3167291" y="3886147"/>
              <a:ext cx="415240" cy="0"/>
            </a:xfrm>
            <a:prstGeom prst="straightConnector1">
              <a:avLst/>
            </a:prstGeom>
            <a:noFill/>
            <a:ln w="28575" cap="flat" cmpd="sng" algn="ctr">
              <a:solidFill>
                <a:srgbClr val="222934"/>
              </a:solidFill>
              <a:prstDash val="solid"/>
              <a:headEnd type="triangle"/>
              <a:tailEnd type="triangle"/>
            </a:ln>
            <a:effectLst/>
          </p:spPr>
        </p:cxnSp>
        <p:sp>
          <p:nvSpPr>
            <p:cNvPr id="12" name="Afgeronde rechthoek 10">
              <a:extLst>
                <a:ext uri="{FF2B5EF4-FFF2-40B4-BE49-F238E27FC236}">
                  <a16:creationId xmlns:a16="http://schemas.microsoft.com/office/drawing/2014/main" id="{0AF8BEDF-E672-4F67-AB99-A6CB02017E5D}"/>
                </a:ext>
              </a:extLst>
            </p:cNvPr>
            <p:cNvSpPr/>
            <p:nvPr/>
          </p:nvSpPr>
          <p:spPr>
            <a:xfrm>
              <a:off x="3582531" y="4345199"/>
              <a:ext cx="4965539" cy="659756"/>
            </a:xfrm>
            <a:prstGeom prst="roundRect">
              <a:avLst/>
            </a:prstGeom>
            <a:solidFill>
              <a:schemeClr val="tx1"/>
            </a:solidFill>
            <a:ln w="9525" cap="flat" cmpd="sng" algn="ctr">
              <a:no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b="1" i="0" u="none" strike="noStrike" kern="0" cap="none" spc="0" normalizeH="0" baseline="0" noProof="0" dirty="0">
                  <a:ln>
                    <a:noFill/>
                  </a:ln>
                  <a:solidFill>
                    <a:prstClr val="white"/>
                  </a:solidFill>
                  <a:effectLst/>
                  <a:uLnTx/>
                  <a:uFillTx/>
                  <a:latin typeface="Verdana"/>
                  <a:ea typeface="+mn-ea"/>
                  <a:cs typeface="Arial"/>
                </a:rPr>
                <a:t>Regels op de Kaart</a:t>
              </a:r>
            </a:p>
          </p:txBody>
        </p:sp>
        <p:sp>
          <p:nvSpPr>
            <p:cNvPr id="13" name="Afgeronde rechthoek 11">
              <a:extLst>
                <a:ext uri="{FF2B5EF4-FFF2-40B4-BE49-F238E27FC236}">
                  <a16:creationId xmlns:a16="http://schemas.microsoft.com/office/drawing/2014/main" id="{4E00ED9A-50C8-4BE1-83D5-34D853BE36C2}"/>
                </a:ext>
              </a:extLst>
            </p:cNvPr>
            <p:cNvSpPr/>
            <p:nvPr/>
          </p:nvSpPr>
          <p:spPr>
            <a:xfrm>
              <a:off x="3582531" y="2760692"/>
              <a:ext cx="4965539" cy="659756"/>
            </a:xfrm>
            <a:prstGeom prst="roundRect">
              <a:avLst/>
            </a:prstGeom>
            <a:solidFill>
              <a:schemeClr val="tx1"/>
            </a:solidFill>
            <a:ln w="9525" cap="flat" cmpd="sng" algn="ctr">
              <a:no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b="1" i="0" u="none" strike="noStrike" kern="0" cap="none" spc="0" normalizeH="0" baseline="0" noProof="0" dirty="0" smtClean="0">
                  <a:ln>
                    <a:noFill/>
                  </a:ln>
                  <a:solidFill>
                    <a:prstClr val="white"/>
                  </a:solidFill>
                  <a:effectLst/>
                  <a:uLnTx/>
                  <a:uFillTx/>
                  <a:latin typeface="Verdana"/>
                  <a:ea typeface="+mn-ea"/>
                  <a:cs typeface="Arial"/>
                </a:rPr>
                <a:t>Vergunningcheck</a:t>
              </a:r>
              <a:endParaRPr kumimoji="0" lang="nl-NL" b="1" i="0" u="none" strike="noStrike" kern="0" cap="none" spc="0" normalizeH="0" baseline="0" noProof="0" dirty="0">
                <a:ln>
                  <a:noFill/>
                </a:ln>
                <a:solidFill>
                  <a:prstClr val="white"/>
                </a:solidFill>
                <a:effectLst/>
                <a:uLnTx/>
                <a:uFillTx/>
                <a:latin typeface="Verdana"/>
                <a:ea typeface="+mn-ea"/>
                <a:cs typeface="Arial"/>
              </a:endParaRPr>
            </a:p>
          </p:txBody>
        </p:sp>
        <p:sp>
          <p:nvSpPr>
            <p:cNvPr id="14" name="Afgeronde rechthoek 12">
              <a:extLst>
                <a:ext uri="{FF2B5EF4-FFF2-40B4-BE49-F238E27FC236}">
                  <a16:creationId xmlns:a16="http://schemas.microsoft.com/office/drawing/2014/main" id="{AB1E36C2-8553-4D6F-B0E0-408C4CAB5C52}"/>
                </a:ext>
              </a:extLst>
            </p:cNvPr>
            <p:cNvSpPr/>
            <p:nvPr/>
          </p:nvSpPr>
          <p:spPr>
            <a:xfrm>
              <a:off x="3582531" y="3556269"/>
              <a:ext cx="4965539" cy="659756"/>
            </a:xfrm>
            <a:prstGeom prst="roundRect">
              <a:avLst/>
            </a:prstGeom>
            <a:solidFill>
              <a:schemeClr val="tx1"/>
            </a:solidFill>
            <a:ln w="9525" cap="flat" cmpd="sng" algn="ctr">
              <a:noFill/>
              <a:prstDash val="solid"/>
            </a:ln>
            <a:effectLst/>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nl-NL" b="1" i="0" u="none" strike="noStrike" kern="0" cap="none" spc="0" normalizeH="0" baseline="0" noProof="0" dirty="0">
                  <a:ln>
                    <a:noFill/>
                  </a:ln>
                  <a:solidFill>
                    <a:prstClr val="white"/>
                  </a:solidFill>
                  <a:effectLst/>
                  <a:uLnTx/>
                  <a:uFillTx/>
                  <a:latin typeface="Verdana"/>
                  <a:ea typeface="+mn-ea"/>
                  <a:cs typeface="Arial"/>
                </a:rPr>
                <a:t>Aanvragen</a:t>
              </a:r>
            </a:p>
          </p:txBody>
        </p:sp>
        <p:pic>
          <p:nvPicPr>
            <p:cNvPr id="15" name="Afbeelding 14">
              <a:extLst>
                <a:ext uri="{FF2B5EF4-FFF2-40B4-BE49-F238E27FC236}">
                  <a16:creationId xmlns:a16="http://schemas.microsoft.com/office/drawing/2014/main" id="{FFEFCC7F-A638-4852-9DC9-03E8ED643A2E}"/>
                </a:ext>
              </a:extLst>
            </p:cNvPr>
            <p:cNvPicPr/>
            <p:nvPr/>
          </p:nvPicPr>
          <p:blipFill rotWithShape="1">
            <a:blip r:embed="rId3" cstate="hqprint">
              <a:extLst>
                <a:ext uri="{28A0092B-C50C-407E-A947-70E740481C1C}">
                  <a14:useLocalDpi xmlns:a14="http://schemas.microsoft.com/office/drawing/2010/main"/>
                </a:ext>
              </a:extLst>
            </a:blip>
            <a:srcRect/>
            <a:stretch/>
          </p:blipFill>
          <p:spPr>
            <a:xfrm>
              <a:off x="664457" y="3420448"/>
              <a:ext cx="1676709" cy="944069"/>
            </a:xfrm>
            <a:prstGeom prst="rect">
              <a:avLst/>
            </a:prstGeom>
          </p:spPr>
        </p:pic>
      </p:grpSp>
      <p:sp>
        <p:nvSpPr>
          <p:cNvPr id="16" name="Tekstballon: rechthoek met afgeronde hoeken 15">
            <a:extLst>
              <a:ext uri="{FF2B5EF4-FFF2-40B4-BE49-F238E27FC236}">
                <a16:creationId xmlns:a16="http://schemas.microsoft.com/office/drawing/2014/main" id="{DC74B508-20B7-4F72-A3EF-63456886D727}"/>
              </a:ext>
            </a:extLst>
          </p:cNvPr>
          <p:cNvSpPr/>
          <p:nvPr/>
        </p:nvSpPr>
        <p:spPr>
          <a:xfrm>
            <a:off x="7090347" y="1528996"/>
            <a:ext cx="1918741" cy="1870118"/>
          </a:xfrm>
          <a:prstGeom prst="wedgeRoundRectCallout">
            <a:avLst>
              <a:gd name="adj1" fmla="val -98959"/>
              <a:gd name="adj2" fmla="val -7235"/>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nl-NL" dirty="0"/>
              <a:t>Omgevingsloket online (OLO)  en AIM</a:t>
            </a:r>
          </a:p>
        </p:txBody>
      </p:sp>
      <p:sp>
        <p:nvSpPr>
          <p:cNvPr id="17" name="Tekstballon: rechthoek met afgeronde hoeken 16">
            <a:extLst>
              <a:ext uri="{FF2B5EF4-FFF2-40B4-BE49-F238E27FC236}">
                <a16:creationId xmlns:a16="http://schemas.microsoft.com/office/drawing/2014/main" id="{E8E00594-33F3-4BBD-BF19-BD9162264215}"/>
              </a:ext>
            </a:extLst>
          </p:cNvPr>
          <p:cNvSpPr/>
          <p:nvPr/>
        </p:nvSpPr>
        <p:spPr>
          <a:xfrm>
            <a:off x="6910466" y="1259173"/>
            <a:ext cx="2099714" cy="2139941"/>
          </a:xfrm>
          <a:prstGeom prst="wedgeRoundRectCallout">
            <a:avLst>
              <a:gd name="adj1" fmla="val -124828"/>
              <a:gd name="adj2" fmla="val 52081"/>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nl-NL" sz="2800" dirty="0"/>
              <a:t>Omgevings-loket online (OLO)  </a:t>
            </a:r>
          </a:p>
          <a:p>
            <a:pPr algn="ctr"/>
            <a:r>
              <a:rPr lang="nl-NL" sz="2800" dirty="0"/>
              <a:t>en AIM</a:t>
            </a:r>
          </a:p>
        </p:txBody>
      </p:sp>
      <p:sp>
        <p:nvSpPr>
          <p:cNvPr id="18" name="Tekstballon: rechthoek met afgeronde hoeken 17">
            <a:extLst>
              <a:ext uri="{FF2B5EF4-FFF2-40B4-BE49-F238E27FC236}">
                <a16:creationId xmlns:a16="http://schemas.microsoft.com/office/drawing/2014/main" id="{978ECB77-D319-4D79-AF38-862A4B6E46C8}"/>
              </a:ext>
            </a:extLst>
          </p:cNvPr>
          <p:cNvSpPr/>
          <p:nvPr/>
        </p:nvSpPr>
        <p:spPr>
          <a:xfrm>
            <a:off x="6910466" y="4424866"/>
            <a:ext cx="2098622" cy="1404060"/>
          </a:xfrm>
          <a:prstGeom prst="wedgeRoundRectCallout">
            <a:avLst>
              <a:gd name="adj1" fmla="val -75030"/>
              <a:gd name="adj2" fmla="val -56818"/>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nl-NL" sz="2800" dirty="0"/>
              <a:t>Ruimtelijke plannen.nl</a:t>
            </a:r>
          </a:p>
        </p:txBody>
      </p:sp>
      <p:sp>
        <p:nvSpPr>
          <p:cNvPr id="2" name="Titel 1"/>
          <p:cNvSpPr>
            <a:spLocks noGrp="1"/>
          </p:cNvSpPr>
          <p:nvPr>
            <p:ph type="title"/>
          </p:nvPr>
        </p:nvSpPr>
        <p:spPr>
          <a:xfrm>
            <a:off x="1042521" y="245615"/>
            <a:ext cx="8229600" cy="663123"/>
          </a:xfrm>
        </p:spPr>
        <p:txBody>
          <a:bodyPr>
            <a:noAutofit/>
          </a:bodyPr>
          <a:lstStyle/>
          <a:p>
            <a:r>
              <a:rPr lang="nl-NL" sz="2000" dirty="0"/>
              <a:t>Omgevingsloket vervangt de huidige voorzieningen</a:t>
            </a:r>
            <a:br>
              <a:rPr lang="nl-NL" sz="2000" dirty="0"/>
            </a:br>
            <a:endParaRPr lang="nl-NL" sz="2000" dirty="0"/>
          </a:p>
        </p:txBody>
      </p:sp>
    </p:spTree>
    <p:extLst>
      <p:ext uri="{BB962C8B-B14F-4D97-AF65-F5344CB8AC3E}">
        <p14:creationId xmlns:p14="http://schemas.microsoft.com/office/powerpoint/2010/main" val="1730650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Ovaal 5">
            <a:extLst>
              <a:ext uri="{FF2B5EF4-FFF2-40B4-BE49-F238E27FC236}">
                <a16:creationId xmlns:a16="http://schemas.microsoft.com/office/drawing/2014/main" id="{61B03659-DBF0-4233-87F9-4995DECB2B32}"/>
              </a:ext>
            </a:extLst>
          </p:cNvPr>
          <p:cNvSpPr/>
          <p:nvPr/>
        </p:nvSpPr>
        <p:spPr>
          <a:xfrm>
            <a:off x="1171124" y="4764967"/>
            <a:ext cx="7147466" cy="1516342"/>
          </a:xfrm>
          <a:prstGeom prst="rect">
            <a:avLst/>
          </a:prstGeom>
          <a:solidFill>
            <a:schemeClr val="accent5">
              <a:lumMod val="40000"/>
              <a:lumOff val="60000"/>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Ovaal 5"/>
          <p:cNvSpPr/>
          <p:nvPr/>
        </p:nvSpPr>
        <p:spPr>
          <a:xfrm>
            <a:off x="1123950" y="855861"/>
            <a:ext cx="7147466" cy="3794600"/>
          </a:xfrm>
          <a:prstGeom prst="rect">
            <a:avLst/>
          </a:prstGeom>
          <a:solidFill>
            <a:srgbClr val="FFC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kstvak 14"/>
          <p:cNvSpPr txBox="1"/>
          <p:nvPr/>
        </p:nvSpPr>
        <p:spPr>
          <a:xfrm>
            <a:off x="1027400" y="3038085"/>
            <a:ext cx="2975556" cy="400110"/>
          </a:xfrm>
          <a:prstGeom prst="rect">
            <a:avLst/>
          </a:prstGeom>
          <a:noFill/>
        </p:spPr>
        <p:txBody>
          <a:bodyPr wrap="square" rtlCol="0">
            <a:spAutoFit/>
          </a:bodyPr>
          <a:lstStyle/>
          <a:p>
            <a:pPr algn="ctr"/>
            <a:r>
              <a:rPr lang="nl-NL" sz="2000" b="1" dirty="0"/>
              <a:t>Landelijke Voorziening</a:t>
            </a:r>
          </a:p>
        </p:txBody>
      </p:sp>
      <p:sp>
        <p:nvSpPr>
          <p:cNvPr id="213" name="Rechthoek 212"/>
          <p:cNvSpPr/>
          <p:nvPr/>
        </p:nvSpPr>
        <p:spPr>
          <a:xfrm>
            <a:off x="2072391" y="3702524"/>
            <a:ext cx="1854332" cy="72786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a:solidFill>
                  <a:schemeClr val="tx1"/>
                </a:solidFill>
              </a:rPr>
              <a:t>Landelijke </a:t>
            </a:r>
            <a:r>
              <a:rPr lang="nl-NL" sz="1100" dirty="0" smtClean="0">
                <a:solidFill>
                  <a:schemeClr val="tx1"/>
                </a:solidFill>
              </a:rPr>
              <a:t>voorziening bekendmaken </a:t>
            </a:r>
            <a:r>
              <a:rPr lang="nl-NL" sz="1100" dirty="0">
                <a:solidFill>
                  <a:schemeClr val="tx1"/>
                </a:solidFill>
              </a:rPr>
              <a:t>en </a:t>
            </a:r>
            <a:r>
              <a:rPr lang="nl-NL" sz="1100" dirty="0" smtClean="0">
                <a:solidFill>
                  <a:schemeClr val="tx1"/>
                </a:solidFill>
              </a:rPr>
              <a:t>beschikbaar </a:t>
            </a:r>
            <a:r>
              <a:rPr lang="nl-NL" sz="1100" dirty="0">
                <a:solidFill>
                  <a:schemeClr val="tx1"/>
                </a:solidFill>
              </a:rPr>
              <a:t>stellen (LVBB)</a:t>
            </a:r>
          </a:p>
        </p:txBody>
      </p:sp>
      <p:sp>
        <p:nvSpPr>
          <p:cNvPr id="218" name="Rechthoek 217"/>
          <p:cNvSpPr/>
          <p:nvPr/>
        </p:nvSpPr>
        <p:spPr>
          <a:xfrm>
            <a:off x="5183727" y="3698975"/>
            <a:ext cx="1769676" cy="7278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smtClean="0">
                <a:solidFill>
                  <a:schemeClr val="tx1"/>
                </a:solidFill>
              </a:rPr>
              <a:t>Registratie toepasbare regels </a:t>
            </a:r>
            <a:r>
              <a:rPr lang="nl-NL" sz="1100" dirty="0">
                <a:solidFill>
                  <a:schemeClr val="tx1"/>
                </a:solidFill>
              </a:rPr>
              <a:t>(RTR)</a:t>
            </a:r>
          </a:p>
        </p:txBody>
      </p:sp>
      <p:sp>
        <p:nvSpPr>
          <p:cNvPr id="219" name="Rechthoek 218"/>
          <p:cNvSpPr/>
          <p:nvPr/>
        </p:nvSpPr>
        <p:spPr>
          <a:xfrm>
            <a:off x="4002956" y="3698975"/>
            <a:ext cx="1119600" cy="72611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smtClean="0">
                <a:solidFill>
                  <a:schemeClr val="tx1"/>
                </a:solidFill>
              </a:rPr>
              <a:t>Stelselcatalogus Omgevingswet</a:t>
            </a:r>
            <a:endParaRPr lang="nl-NL" sz="1100" dirty="0">
              <a:solidFill>
                <a:schemeClr val="tx1"/>
              </a:solidFill>
            </a:endParaRPr>
          </a:p>
        </p:txBody>
      </p:sp>
      <p:grpSp>
        <p:nvGrpSpPr>
          <p:cNvPr id="75" name="Groep 74">
            <a:extLst>
              <a:ext uri="{FF2B5EF4-FFF2-40B4-BE49-F238E27FC236}">
                <a16:creationId xmlns:a16="http://schemas.microsoft.com/office/drawing/2014/main" id="{7655F0E0-0981-4B65-87B3-21AFCD89723B}"/>
              </a:ext>
            </a:extLst>
          </p:cNvPr>
          <p:cNvGrpSpPr/>
          <p:nvPr/>
        </p:nvGrpSpPr>
        <p:grpSpPr>
          <a:xfrm>
            <a:off x="4277583" y="5290278"/>
            <a:ext cx="671030" cy="622912"/>
            <a:chOff x="1475656" y="278418"/>
            <a:chExt cx="671030" cy="622912"/>
          </a:xfrm>
        </p:grpSpPr>
        <p:pic>
          <p:nvPicPr>
            <p:cNvPr id="76" name="Picture 6">
              <a:extLst>
                <a:ext uri="{FF2B5EF4-FFF2-40B4-BE49-F238E27FC236}">
                  <a16:creationId xmlns:a16="http://schemas.microsoft.com/office/drawing/2014/main" id="{E61A0CE7-71DE-4799-9293-CEE5D1C935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Rechthoek 76">
              <a:extLst>
                <a:ext uri="{FF2B5EF4-FFF2-40B4-BE49-F238E27FC236}">
                  <a16:creationId xmlns:a16="http://schemas.microsoft.com/office/drawing/2014/main" id="{1D1AB110-DA16-466F-996B-6ACAA4361D11}"/>
                </a:ext>
              </a:extLst>
            </p:cNvPr>
            <p:cNvSpPr/>
            <p:nvPr/>
          </p:nvSpPr>
          <p:spPr>
            <a:xfrm>
              <a:off x="1530886" y="387885"/>
              <a:ext cx="518400"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1"/>
                  </a:solidFill>
                </a:rPr>
                <a:t>PLAN</a:t>
              </a:r>
            </a:p>
          </p:txBody>
        </p:sp>
      </p:grpSp>
      <p:grpSp>
        <p:nvGrpSpPr>
          <p:cNvPr id="78" name="Groep 77">
            <a:extLst>
              <a:ext uri="{FF2B5EF4-FFF2-40B4-BE49-F238E27FC236}">
                <a16:creationId xmlns:a16="http://schemas.microsoft.com/office/drawing/2014/main" id="{8BF42D28-1827-43DC-A855-418D8751396F}"/>
              </a:ext>
            </a:extLst>
          </p:cNvPr>
          <p:cNvGrpSpPr/>
          <p:nvPr/>
        </p:nvGrpSpPr>
        <p:grpSpPr>
          <a:xfrm>
            <a:off x="3612821" y="5290278"/>
            <a:ext cx="671030" cy="622912"/>
            <a:chOff x="1475656" y="278418"/>
            <a:chExt cx="671030" cy="622912"/>
          </a:xfrm>
        </p:grpSpPr>
        <p:pic>
          <p:nvPicPr>
            <p:cNvPr id="79" name="Picture 6">
              <a:extLst>
                <a:ext uri="{FF2B5EF4-FFF2-40B4-BE49-F238E27FC236}">
                  <a16:creationId xmlns:a16="http://schemas.microsoft.com/office/drawing/2014/main" id="{3ACBD303-C167-4C4D-B985-0AA2213172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Rechthoek 79">
              <a:extLst>
                <a:ext uri="{FF2B5EF4-FFF2-40B4-BE49-F238E27FC236}">
                  <a16:creationId xmlns:a16="http://schemas.microsoft.com/office/drawing/2014/main" id="{B061117E-3FB9-436E-98F1-D953D8AEC9B1}"/>
                </a:ext>
              </a:extLst>
            </p:cNvPr>
            <p:cNvSpPr/>
            <p:nvPr/>
          </p:nvSpPr>
          <p:spPr>
            <a:xfrm>
              <a:off x="1526123" y="387885"/>
              <a:ext cx="518400"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1"/>
                  </a:solidFill>
                </a:rPr>
                <a:t>VTH</a:t>
              </a:r>
            </a:p>
          </p:txBody>
        </p:sp>
      </p:grpSp>
      <p:grpSp>
        <p:nvGrpSpPr>
          <p:cNvPr id="81" name="Groep 80">
            <a:extLst>
              <a:ext uri="{FF2B5EF4-FFF2-40B4-BE49-F238E27FC236}">
                <a16:creationId xmlns:a16="http://schemas.microsoft.com/office/drawing/2014/main" id="{BEE27E45-A695-4BD2-9E24-FDF7509F043F}"/>
              </a:ext>
            </a:extLst>
          </p:cNvPr>
          <p:cNvGrpSpPr/>
          <p:nvPr/>
        </p:nvGrpSpPr>
        <p:grpSpPr>
          <a:xfrm>
            <a:off x="4949236" y="5290278"/>
            <a:ext cx="671030" cy="622912"/>
            <a:chOff x="1475656" y="278418"/>
            <a:chExt cx="671030" cy="622912"/>
          </a:xfrm>
        </p:grpSpPr>
        <p:pic>
          <p:nvPicPr>
            <p:cNvPr id="82" name="Picture 6">
              <a:extLst>
                <a:ext uri="{FF2B5EF4-FFF2-40B4-BE49-F238E27FC236}">
                  <a16:creationId xmlns:a16="http://schemas.microsoft.com/office/drawing/2014/main" id="{6C7AE440-0631-495F-A914-9F5725D04E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 name="Rechthoek 82">
              <a:extLst>
                <a:ext uri="{FF2B5EF4-FFF2-40B4-BE49-F238E27FC236}">
                  <a16:creationId xmlns:a16="http://schemas.microsoft.com/office/drawing/2014/main" id="{242EAC9C-DAC7-4130-8851-BB2D21C4AB3E}"/>
                </a:ext>
              </a:extLst>
            </p:cNvPr>
            <p:cNvSpPr/>
            <p:nvPr/>
          </p:nvSpPr>
          <p:spPr>
            <a:xfrm>
              <a:off x="1525843" y="387885"/>
              <a:ext cx="517432"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1"/>
                  </a:solidFill>
                </a:rPr>
                <a:t>Regels</a:t>
              </a:r>
            </a:p>
          </p:txBody>
        </p:sp>
      </p:grpSp>
      <p:sp>
        <p:nvSpPr>
          <p:cNvPr id="84" name="Pijl: omhoog/omlaag 83">
            <a:extLst>
              <a:ext uri="{FF2B5EF4-FFF2-40B4-BE49-F238E27FC236}">
                <a16:creationId xmlns:a16="http://schemas.microsoft.com/office/drawing/2014/main" id="{7419A029-F109-42C1-9A16-28BC43A91567}"/>
              </a:ext>
            </a:extLst>
          </p:cNvPr>
          <p:cNvSpPr/>
          <p:nvPr/>
        </p:nvSpPr>
        <p:spPr>
          <a:xfrm>
            <a:off x="4423905" y="4591939"/>
            <a:ext cx="348119" cy="550402"/>
          </a:xfrm>
          <a:prstGeom prst="upDownArrow">
            <a:avLst/>
          </a:prstGeom>
          <a:solidFill>
            <a:srgbClr val="E17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88" name="Tekstvak 87">
            <a:extLst>
              <a:ext uri="{FF2B5EF4-FFF2-40B4-BE49-F238E27FC236}">
                <a16:creationId xmlns:a16="http://schemas.microsoft.com/office/drawing/2014/main" id="{3E14CE49-EA10-40FA-B835-0A048DBD9B70}"/>
              </a:ext>
            </a:extLst>
          </p:cNvPr>
          <p:cNvSpPr txBox="1"/>
          <p:nvPr/>
        </p:nvSpPr>
        <p:spPr>
          <a:xfrm>
            <a:off x="830306" y="5841957"/>
            <a:ext cx="3164755" cy="400110"/>
          </a:xfrm>
          <a:prstGeom prst="rect">
            <a:avLst/>
          </a:prstGeom>
          <a:noFill/>
        </p:spPr>
        <p:txBody>
          <a:bodyPr wrap="square" rtlCol="0">
            <a:spAutoFit/>
          </a:bodyPr>
          <a:lstStyle/>
          <a:p>
            <a:pPr algn="ctr"/>
            <a:r>
              <a:rPr lang="nl-NL" sz="2000" b="1" dirty="0"/>
              <a:t>Lokale voorzieningen</a:t>
            </a:r>
          </a:p>
        </p:txBody>
      </p:sp>
      <p:sp>
        <p:nvSpPr>
          <p:cNvPr id="92" name="Pijl: omhoog/omlaag 91">
            <a:extLst>
              <a:ext uri="{FF2B5EF4-FFF2-40B4-BE49-F238E27FC236}">
                <a16:creationId xmlns:a16="http://schemas.microsoft.com/office/drawing/2014/main" id="{E489D65E-2E1B-4359-95E5-2113B0C6FF7F}"/>
              </a:ext>
            </a:extLst>
          </p:cNvPr>
          <p:cNvSpPr/>
          <p:nvPr/>
        </p:nvSpPr>
        <p:spPr>
          <a:xfrm>
            <a:off x="4423905" y="2972842"/>
            <a:ext cx="348119" cy="550402"/>
          </a:xfrm>
          <a:prstGeom prst="upDownArrow">
            <a:avLst/>
          </a:prstGeom>
          <a:solidFill>
            <a:srgbClr val="E17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pic>
        <p:nvPicPr>
          <p:cNvPr id="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557" y="5235977"/>
            <a:ext cx="7620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a:xfrm>
            <a:off x="1027400" y="225975"/>
            <a:ext cx="7772400" cy="1470025"/>
          </a:xfrm>
        </p:spPr>
        <p:txBody>
          <a:bodyPr>
            <a:normAutofit/>
          </a:bodyPr>
          <a:lstStyle/>
          <a:p>
            <a:r>
              <a:rPr lang="nl-NL" sz="2000" dirty="0"/>
              <a:t>Het Omgevingsloket in het digitaal stelsel </a:t>
            </a:r>
            <a:br>
              <a:rPr lang="nl-NL" sz="2000" dirty="0"/>
            </a:br>
            <a:endParaRPr lang="nl-NL" sz="2000" dirty="0"/>
          </a:p>
        </p:txBody>
      </p:sp>
      <p:pic>
        <p:nvPicPr>
          <p:cNvPr id="24" name="Afbeelding 23"/>
          <p:cNvPicPr>
            <a:picLocks noChangeAspect="1"/>
          </p:cNvPicPr>
          <p:nvPr/>
        </p:nvPicPr>
        <p:blipFill>
          <a:blip r:embed="rId5"/>
          <a:stretch>
            <a:fillRect/>
          </a:stretch>
        </p:blipFill>
        <p:spPr>
          <a:xfrm>
            <a:off x="3231893" y="966552"/>
            <a:ext cx="2771758" cy="1896275"/>
          </a:xfrm>
          <a:prstGeom prst="rect">
            <a:avLst/>
          </a:prstGeom>
        </p:spPr>
      </p:pic>
      <p:sp>
        <p:nvSpPr>
          <p:cNvPr id="5" name="Rechthoek 4"/>
          <p:cNvSpPr/>
          <p:nvPr/>
        </p:nvSpPr>
        <p:spPr>
          <a:xfrm rot="19557425">
            <a:off x="3850016" y="1811555"/>
            <a:ext cx="1255183" cy="376885"/>
          </a:xfrm>
          <a:prstGeom prst="rect">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100" dirty="0" smtClean="0">
                <a:solidFill>
                  <a:schemeClr val="tx1"/>
                </a:solidFill>
                <a:ea typeface="Verdana" panose="020B0604030504040204" pitchFamily="34" charset="0"/>
                <a:cs typeface="Verdana" panose="020B0604030504040204" pitchFamily="34" charset="0"/>
              </a:rPr>
              <a:t>Omgevingsloke</a:t>
            </a:r>
            <a:r>
              <a:rPr lang="nl-NL" sz="1100" dirty="0" smtClean="0">
                <a:solidFill>
                  <a:schemeClr val="tx1"/>
                </a:solidFill>
                <a:cs typeface="Times New Roman" panose="02020603050405020304" pitchFamily="18" charset="0"/>
              </a:rPr>
              <a:t>t</a:t>
            </a:r>
            <a:endParaRPr lang="nl-NL" sz="11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2403174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6" grpId="0" animBg="1"/>
      <p:bldP spid="15" grpId="0"/>
      <p:bldP spid="213" grpId="0" animBg="1"/>
      <p:bldP spid="218" grpId="0" animBg="1"/>
      <p:bldP spid="219" grpId="0" animBg="1"/>
      <p:bldP spid="84" grpId="0" animBg="1"/>
      <p:bldP spid="88" grpId="0"/>
      <p:bldP spid="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el 1"/>
          <p:cNvSpPr>
            <a:spLocks noGrp="1"/>
          </p:cNvSpPr>
          <p:nvPr>
            <p:ph type="ctrTitle"/>
          </p:nvPr>
        </p:nvSpPr>
        <p:spPr>
          <a:xfrm>
            <a:off x="1027400" y="225975"/>
            <a:ext cx="7772400" cy="1470025"/>
          </a:xfrm>
        </p:spPr>
        <p:txBody>
          <a:bodyPr>
            <a:normAutofit/>
          </a:bodyPr>
          <a:lstStyle/>
          <a:p>
            <a:r>
              <a:rPr lang="nl-NL" sz="2000" dirty="0"/>
              <a:t>Het Omgevingsloket in het digitaal stelsel </a:t>
            </a:r>
          </a:p>
        </p:txBody>
      </p:sp>
      <p:sp>
        <p:nvSpPr>
          <p:cNvPr id="6" name="Ovaal 5"/>
          <p:cNvSpPr/>
          <p:nvPr/>
        </p:nvSpPr>
        <p:spPr>
          <a:xfrm>
            <a:off x="1123950" y="855861"/>
            <a:ext cx="7147466" cy="3909106"/>
          </a:xfrm>
          <a:prstGeom prst="rect">
            <a:avLst/>
          </a:prstGeom>
          <a:solidFill>
            <a:srgbClr val="92D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3" name="Rechthoek 212"/>
          <p:cNvSpPr/>
          <p:nvPr/>
        </p:nvSpPr>
        <p:spPr>
          <a:xfrm>
            <a:off x="2072391" y="3702524"/>
            <a:ext cx="1854332" cy="72786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a:solidFill>
                  <a:schemeClr val="tx1"/>
                </a:solidFill>
              </a:rPr>
              <a:t>Landelijke </a:t>
            </a:r>
            <a:r>
              <a:rPr lang="nl-NL" sz="1100" dirty="0" smtClean="0">
                <a:solidFill>
                  <a:schemeClr val="tx1"/>
                </a:solidFill>
              </a:rPr>
              <a:t>voorziening </a:t>
            </a:r>
            <a:r>
              <a:rPr lang="nl-NL" sz="1100" dirty="0">
                <a:solidFill>
                  <a:schemeClr val="tx1"/>
                </a:solidFill>
              </a:rPr>
              <a:t>b</a:t>
            </a:r>
            <a:r>
              <a:rPr lang="nl-NL" sz="1100" dirty="0" smtClean="0">
                <a:solidFill>
                  <a:schemeClr val="tx1"/>
                </a:solidFill>
              </a:rPr>
              <a:t>ekendmaken </a:t>
            </a:r>
            <a:r>
              <a:rPr lang="nl-NL" sz="1100" dirty="0">
                <a:solidFill>
                  <a:schemeClr val="tx1"/>
                </a:solidFill>
              </a:rPr>
              <a:t>en </a:t>
            </a:r>
            <a:r>
              <a:rPr lang="nl-NL" sz="1100" dirty="0" smtClean="0">
                <a:solidFill>
                  <a:schemeClr val="tx1"/>
                </a:solidFill>
              </a:rPr>
              <a:t>beschikbaar </a:t>
            </a:r>
            <a:r>
              <a:rPr lang="nl-NL" sz="1100" dirty="0">
                <a:solidFill>
                  <a:schemeClr val="tx1"/>
                </a:solidFill>
              </a:rPr>
              <a:t>stellen (LVBB)</a:t>
            </a:r>
          </a:p>
        </p:txBody>
      </p:sp>
      <p:sp>
        <p:nvSpPr>
          <p:cNvPr id="218" name="Rechthoek 217"/>
          <p:cNvSpPr/>
          <p:nvPr/>
        </p:nvSpPr>
        <p:spPr>
          <a:xfrm>
            <a:off x="5183727" y="3698975"/>
            <a:ext cx="1769676" cy="7278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smtClean="0">
                <a:solidFill>
                  <a:schemeClr val="tx1"/>
                </a:solidFill>
              </a:rPr>
              <a:t>Registratie toepasbare regels </a:t>
            </a:r>
            <a:r>
              <a:rPr lang="nl-NL" sz="1100" dirty="0">
                <a:solidFill>
                  <a:schemeClr val="tx1"/>
                </a:solidFill>
              </a:rPr>
              <a:t>(RTR)</a:t>
            </a:r>
          </a:p>
        </p:txBody>
      </p:sp>
      <p:sp>
        <p:nvSpPr>
          <p:cNvPr id="219" name="Rechthoek 218"/>
          <p:cNvSpPr/>
          <p:nvPr/>
        </p:nvSpPr>
        <p:spPr>
          <a:xfrm>
            <a:off x="4002956" y="3698975"/>
            <a:ext cx="1119600" cy="72611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smtClean="0">
                <a:solidFill>
                  <a:schemeClr val="tx1"/>
                </a:solidFill>
              </a:rPr>
              <a:t>Stelselcatalogus</a:t>
            </a:r>
          </a:p>
          <a:p>
            <a:pPr algn="ctr"/>
            <a:r>
              <a:rPr lang="en-US" sz="1100" dirty="0" err="1" smtClean="0">
                <a:solidFill>
                  <a:schemeClr val="tx1"/>
                </a:solidFill>
              </a:rPr>
              <a:t>Omgevingswet</a:t>
            </a:r>
            <a:endParaRPr lang="nl-NL" sz="1100" dirty="0">
              <a:solidFill>
                <a:schemeClr val="tx1"/>
              </a:solidFill>
            </a:endParaRPr>
          </a:p>
        </p:txBody>
      </p:sp>
      <p:grpSp>
        <p:nvGrpSpPr>
          <p:cNvPr id="75" name="Groep 74">
            <a:extLst>
              <a:ext uri="{FF2B5EF4-FFF2-40B4-BE49-F238E27FC236}">
                <a16:creationId xmlns:a16="http://schemas.microsoft.com/office/drawing/2014/main" id="{7655F0E0-0981-4B65-87B3-21AFCD89723B}"/>
              </a:ext>
            </a:extLst>
          </p:cNvPr>
          <p:cNvGrpSpPr/>
          <p:nvPr/>
        </p:nvGrpSpPr>
        <p:grpSpPr>
          <a:xfrm>
            <a:off x="4277583" y="5290278"/>
            <a:ext cx="671030" cy="622912"/>
            <a:chOff x="1475656" y="278418"/>
            <a:chExt cx="671030" cy="622912"/>
          </a:xfrm>
        </p:grpSpPr>
        <p:pic>
          <p:nvPicPr>
            <p:cNvPr id="76" name="Picture 6">
              <a:extLst>
                <a:ext uri="{FF2B5EF4-FFF2-40B4-BE49-F238E27FC236}">
                  <a16:creationId xmlns:a16="http://schemas.microsoft.com/office/drawing/2014/main" id="{E61A0CE7-71DE-4799-9293-CEE5D1C935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Rechthoek 76">
              <a:extLst>
                <a:ext uri="{FF2B5EF4-FFF2-40B4-BE49-F238E27FC236}">
                  <a16:creationId xmlns:a16="http://schemas.microsoft.com/office/drawing/2014/main" id="{1D1AB110-DA16-466F-996B-6ACAA4361D11}"/>
                </a:ext>
              </a:extLst>
            </p:cNvPr>
            <p:cNvSpPr/>
            <p:nvPr/>
          </p:nvSpPr>
          <p:spPr>
            <a:xfrm>
              <a:off x="1530886" y="387885"/>
              <a:ext cx="518400"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PLAN</a:t>
              </a:r>
            </a:p>
          </p:txBody>
        </p:sp>
      </p:grpSp>
      <p:grpSp>
        <p:nvGrpSpPr>
          <p:cNvPr id="78" name="Groep 77">
            <a:extLst>
              <a:ext uri="{FF2B5EF4-FFF2-40B4-BE49-F238E27FC236}">
                <a16:creationId xmlns:a16="http://schemas.microsoft.com/office/drawing/2014/main" id="{8BF42D28-1827-43DC-A855-418D8751396F}"/>
              </a:ext>
            </a:extLst>
          </p:cNvPr>
          <p:cNvGrpSpPr/>
          <p:nvPr/>
        </p:nvGrpSpPr>
        <p:grpSpPr>
          <a:xfrm>
            <a:off x="3612821" y="5290278"/>
            <a:ext cx="671030" cy="622912"/>
            <a:chOff x="1475656" y="278418"/>
            <a:chExt cx="671030" cy="622912"/>
          </a:xfrm>
        </p:grpSpPr>
        <p:pic>
          <p:nvPicPr>
            <p:cNvPr id="79" name="Picture 6">
              <a:extLst>
                <a:ext uri="{FF2B5EF4-FFF2-40B4-BE49-F238E27FC236}">
                  <a16:creationId xmlns:a16="http://schemas.microsoft.com/office/drawing/2014/main" id="{3ACBD303-C167-4C4D-B985-0AA2213172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Rechthoek 79">
              <a:extLst>
                <a:ext uri="{FF2B5EF4-FFF2-40B4-BE49-F238E27FC236}">
                  <a16:creationId xmlns:a16="http://schemas.microsoft.com/office/drawing/2014/main" id="{B061117E-3FB9-436E-98F1-D953D8AEC9B1}"/>
                </a:ext>
              </a:extLst>
            </p:cNvPr>
            <p:cNvSpPr/>
            <p:nvPr/>
          </p:nvSpPr>
          <p:spPr>
            <a:xfrm>
              <a:off x="1526123" y="387885"/>
              <a:ext cx="518400"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VTH</a:t>
              </a:r>
            </a:p>
          </p:txBody>
        </p:sp>
      </p:grpSp>
      <p:grpSp>
        <p:nvGrpSpPr>
          <p:cNvPr id="81" name="Groep 80">
            <a:extLst>
              <a:ext uri="{FF2B5EF4-FFF2-40B4-BE49-F238E27FC236}">
                <a16:creationId xmlns:a16="http://schemas.microsoft.com/office/drawing/2014/main" id="{BEE27E45-A695-4BD2-9E24-FDF7509F043F}"/>
              </a:ext>
            </a:extLst>
          </p:cNvPr>
          <p:cNvGrpSpPr/>
          <p:nvPr/>
        </p:nvGrpSpPr>
        <p:grpSpPr>
          <a:xfrm>
            <a:off x="4949236" y="5290278"/>
            <a:ext cx="671030" cy="622912"/>
            <a:chOff x="1475656" y="278418"/>
            <a:chExt cx="671030" cy="622912"/>
          </a:xfrm>
        </p:grpSpPr>
        <p:pic>
          <p:nvPicPr>
            <p:cNvPr id="82" name="Picture 6">
              <a:extLst>
                <a:ext uri="{FF2B5EF4-FFF2-40B4-BE49-F238E27FC236}">
                  <a16:creationId xmlns:a16="http://schemas.microsoft.com/office/drawing/2014/main" id="{6C7AE440-0631-495F-A914-9F5725D04E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 name="Rechthoek 82">
              <a:extLst>
                <a:ext uri="{FF2B5EF4-FFF2-40B4-BE49-F238E27FC236}">
                  <a16:creationId xmlns:a16="http://schemas.microsoft.com/office/drawing/2014/main" id="{242EAC9C-DAC7-4130-8851-BB2D21C4AB3E}"/>
                </a:ext>
              </a:extLst>
            </p:cNvPr>
            <p:cNvSpPr/>
            <p:nvPr/>
          </p:nvSpPr>
          <p:spPr>
            <a:xfrm>
              <a:off x="1525843" y="387885"/>
              <a:ext cx="517432" cy="324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Regels</a:t>
              </a:r>
            </a:p>
          </p:txBody>
        </p:sp>
      </p:grpSp>
      <p:sp>
        <p:nvSpPr>
          <p:cNvPr id="94" name="Ovaal 5">
            <a:extLst>
              <a:ext uri="{FF2B5EF4-FFF2-40B4-BE49-F238E27FC236}">
                <a16:creationId xmlns:a16="http://schemas.microsoft.com/office/drawing/2014/main" id="{61B03659-DBF0-4233-87F9-4995DECB2B32}"/>
              </a:ext>
            </a:extLst>
          </p:cNvPr>
          <p:cNvSpPr/>
          <p:nvPr/>
        </p:nvSpPr>
        <p:spPr>
          <a:xfrm>
            <a:off x="1123950" y="4764967"/>
            <a:ext cx="7147466" cy="1516342"/>
          </a:xfrm>
          <a:prstGeom prst="rect">
            <a:avLst/>
          </a:prstGeom>
          <a:solidFill>
            <a:srgbClr val="92D05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4" name="Pijl: omhoog/omlaag 83">
            <a:extLst>
              <a:ext uri="{FF2B5EF4-FFF2-40B4-BE49-F238E27FC236}">
                <a16:creationId xmlns:a16="http://schemas.microsoft.com/office/drawing/2014/main" id="{7419A029-F109-42C1-9A16-28BC43A91567}"/>
              </a:ext>
            </a:extLst>
          </p:cNvPr>
          <p:cNvSpPr/>
          <p:nvPr/>
        </p:nvSpPr>
        <p:spPr>
          <a:xfrm>
            <a:off x="4424400" y="4591939"/>
            <a:ext cx="348119" cy="550402"/>
          </a:xfrm>
          <a:prstGeom prst="upDownArrow">
            <a:avLst/>
          </a:prstGeom>
          <a:solidFill>
            <a:srgbClr val="E17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92" name="Pijl: omhoog/omlaag 91">
            <a:extLst>
              <a:ext uri="{FF2B5EF4-FFF2-40B4-BE49-F238E27FC236}">
                <a16:creationId xmlns:a16="http://schemas.microsoft.com/office/drawing/2014/main" id="{E489D65E-2E1B-4359-95E5-2113B0C6FF7F}"/>
              </a:ext>
            </a:extLst>
          </p:cNvPr>
          <p:cNvSpPr/>
          <p:nvPr/>
        </p:nvSpPr>
        <p:spPr>
          <a:xfrm>
            <a:off x="4423905" y="2972842"/>
            <a:ext cx="348119" cy="550402"/>
          </a:xfrm>
          <a:prstGeom prst="upDownArrow">
            <a:avLst/>
          </a:prstGeom>
          <a:solidFill>
            <a:srgbClr val="E17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93" name="Titel 1">
            <a:extLst>
              <a:ext uri="{FF2B5EF4-FFF2-40B4-BE49-F238E27FC236}">
                <a16:creationId xmlns:a16="http://schemas.microsoft.com/office/drawing/2014/main" id="{BA830401-400D-494A-A9EF-8B16611A02A5}"/>
              </a:ext>
            </a:extLst>
          </p:cNvPr>
          <p:cNvSpPr txBox="1">
            <a:spLocks/>
          </p:cNvSpPr>
          <p:nvPr/>
        </p:nvSpPr>
        <p:spPr>
          <a:xfrm>
            <a:off x="1225465" y="1053965"/>
            <a:ext cx="8309401" cy="501535"/>
          </a:xfrm>
          <a:prstGeom prst="rect">
            <a:avLst/>
          </a:prstGeom>
        </p:spPr>
        <p:txBody>
          <a:bodyPr vert="horz" lIns="91440" tIns="45720" rIns="91440" bIns="45720" rtlCol="0" anchor="t">
            <a:normAutofit/>
          </a:bodyPr>
          <a:lstStyle>
            <a:lvl1pPr algn="l" defTabSz="457200" rtl="0" eaLnBrk="1" latinLnBrk="0" hangingPunct="1">
              <a:spcBef>
                <a:spcPct val="0"/>
              </a:spcBef>
              <a:buNone/>
              <a:defRPr sz="2800" b="1" i="0" kern="1200">
                <a:solidFill>
                  <a:srgbClr val="275937"/>
                </a:solidFill>
                <a:latin typeface="Verdana"/>
                <a:ea typeface="+mj-ea"/>
                <a:cs typeface="Verdana"/>
              </a:defRPr>
            </a:lvl1pPr>
          </a:lstStyle>
          <a:p>
            <a:endParaRPr lang="nl-NL" sz="2000" dirty="0"/>
          </a:p>
        </p:txBody>
      </p:sp>
      <p:sp>
        <p:nvSpPr>
          <p:cNvPr id="25" name="Tekstvak 24">
            <a:extLst>
              <a:ext uri="{FF2B5EF4-FFF2-40B4-BE49-F238E27FC236}">
                <a16:creationId xmlns:a16="http://schemas.microsoft.com/office/drawing/2014/main" id="{E92734C8-8063-4BF4-ADCE-DE4E44DDEEB7}"/>
              </a:ext>
            </a:extLst>
          </p:cNvPr>
          <p:cNvSpPr txBox="1"/>
          <p:nvPr/>
        </p:nvSpPr>
        <p:spPr>
          <a:xfrm>
            <a:off x="1225465" y="2807691"/>
            <a:ext cx="3096925" cy="707886"/>
          </a:xfrm>
          <a:prstGeom prst="rect">
            <a:avLst/>
          </a:prstGeom>
          <a:noFill/>
        </p:spPr>
        <p:txBody>
          <a:bodyPr wrap="square" rtlCol="0">
            <a:spAutoFit/>
          </a:bodyPr>
          <a:lstStyle/>
          <a:p>
            <a:r>
              <a:rPr lang="nl-NL" sz="2000" b="1" dirty="0"/>
              <a:t>Digitaal Stelsel Omgevingswet</a:t>
            </a:r>
          </a:p>
        </p:txBody>
      </p:sp>
      <p:pic>
        <p:nvPicPr>
          <p:cNvPr id="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8557" y="5235977"/>
            <a:ext cx="7620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Afbeelding 22"/>
          <p:cNvPicPr>
            <a:picLocks noChangeAspect="1"/>
          </p:cNvPicPr>
          <p:nvPr/>
        </p:nvPicPr>
        <p:blipFill>
          <a:blip r:embed="rId5"/>
          <a:stretch>
            <a:fillRect/>
          </a:stretch>
        </p:blipFill>
        <p:spPr>
          <a:xfrm>
            <a:off x="3214542" y="963228"/>
            <a:ext cx="2754942" cy="1923100"/>
          </a:xfrm>
          <a:prstGeom prst="rect">
            <a:avLst/>
          </a:prstGeom>
        </p:spPr>
      </p:pic>
      <p:sp>
        <p:nvSpPr>
          <p:cNvPr id="24" name="Rechthoek 23"/>
          <p:cNvSpPr/>
          <p:nvPr/>
        </p:nvSpPr>
        <p:spPr>
          <a:xfrm rot="19557425">
            <a:off x="3922488" y="1778633"/>
            <a:ext cx="1255183" cy="376885"/>
          </a:xfrm>
          <a:prstGeom prst="rect">
            <a:avLst/>
          </a:prstGeom>
          <a:solidFill>
            <a:srgbClr val="FFC0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100" dirty="0" smtClean="0">
                <a:solidFill>
                  <a:schemeClr val="tx1"/>
                </a:solidFill>
                <a:ea typeface="Verdana" panose="020B0604030504040204" pitchFamily="34" charset="0"/>
                <a:cs typeface="Verdana" panose="020B0604030504040204" pitchFamily="34" charset="0"/>
              </a:rPr>
              <a:t>Omgevingsloke</a:t>
            </a:r>
            <a:r>
              <a:rPr lang="nl-NL" sz="1100" dirty="0" smtClean="0">
                <a:solidFill>
                  <a:schemeClr val="tx1"/>
                </a:solidFill>
                <a:cs typeface="Times New Roman" panose="02020603050405020304" pitchFamily="18" charset="0"/>
              </a:rPr>
              <a:t>t</a:t>
            </a:r>
            <a:endParaRPr lang="nl-NL" sz="11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1010769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388843"/>
            <a:ext cx="2204609" cy="2534032"/>
          </a:xfrm>
          <a:prstGeom prst="rect">
            <a:avLst/>
          </a:prstGeom>
        </p:spPr>
      </p:pic>
      <p:pic>
        <p:nvPicPr>
          <p:cNvPr id="8" name="Afbeelding 7"/>
          <p:cNvPicPr>
            <a:picLocks noChangeAspect="1"/>
          </p:cNvPicPr>
          <p:nvPr/>
        </p:nvPicPr>
        <p:blipFill rotWithShape="1">
          <a:blip r:embed="rId4">
            <a:extLst>
              <a:ext uri="{28A0092B-C50C-407E-A947-70E740481C1C}">
                <a14:useLocalDpi xmlns:a14="http://schemas.microsoft.com/office/drawing/2010/main" val="0"/>
              </a:ext>
            </a:extLst>
          </a:blip>
          <a:srcRect l="13662" r="52668"/>
          <a:stretch/>
        </p:blipFill>
        <p:spPr>
          <a:xfrm>
            <a:off x="2026227" y="4922875"/>
            <a:ext cx="2362894" cy="1330813"/>
          </a:xfrm>
          <a:prstGeom prst="rect">
            <a:avLst/>
          </a:prstGeom>
        </p:spPr>
      </p:pic>
      <p:sp>
        <p:nvSpPr>
          <p:cNvPr id="10" name="Toelichting met afgeronde rechthoek 9"/>
          <p:cNvSpPr/>
          <p:nvPr/>
        </p:nvSpPr>
        <p:spPr>
          <a:xfrm>
            <a:off x="2871353" y="731656"/>
            <a:ext cx="5189435" cy="2560184"/>
          </a:xfrm>
          <a:prstGeom prst="wedgeRoundRectCallout">
            <a:avLst>
              <a:gd name="adj1" fmla="val -68179"/>
              <a:gd name="adj2" fmla="val 38994"/>
              <a:gd name="adj3" fmla="val 16667"/>
            </a:avLst>
          </a:prstGeom>
        </p:spPr>
        <p:style>
          <a:lnRef idx="1">
            <a:schemeClr val="accent6"/>
          </a:lnRef>
          <a:fillRef idx="3">
            <a:schemeClr val="accent6"/>
          </a:fillRef>
          <a:effectRef idx="2">
            <a:schemeClr val="accent6"/>
          </a:effectRef>
          <a:fontRef idx="minor">
            <a:schemeClr val="lt1"/>
          </a:fontRef>
        </p:style>
        <p:txBody>
          <a:bodyPr rtlCol="0" anchor="ctr"/>
          <a:lstStyle/>
          <a:p>
            <a:pPr>
              <a:defRPr/>
            </a:pPr>
            <a:r>
              <a:rPr lang="nl-NL" sz="2000" b="1" dirty="0" smtClean="0">
                <a:solidFill>
                  <a:schemeClr val="tx1"/>
                </a:solidFill>
              </a:rPr>
              <a:t>Ik wil op onze zolder een werkplek maken om thuis te werken. Daarvoor wil ik een dakraam plaatsen aan de voorkant van mijn huis</a:t>
            </a:r>
          </a:p>
          <a:p>
            <a:pPr>
              <a:defRPr/>
            </a:pPr>
            <a:endParaRPr lang="nl-NL" sz="2000" b="1" dirty="0">
              <a:solidFill>
                <a:schemeClr val="tx1"/>
              </a:solidFill>
            </a:endParaRPr>
          </a:p>
          <a:p>
            <a:pPr>
              <a:defRPr/>
            </a:pPr>
            <a:r>
              <a:rPr lang="nl-NL" sz="2000" b="1" dirty="0" smtClean="0">
                <a:solidFill>
                  <a:schemeClr val="tx1"/>
                </a:solidFill>
              </a:rPr>
              <a:t>Volgens </a:t>
            </a:r>
            <a:r>
              <a:rPr lang="nl-NL" sz="2000" b="1" dirty="0">
                <a:solidFill>
                  <a:schemeClr val="tx1"/>
                </a:solidFill>
              </a:rPr>
              <a:t>vrienden moet ik daar een vergunning voor aanvragen. Klopt dat?</a:t>
            </a:r>
          </a:p>
        </p:txBody>
      </p:sp>
      <p:sp>
        <p:nvSpPr>
          <p:cNvPr id="11" name="Titel 1"/>
          <p:cNvSpPr>
            <a:spLocks noGrp="1"/>
          </p:cNvSpPr>
          <p:nvPr>
            <p:ph type="title"/>
          </p:nvPr>
        </p:nvSpPr>
        <p:spPr>
          <a:xfrm>
            <a:off x="1003408" y="193737"/>
            <a:ext cx="8229600" cy="663123"/>
          </a:xfrm>
        </p:spPr>
        <p:txBody>
          <a:bodyPr>
            <a:normAutofit/>
          </a:bodyPr>
          <a:lstStyle/>
          <a:p>
            <a:r>
              <a:rPr lang="nl-NL" sz="2000" dirty="0"/>
              <a:t>Live demo – </a:t>
            </a:r>
            <a:r>
              <a:rPr lang="nl-NL" sz="2000" dirty="0" err="1"/>
              <a:t>Vergunningcheck</a:t>
            </a:r>
            <a:endParaRPr lang="nl-NL" sz="2000" dirty="0"/>
          </a:p>
        </p:txBody>
      </p:sp>
    </p:spTree>
    <p:extLst>
      <p:ext uri="{BB962C8B-B14F-4D97-AF65-F5344CB8AC3E}">
        <p14:creationId xmlns:p14="http://schemas.microsoft.com/office/powerpoint/2010/main" val="3035349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hlinkClick r:id="rId3"/>
            <a:extLst>
              <a:ext uri="{FF2B5EF4-FFF2-40B4-BE49-F238E27FC236}">
                <a16:creationId xmlns:a16="http://schemas.microsoft.com/office/drawing/2014/main" id="{1ED7616F-50B3-4B65-98A0-ADE61D6A651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0651"/>
          <a:stretch/>
        </p:blipFill>
        <p:spPr bwMode="auto">
          <a:xfrm>
            <a:off x="7808587" y="6166848"/>
            <a:ext cx="993668" cy="607226"/>
          </a:xfrm>
          <a:prstGeom prst="rect">
            <a:avLst/>
          </a:prstGeom>
          <a:noFill/>
          <a:ln w="9525">
            <a:solidFill>
              <a:srgbClr val="275937"/>
            </a:solidFill>
            <a:miter lim="800000"/>
            <a:headEnd/>
            <a:tailEnd/>
          </a:ln>
          <a:extLst>
            <a:ext uri="{909E8E84-426E-40DD-AFC4-6F175D3DCCD1}">
              <a14:hiddenFill xmlns:a14="http://schemas.microsoft.com/office/drawing/2010/main">
                <a:solidFill>
                  <a:schemeClr val="accent1"/>
                </a:solidFill>
              </a14:hiddenFill>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71422"/>
            <a:ext cx="9144000" cy="5475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el 1"/>
          <p:cNvSpPr>
            <a:spLocks noGrp="1"/>
          </p:cNvSpPr>
          <p:nvPr>
            <p:ph type="title"/>
          </p:nvPr>
        </p:nvSpPr>
        <p:spPr>
          <a:xfrm>
            <a:off x="885070" y="-1107942"/>
            <a:ext cx="8229600" cy="663123"/>
          </a:xfrm>
        </p:spPr>
        <p:txBody>
          <a:bodyPr>
            <a:normAutofit/>
          </a:bodyPr>
          <a:lstStyle/>
          <a:p>
            <a:r>
              <a:rPr lang="nl-NL" sz="2000" dirty="0" smtClean="0"/>
              <a:t>Gemeente Venlo: omgevingsvergunning</a:t>
            </a:r>
            <a:endParaRPr lang="nl-NL" sz="2000" dirty="0"/>
          </a:p>
        </p:txBody>
      </p:sp>
    </p:spTree>
    <p:extLst>
      <p:ext uri="{BB962C8B-B14F-4D97-AF65-F5344CB8AC3E}">
        <p14:creationId xmlns:p14="http://schemas.microsoft.com/office/powerpoint/2010/main" val="341233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5012949" y="891196"/>
            <a:ext cx="1008112" cy="43943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rgbClr val="1F497D"/>
                </a:solidFill>
              </a:rPr>
              <a:t>LVBB</a:t>
            </a:r>
          </a:p>
        </p:txBody>
      </p:sp>
      <p:sp>
        <p:nvSpPr>
          <p:cNvPr id="7" name="Rechthoek 6"/>
          <p:cNvSpPr/>
          <p:nvPr/>
        </p:nvSpPr>
        <p:spPr>
          <a:xfrm>
            <a:off x="5045993" y="1940256"/>
            <a:ext cx="936153"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rgbClr val="1F497D"/>
                </a:solidFill>
              </a:rPr>
              <a:t>OZON</a:t>
            </a:r>
          </a:p>
        </p:txBody>
      </p:sp>
      <p:grpSp>
        <p:nvGrpSpPr>
          <p:cNvPr id="12" name="Groep 11"/>
          <p:cNvGrpSpPr/>
          <p:nvPr/>
        </p:nvGrpSpPr>
        <p:grpSpPr>
          <a:xfrm>
            <a:off x="1259632" y="799458"/>
            <a:ext cx="671030" cy="622912"/>
            <a:chOff x="1475656" y="278418"/>
            <a:chExt cx="671030" cy="622912"/>
          </a:xfrm>
        </p:grpSpPr>
        <p:pic>
          <p:nvPicPr>
            <p:cNvPr id="103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hthoek 10"/>
            <p:cNvSpPr/>
            <p:nvPr/>
          </p:nvSpPr>
          <p:spPr>
            <a:xfrm>
              <a:off x="1547664" y="387885"/>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rgbClr val="1F497D"/>
                  </a:solidFill>
                </a:rPr>
                <a:t>PLAN</a:t>
              </a:r>
            </a:p>
          </p:txBody>
        </p:sp>
      </p:grpSp>
      <p:grpSp>
        <p:nvGrpSpPr>
          <p:cNvPr id="19" name="Groep 18"/>
          <p:cNvGrpSpPr/>
          <p:nvPr/>
        </p:nvGrpSpPr>
        <p:grpSpPr>
          <a:xfrm>
            <a:off x="7137994" y="799458"/>
            <a:ext cx="671030" cy="622912"/>
            <a:chOff x="1475656" y="278418"/>
            <a:chExt cx="671030" cy="622912"/>
          </a:xfrm>
        </p:grpSpPr>
        <p:pic>
          <p:nvPicPr>
            <p:cNvPr id="2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hthoek 20"/>
            <p:cNvSpPr/>
            <p:nvPr/>
          </p:nvSpPr>
          <p:spPr>
            <a:xfrm>
              <a:off x="1547664" y="387885"/>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rgbClr val="1F497D"/>
                  </a:solidFill>
                </a:rPr>
                <a:t>PLAN</a:t>
              </a:r>
            </a:p>
          </p:txBody>
        </p:sp>
      </p:grpSp>
      <p:cxnSp>
        <p:nvCxnSpPr>
          <p:cNvPr id="14" name="Gebogen verbindingslijn 13"/>
          <p:cNvCxnSpPr>
            <a:cxnSpLocks/>
            <a:stCxn id="1030" idx="3"/>
            <a:endCxn id="5" idx="1"/>
          </p:cNvCxnSpPr>
          <p:nvPr/>
        </p:nvCxnSpPr>
        <p:spPr>
          <a:xfrm>
            <a:off x="1930662" y="1110914"/>
            <a:ext cx="3082287" cy="1"/>
          </a:xfrm>
          <a:prstGeom prst="bentConnector3">
            <a:avLst>
              <a:gd name="adj1" fmla="val 50000"/>
            </a:avLst>
          </a:prstGeom>
          <a:ln w="28575">
            <a:solidFill>
              <a:srgbClr val="39870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Gebogen verbindingslijn 79"/>
          <p:cNvCxnSpPr>
            <a:stCxn id="20" idx="1"/>
            <a:endCxn id="5" idx="3"/>
          </p:cNvCxnSpPr>
          <p:nvPr/>
        </p:nvCxnSpPr>
        <p:spPr>
          <a:xfrm rot="10800000" flipV="1">
            <a:off x="6021062" y="1110913"/>
            <a:ext cx="1116933" cy="1"/>
          </a:xfrm>
          <a:prstGeom prst="bentConnector3">
            <a:avLst>
              <a:gd name="adj1" fmla="val 50000"/>
            </a:avLst>
          </a:prstGeom>
          <a:ln w="28575">
            <a:solidFill>
              <a:srgbClr val="39870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8895" y="5991770"/>
            <a:ext cx="1029491" cy="690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1479" y="5991770"/>
            <a:ext cx="766763" cy="690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0" name="Groep 219"/>
          <p:cNvGrpSpPr/>
          <p:nvPr/>
        </p:nvGrpSpPr>
        <p:grpSpPr>
          <a:xfrm>
            <a:off x="5045993" y="52973"/>
            <a:ext cx="945761" cy="622912"/>
            <a:chOff x="1475656" y="278418"/>
            <a:chExt cx="671030" cy="622912"/>
          </a:xfrm>
        </p:grpSpPr>
        <p:pic>
          <p:nvPicPr>
            <p:cNvPr id="221"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2" name="Rechthoek 221"/>
            <p:cNvSpPr/>
            <p:nvPr/>
          </p:nvSpPr>
          <p:spPr>
            <a:xfrm>
              <a:off x="1547664" y="387885"/>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rgbClr val="1F497D"/>
                  </a:solidFill>
                </a:rPr>
                <a:t>Wetten.nl</a:t>
              </a:r>
            </a:p>
          </p:txBody>
        </p:sp>
      </p:grpSp>
      <p:cxnSp>
        <p:nvCxnSpPr>
          <p:cNvPr id="223" name="Gebogen verbindingslijn 222"/>
          <p:cNvCxnSpPr>
            <a:stCxn id="221" idx="2"/>
            <a:endCxn id="5" idx="0"/>
          </p:cNvCxnSpPr>
          <p:nvPr/>
        </p:nvCxnSpPr>
        <p:spPr>
          <a:xfrm rot="5400000">
            <a:off x="5410285" y="782606"/>
            <a:ext cx="215311" cy="1869"/>
          </a:xfrm>
          <a:prstGeom prst="bentConnector3">
            <a:avLst>
              <a:gd name="adj1" fmla="val 50000"/>
            </a:avLst>
          </a:prstGeom>
          <a:ln w="28575">
            <a:solidFill>
              <a:srgbClr val="39870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30" name="Tekstvak 229"/>
          <p:cNvSpPr txBox="1"/>
          <p:nvPr/>
        </p:nvSpPr>
        <p:spPr>
          <a:xfrm>
            <a:off x="3378604" y="1182259"/>
            <a:ext cx="1193678" cy="276999"/>
          </a:xfrm>
          <a:prstGeom prst="rect">
            <a:avLst/>
          </a:prstGeom>
          <a:noFill/>
          <a:ln>
            <a:noFill/>
          </a:ln>
        </p:spPr>
        <p:txBody>
          <a:bodyPr wrap="square" rtlCol="0">
            <a:spAutoFit/>
          </a:bodyPr>
          <a:lstStyle/>
          <a:p>
            <a:r>
              <a:rPr lang="nl-NL" sz="1200" dirty="0">
                <a:solidFill>
                  <a:srgbClr val="39870C"/>
                </a:solidFill>
              </a:rPr>
              <a:t>STOP/TPOD</a:t>
            </a:r>
          </a:p>
        </p:txBody>
      </p:sp>
      <p:sp>
        <p:nvSpPr>
          <p:cNvPr id="2" name="Tekstvak 1"/>
          <p:cNvSpPr txBox="1"/>
          <p:nvPr/>
        </p:nvSpPr>
        <p:spPr>
          <a:xfrm>
            <a:off x="179512" y="1934329"/>
            <a:ext cx="2355901" cy="369332"/>
          </a:xfrm>
          <a:prstGeom prst="rect">
            <a:avLst/>
          </a:prstGeom>
          <a:noFill/>
        </p:spPr>
        <p:txBody>
          <a:bodyPr wrap="none" rtlCol="0">
            <a:spAutoFit/>
          </a:bodyPr>
          <a:lstStyle/>
          <a:p>
            <a:r>
              <a:rPr lang="nl-NL" dirty="0">
                <a:solidFill>
                  <a:srgbClr val="275937"/>
                </a:solidFill>
              </a:rPr>
              <a:t>Regels op de kaart</a:t>
            </a:r>
          </a:p>
        </p:txBody>
      </p:sp>
      <p:cxnSp>
        <p:nvCxnSpPr>
          <p:cNvPr id="47" name="Gebogen verbindingslijn 46"/>
          <p:cNvCxnSpPr>
            <a:stCxn id="5" idx="2"/>
            <a:endCxn id="7" idx="0"/>
          </p:cNvCxnSpPr>
          <p:nvPr/>
        </p:nvCxnSpPr>
        <p:spPr>
          <a:xfrm rot="5400000">
            <a:off x="5210727" y="1633977"/>
            <a:ext cx="609623" cy="2935"/>
          </a:xfrm>
          <a:prstGeom prst="bentConnector3">
            <a:avLst>
              <a:gd name="adj1" fmla="val 50000"/>
            </a:avLst>
          </a:prstGeom>
          <a:solidFill>
            <a:srgbClr val="39870C"/>
          </a:solidFill>
          <a:ln w="28575">
            <a:solidFill>
              <a:srgbClr val="39870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4" name="Rechthoek 113"/>
          <p:cNvSpPr/>
          <p:nvPr/>
        </p:nvSpPr>
        <p:spPr>
          <a:xfrm>
            <a:off x="6228135" y="1940256"/>
            <a:ext cx="1026906"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a:solidFill>
                  <a:srgbClr val="1F497D"/>
                </a:solidFill>
              </a:rPr>
              <a:t>Informatiehuis Ruimte</a:t>
            </a:r>
          </a:p>
        </p:txBody>
      </p:sp>
      <p:grpSp>
        <p:nvGrpSpPr>
          <p:cNvPr id="115" name="Groep 114"/>
          <p:cNvGrpSpPr/>
          <p:nvPr/>
        </p:nvGrpSpPr>
        <p:grpSpPr>
          <a:xfrm>
            <a:off x="7946719" y="1844824"/>
            <a:ext cx="945761" cy="622912"/>
            <a:chOff x="1475656" y="278418"/>
            <a:chExt cx="671030" cy="622912"/>
          </a:xfrm>
        </p:grpSpPr>
        <p:pic>
          <p:nvPicPr>
            <p:cNvPr id="116"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7" name="Rechthoek 116"/>
            <p:cNvSpPr/>
            <p:nvPr/>
          </p:nvSpPr>
          <p:spPr>
            <a:xfrm>
              <a:off x="1547664" y="420936"/>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rgbClr val="1F497D"/>
                  </a:solidFill>
                </a:rPr>
                <a:t>RP.nl</a:t>
              </a:r>
            </a:p>
          </p:txBody>
        </p:sp>
      </p:grpSp>
      <p:cxnSp>
        <p:nvCxnSpPr>
          <p:cNvPr id="123" name="Gebogen verbindingslijn 122"/>
          <p:cNvCxnSpPr>
            <a:stCxn id="114" idx="3"/>
            <a:endCxn id="116" idx="1"/>
          </p:cNvCxnSpPr>
          <p:nvPr/>
        </p:nvCxnSpPr>
        <p:spPr>
          <a:xfrm>
            <a:off x="7255041" y="2156280"/>
            <a:ext cx="691678" cy="12700"/>
          </a:xfrm>
          <a:prstGeom prst="bentConnector3">
            <a:avLst>
              <a:gd name="adj1" fmla="val 50000"/>
            </a:avLst>
          </a:prstGeom>
          <a:ln w="28575">
            <a:solidFill>
              <a:srgbClr val="39870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405" y="843859"/>
            <a:ext cx="7620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09024" y="519002"/>
            <a:ext cx="7620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itel 1"/>
          <p:cNvSpPr>
            <a:spLocks noGrp="1"/>
          </p:cNvSpPr>
          <p:nvPr>
            <p:ph type="ctrTitle"/>
          </p:nvPr>
        </p:nvSpPr>
        <p:spPr>
          <a:xfrm>
            <a:off x="997770" y="133764"/>
            <a:ext cx="7772400" cy="1470025"/>
          </a:xfrm>
        </p:spPr>
        <p:txBody>
          <a:bodyPr>
            <a:normAutofit/>
          </a:bodyPr>
          <a:lstStyle/>
          <a:p>
            <a:r>
              <a:rPr lang="en-US" sz="2000" dirty="0" err="1"/>
              <a:t>O</a:t>
            </a:r>
            <a:r>
              <a:rPr lang="en-US" sz="2000" dirty="0" err="1" smtClean="0"/>
              <a:t>mgevingsdocumenten</a:t>
            </a:r>
            <a:r>
              <a:rPr lang="en-US" sz="2000" dirty="0" smtClean="0"/>
              <a:t> </a:t>
            </a:r>
            <a:br>
              <a:rPr lang="en-US" sz="2000" dirty="0" smtClean="0"/>
            </a:br>
            <a:r>
              <a:rPr lang="en-US" sz="2000" dirty="0" smtClean="0"/>
              <a:t>in het Omgevingsloket</a:t>
            </a:r>
            <a:endParaRPr lang="nl-NL" sz="2000" dirty="0"/>
          </a:p>
        </p:txBody>
      </p:sp>
      <p:pic>
        <p:nvPicPr>
          <p:cNvPr id="36" name="Afbeelding 35"/>
          <p:cNvPicPr>
            <a:picLocks noChangeAspect="1"/>
          </p:cNvPicPr>
          <p:nvPr/>
        </p:nvPicPr>
        <p:blipFill>
          <a:blip r:embed="rId7"/>
          <a:stretch>
            <a:fillRect/>
          </a:stretch>
        </p:blipFill>
        <p:spPr>
          <a:xfrm>
            <a:off x="3888359" y="3369842"/>
            <a:ext cx="3261031" cy="2276378"/>
          </a:xfrm>
          <a:prstGeom prst="rect">
            <a:avLst/>
          </a:prstGeom>
        </p:spPr>
      </p:pic>
      <p:pic>
        <p:nvPicPr>
          <p:cNvPr id="1027"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9388"/>
          <a:stretch/>
        </p:blipFill>
        <p:spPr bwMode="auto">
          <a:xfrm>
            <a:off x="5052162" y="3697809"/>
            <a:ext cx="859012"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4" name="Rechte verbindingslijn met pijl 123"/>
          <p:cNvCxnSpPr>
            <a:stCxn id="1027" idx="0"/>
          </p:cNvCxnSpPr>
          <p:nvPr/>
        </p:nvCxnSpPr>
        <p:spPr>
          <a:xfrm flipV="1">
            <a:off x="5481668" y="2328172"/>
            <a:ext cx="1266593" cy="1369637"/>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 name="Rechte verbindingslijn met pijl 118"/>
          <p:cNvCxnSpPr/>
          <p:nvPr/>
        </p:nvCxnSpPr>
        <p:spPr>
          <a:xfrm flipV="1">
            <a:off x="5443969" y="2363915"/>
            <a:ext cx="80516" cy="1416736"/>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Rechte verbindingslijn met pijl 98"/>
          <p:cNvCxnSpPr>
            <a:stCxn id="1032" idx="0"/>
          </p:cNvCxnSpPr>
          <p:nvPr/>
        </p:nvCxnSpPr>
        <p:spPr>
          <a:xfrm flipV="1">
            <a:off x="4913641" y="4869160"/>
            <a:ext cx="483925" cy="1122610"/>
          </a:xfrm>
          <a:prstGeom prst="straightConnector1">
            <a:avLst/>
          </a:prstGeom>
          <a:ln w="28575">
            <a:solidFill>
              <a:srgbClr val="39870C"/>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948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6439079" y="1143564"/>
            <a:ext cx="1008112" cy="43943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chemeClr val="tx1"/>
                </a:solidFill>
              </a:rPr>
              <a:t>LVBB</a:t>
            </a:r>
          </a:p>
        </p:txBody>
      </p:sp>
      <p:sp>
        <p:nvSpPr>
          <p:cNvPr id="7" name="Rechthoek 6"/>
          <p:cNvSpPr/>
          <p:nvPr/>
        </p:nvSpPr>
        <p:spPr>
          <a:xfrm>
            <a:off x="6472123" y="2722697"/>
            <a:ext cx="936153"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2"/>
                </a:solidFill>
              </a:rPr>
              <a:t>OZON</a:t>
            </a:r>
          </a:p>
        </p:txBody>
      </p:sp>
      <p:grpSp>
        <p:nvGrpSpPr>
          <p:cNvPr id="12" name="Groep 11"/>
          <p:cNvGrpSpPr/>
          <p:nvPr/>
        </p:nvGrpSpPr>
        <p:grpSpPr>
          <a:xfrm>
            <a:off x="1259632" y="1051826"/>
            <a:ext cx="671030" cy="622912"/>
            <a:chOff x="1475656" y="278418"/>
            <a:chExt cx="671030" cy="622912"/>
          </a:xfrm>
        </p:grpSpPr>
        <p:pic>
          <p:nvPicPr>
            <p:cNvPr id="103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hthoek 10"/>
            <p:cNvSpPr/>
            <p:nvPr/>
          </p:nvSpPr>
          <p:spPr>
            <a:xfrm>
              <a:off x="1547664" y="387885"/>
              <a:ext cx="468000" cy="28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PLAN</a:t>
              </a:r>
            </a:p>
          </p:txBody>
        </p:sp>
      </p:grpSp>
      <p:cxnSp>
        <p:nvCxnSpPr>
          <p:cNvPr id="14" name="Gebogen verbindingslijn 13"/>
          <p:cNvCxnSpPr>
            <a:cxnSpLocks/>
            <a:stCxn id="1030" idx="3"/>
            <a:endCxn id="5" idx="1"/>
          </p:cNvCxnSpPr>
          <p:nvPr/>
        </p:nvCxnSpPr>
        <p:spPr>
          <a:xfrm>
            <a:off x="1930662" y="1363282"/>
            <a:ext cx="4508417" cy="1"/>
          </a:xfrm>
          <a:prstGeom prst="bentConnector3">
            <a:avLst>
              <a:gd name="adj1" fmla="val 50000"/>
            </a:avLst>
          </a:prstGeom>
          <a:ln w="28575">
            <a:solidFill>
              <a:srgbClr val="39870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9" name="Rechte verbindingslijn met pijl 118"/>
          <p:cNvCxnSpPr>
            <a:stCxn id="17" idx="0"/>
            <a:endCxn id="7" idx="2"/>
          </p:cNvCxnSpPr>
          <p:nvPr/>
        </p:nvCxnSpPr>
        <p:spPr>
          <a:xfrm flipV="1">
            <a:off x="6409189" y="3154745"/>
            <a:ext cx="531011" cy="2707886"/>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20" name="Groep 219"/>
          <p:cNvGrpSpPr/>
          <p:nvPr/>
        </p:nvGrpSpPr>
        <p:grpSpPr>
          <a:xfrm>
            <a:off x="6472123" y="364064"/>
            <a:ext cx="945761" cy="622912"/>
            <a:chOff x="1475656" y="278418"/>
            <a:chExt cx="671030" cy="622912"/>
          </a:xfrm>
        </p:grpSpPr>
        <p:pic>
          <p:nvPicPr>
            <p:cNvPr id="221"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2" name="Rechthoek 221"/>
            <p:cNvSpPr/>
            <p:nvPr/>
          </p:nvSpPr>
          <p:spPr>
            <a:xfrm>
              <a:off x="1547664" y="387885"/>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Wetten.nl</a:t>
              </a:r>
            </a:p>
          </p:txBody>
        </p:sp>
      </p:grpSp>
      <p:cxnSp>
        <p:nvCxnSpPr>
          <p:cNvPr id="223" name="Gebogen verbindingslijn 222"/>
          <p:cNvCxnSpPr/>
          <p:nvPr/>
        </p:nvCxnSpPr>
        <p:spPr>
          <a:xfrm rot="5400000">
            <a:off x="6865776" y="1014002"/>
            <a:ext cx="156588" cy="1869"/>
          </a:xfrm>
          <a:prstGeom prst="bentConnector3">
            <a:avLst>
              <a:gd name="adj1" fmla="val 50000"/>
            </a:avLst>
          </a:prstGeom>
          <a:ln w="28575">
            <a:solidFill>
              <a:srgbClr val="39870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30" name="Tekstvak 229"/>
          <p:cNvSpPr txBox="1"/>
          <p:nvPr/>
        </p:nvSpPr>
        <p:spPr>
          <a:xfrm>
            <a:off x="2799763" y="1107456"/>
            <a:ext cx="1193678" cy="276999"/>
          </a:xfrm>
          <a:prstGeom prst="rect">
            <a:avLst/>
          </a:prstGeom>
          <a:noFill/>
          <a:ln>
            <a:noFill/>
          </a:ln>
        </p:spPr>
        <p:txBody>
          <a:bodyPr wrap="square" rtlCol="0">
            <a:spAutoFit/>
          </a:bodyPr>
          <a:lstStyle/>
          <a:p>
            <a:r>
              <a:rPr lang="nl-NL" sz="1200" b="1" dirty="0">
                <a:solidFill>
                  <a:srgbClr val="39870C"/>
                </a:solidFill>
              </a:rPr>
              <a:t>STOP/TPOD</a:t>
            </a:r>
          </a:p>
        </p:txBody>
      </p:sp>
      <p:cxnSp>
        <p:nvCxnSpPr>
          <p:cNvPr id="47" name="Gebogen verbindingslijn 46"/>
          <p:cNvCxnSpPr>
            <a:stCxn id="5" idx="2"/>
            <a:endCxn id="7" idx="0"/>
          </p:cNvCxnSpPr>
          <p:nvPr/>
        </p:nvCxnSpPr>
        <p:spPr>
          <a:xfrm rot="5400000">
            <a:off x="6371820" y="2151382"/>
            <a:ext cx="1139696" cy="2935"/>
          </a:xfrm>
          <a:prstGeom prst="bentConnector3">
            <a:avLst>
              <a:gd name="adj1" fmla="val 50000"/>
            </a:avLst>
          </a:prstGeom>
          <a:solidFill>
            <a:srgbClr val="39870C"/>
          </a:solidFill>
          <a:ln w="28575">
            <a:solidFill>
              <a:srgbClr val="39870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4" name="Rechthoek 113"/>
          <p:cNvSpPr/>
          <p:nvPr/>
        </p:nvSpPr>
        <p:spPr>
          <a:xfrm>
            <a:off x="7863989" y="2714308"/>
            <a:ext cx="1026906"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100" dirty="0">
                <a:solidFill>
                  <a:schemeClr val="tx2"/>
                </a:solidFill>
              </a:rPr>
              <a:t>Informatiehuis Ruimte</a:t>
            </a:r>
          </a:p>
        </p:txBody>
      </p:sp>
      <p:grpSp>
        <p:nvGrpSpPr>
          <p:cNvPr id="115" name="Groep 114"/>
          <p:cNvGrpSpPr/>
          <p:nvPr/>
        </p:nvGrpSpPr>
        <p:grpSpPr>
          <a:xfrm>
            <a:off x="7905130" y="379993"/>
            <a:ext cx="945761" cy="622912"/>
            <a:chOff x="1475656" y="278418"/>
            <a:chExt cx="671030" cy="622912"/>
          </a:xfrm>
        </p:grpSpPr>
        <p:pic>
          <p:nvPicPr>
            <p:cNvPr id="116"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78418"/>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7" name="Rechthoek 116"/>
            <p:cNvSpPr/>
            <p:nvPr/>
          </p:nvSpPr>
          <p:spPr>
            <a:xfrm>
              <a:off x="1547664" y="420936"/>
              <a:ext cx="468000" cy="288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tx2"/>
                  </a:solidFill>
                </a:rPr>
                <a:t>RP.nl</a:t>
              </a:r>
            </a:p>
          </p:txBody>
        </p:sp>
      </p:grpSp>
      <p:cxnSp>
        <p:nvCxnSpPr>
          <p:cNvPr id="123" name="Gebogen verbindingslijn 122"/>
          <p:cNvCxnSpPr>
            <a:stCxn id="114" idx="0"/>
            <a:endCxn id="116" idx="2"/>
          </p:cNvCxnSpPr>
          <p:nvPr/>
        </p:nvCxnSpPr>
        <p:spPr>
          <a:xfrm rot="5400000" flipH="1" flipV="1">
            <a:off x="7522025" y="1858323"/>
            <a:ext cx="1711403" cy="569"/>
          </a:xfrm>
          <a:prstGeom prst="bentConnector3">
            <a:avLst>
              <a:gd name="adj1" fmla="val 50000"/>
            </a:avLst>
          </a:prstGeom>
          <a:ln w="28575">
            <a:solidFill>
              <a:srgbClr val="39870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4" name="Rechte verbindingslijn met pijl 123"/>
          <p:cNvCxnSpPr>
            <a:stCxn id="17" idx="0"/>
            <a:endCxn id="114" idx="2"/>
          </p:cNvCxnSpPr>
          <p:nvPr/>
        </p:nvCxnSpPr>
        <p:spPr>
          <a:xfrm flipV="1">
            <a:off x="6409189" y="3146356"/>
            <a:ext cx="1968253" cy="2716275"/>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386" y="1805918"/>
            <a:ext cx="7620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Rechthoek 23"/>
          <p:cNvSpPr/>
          <p:nvPr/>
        </p:nvSpPr>
        <p:spPr>
          <a:xfrm>
            <a:off x="2692867" y="2171060"/>
            <a:ext cx="2919368" cy="1541051"/>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lIns="72000" rtlCol="0" anchor="t" anchorCtr="0"/>
          <a:lstStyle/>
          <a:p>
            <a:r>
              <a:rPr lang="nl-NL" b="1" dirty="0" smtClean="0">
                <a:solidFill>
                  <a:schemeClr val="tx1"/>
                </a:solidFill>
              </a:rPr>
              <a:t>RTR</a:t>
            </a:r>
            <a:endParaRPr lang="nl-NL" b="1" dirty="0">
              <a:solidFill>
                <a:schemeClr val="tx1"/>
              </a:solidFill>
            </a:endParaRPr>
          </a:p>
        </p:txBody>
      </p:sp>
      <p:grpSp>
        <p:nvGrpSpPr>
          <p:cNvPr id="8" name="Groep 7"/>
          <p:cNvGrpSpPr/>
          <p:nvPr/>
        </p:nvGrpSpPr>
        <p:grpSpPr>
          <a:xfrm>
            <a:off x="4077484" y="2254950"/>
            <a:ext cx="1464419" cy="1325297"/>
            <a:chOff x="2480697" y="1863206"/>
            <a:chExt cx="1331839" cy="1281776"/>
          </a:xfrm>
        </p:grpSpPr>
        <p:pic>
          <p:nvPicPr>
            <p:cNvPr id="3"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r="50000" b="34526"/>
            <a:stretch/>
          </p:blipFill>
          <p:spPr bwMode="auto">
            <a:xfrm>
              <a:off x="2480697" y="2103568"/>
              <a:ext cx="1331839" cy="104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53499" b="84391"/>
            <a:stretch/>
          </p:blipFill>
          <p:spPr bwMode="auto">
            <a:xfrm>
              <a:off x="2527297" y="1863206"/>
              <a:ext cx="1238638" cy="2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48" name="Gebogen verbindingslijn 47"/>
          <p:cNvCxnSpPr>
            <a:stCxn id="7" idx="1"/>
            <a:endCxn id="24" idx="3"/>
          </p:cNvCxnSpPr>
          <p:nvPr/>
        </p:nvCxnSpPr>
        <p:spPr>
          <a:xfrm rot="10800000" flipV="1">
            <a:off x="5612235" y="2938720"/>
            <a:ext cx="859888" cy="2865"/>
          </a:xfrm>
          <a:prstGeom prst="bentConnector3">
            <a:avLst>
              <a:gd name="adj1" fmla="val 50000"/>
            </a:avLst>
          </a:prstGeom>
          <a:solidFill>
            <a:srgbClr val="39870C"/>
          </a:solidFill>
          <a:ln w="28575">
            <a:solidFill>
              <a:srgbClr val="39870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51" name="Groep 50"/>
          <p:cNvGrpSpPr/>
          <p:nvPr/>
        </p:nvGrpSpPr>
        <p:grpSpPr>
          <a:xfrm>
            <a:off x="1043386" y="2567627"/>
            <a:ext cx="887275" cy="739900"/>
            <a:chOff x="1475656" y="236040"/>
            <a:chExt cx="671030" cy="622912"/>
          </a:xfrm>
        </p:grpSpPr>
        <p:pic>
          <p:nvPicPr>
            <p:cNvPr id="52"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4830" t="955"/>
            <a:stretch/>
          </p:blipFill>
          <p:spPr bwMode="auto">
            <a:xfrm>
              <a:off x="1475656" y="236040"/>
              <a:ext cx="671030" cy="62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hthoek 52"/>
            <p:cNvSpPr/>
            <p:nvPr/>
          </p:nvSpPr>
          <p:spPr>
            <a:xfrm>
              <a:off x="1514108" y="334468"/>
              <a:ext cx="533490" cy="3534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nl-NL" sz="800" b="1" dirty="0">
                  <a:solidFill>
                    <a:schemeClr val="bg1"/>
                  </a:solidFill>
                </a:rPr>
                <a:t>Regels</a:t>
              </a:r>
            </a:p>
          </p:txBody>
        </p:sp>
      </p:grpSp>
      <p:cxnSp>
        <p:nvCxnSpPr>
          <p:cNvPr id="54" name="Gebogen verbindingslijn 53"/>
          <p:cNvCxnSpPr>
            <a:cxnSpLocks/>
            <a:stCxn id="52" idx="3"/>
            <a:endCxn id="24" idx="1"/>
          </p:cNvCxnSpPr>
          <p:nvPr/>
        </p:nvCxnSpPr>
        <p:spPr>
          <a:xfrm>
            <a:off x="1930661" y="2937577"/>
            <a:ext cx="762206" cy="4009"/>
          </a:xfrm>
          <a:prstGeom prst="bentConnector3">
            <a:avLst>
              <a:gd name="adj1" fmla="val 50000"/>
            </a:avLst>
          </a:prstGeom>
          <a:ln w="28575">
            <a:solidFill>
              <a:srgbClr val="39870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8" name="Rechte verbindingslijn met pijl 57"/>
          <p:cNvCxnSpPr>
            <a:stCxn id="64" idx="0"/>
            <a:endCxn id="24" idx="2"/>
          </p:cNvCxnSpPr>
          <p:nvPr/>
        </p:nvCxnSpPr>
        <p:spPr>
          <a:xfrm flipH="1" flipV="1">
            <a:off x="4152551" y="3712111"/>
            <a:ext cx="1103425" cy="2161244"/>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0" name="Rechte verbindingslijn met pijl 69"/>
          <p:cNvCxnSpPr>
            <a:stCxn id="65" idx="0"/>
            <a:endCxn id="24" idx="2"/>
          </p:cNvCxnSpPr>
          <p:nvPr/>
        </p:nvCxnSpPr>
        <p:spPr>
          <a:xfrm flipV="1">
            <a:off x="4115580" y="3712111"/>
            <a:ext cx="36971" cy="2161244"/>
          </a:xfrm>
          <a:prstGeom prst="straightConnector1">
            <a:avLst/>
          </a:prstGeom>
          <a:ln w="28575">
            <a:solidFill>
              <a:srgbClr val="39870C"/>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24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46584" y="2971121"/>
            <a:ext cx="1115291" cy="598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3" name="Tekstvak 92"/>
          <p:cNvSpPr txBox="1"/>
          <p:nvPr/>
        </p:nvSpPr>
        <p:spPr>
          <a:xfrm>
            <a:off x="1937094" y="2662385"/>
            <a:ext cx="1193678" cy="276999"/>
          </a:xfrm>
          <a:prstGeom prst="rect">
            <a:avLst/>
          </a:prstGeom>
          <a:noFill/>
          <a:ln>
            <a:noFill/>
          </a:ln>
        </p:spPr>
        <p:txBody>
          <a:bodyPr wrap="square" rtlCol="0">
            <a:spAutoFit/>
          </a:bodyPr>
          <a:lstStyle/>
          <a:p>
            <a:r>
              <a:rPr lang="nl-NL" sz="1200" b="1" dirty="0" smtClean="0">
                <a:solidFill>
                  <a:srgbClr val="39870C"/>
                </a:solidFill>
              </a:rPr>
              <a:t>STTR</a:t>
            </a:r>
            <a:endParaRPr lang="nl-NL" sz="1200" b="1" dirty="0">
              <a:solidFill>
                <a:srgbClr val="39870C"/>
              </a:solidFill>
            </a:endParaRPr>
          </a:p>
        </p:txBody>
      </p:sp>
      <p:sp>
        <p:nvSpPr>
          <p:cNvPr id="50" name="Tekstvak 49"/>
          <p:cNvSpPr txBox="1"/>
          <p:nvPr/>
        </p:nvSpPr>
        <p:spPr>
          <a:xfrm>
            <a:off x="2824758" y="2596126"/>
            <a:ext cx="1126738" cy="276999"/>
          </a:xfrm>
          <a:prstGeom prst="rect">
            <a:avLst/>
          </a:prstGeom>
          <a:solidFill>
            <a:schemeClr val="bg1"/>
          </a:solidFill>
        </p:spPr>
        <p:txBody>
          <a:bodyPr wrap="square" rtlCol="0">
            <a:spAutoFit/>
          </a:bodyPr>
          <a:lstStyle/>
          <a:p>
            <a:pPr algn="ctr"/>
            <a:r>
              <a:rPr lang="nl-NL" sz="1200" b="1" dirty="0" err="1" smtClean="0">
                <a:solidFill>
                  <a:srgbClr val="39870C"/>
                </a:solidFill>
              </a:rPr>
              <a:t>wzh</a:t>
            </a:r>
            <a:r>
              <a:rPr lang="nl-NL" sz="1200" b="1" dirty="0" smtClean="0">
                <a:solidFill>
                  <a:srgbClr val="39870C"/>
                </a:solidFill>
              </a:rPr>
              <a:t>↔ act</a:t>
            </a:r>
            <a:endParaRPr lang="nl-NL" sz="1200" b="1" dirty="0">
              <a:solidFill>
                <a:srgbClr val="39870C"/>
              </a:solidFill>
            </a:endParaRPr>
          </a:p>
        </p:txBody>
      </p:sp>
      <p:sp>
        <p:nvSpPr>
          <p:cNvPr id="2" name="Titel 1"/>
          <p:cNvSpPr>
            <a:spLocks noGrp="1"/>
          </p:cNvSpPr>
          <p:nvPr>
            <p:ph type="ctrTitle"/>
          </p:nvPr>
        </p:nvSpPr>
        <p:spPr>
          <a:xfrm>
            <a:off x="997770" y="151017"/>
            <a:ext cx="7772400" cy="1470025"/>
          </a:xfrm>
        </p:spPr>
        <p:txBody>
          <a:bodyPr>
            <a:normAutofit/>
          </a:bodyPr>
          <a:lstStyle/>
          <a:p>
            <a:r>
              <a:rPr lang="en-US" sz="2000" dirty="0" err="1" smtClean="0"/>
              <a:t>Toepasbare</a:t>
            </a:r>
            <a:r>
              <a:rPr lang="en-US" sz="2000" dirty="0" smtClean="0"/>
              <a:t> regels in het </a:t>
            </a:r>
            <a:br>
              <a:rPr lang="en-US" sz="2000" dirty="0" smtClean="0"/>
            </a:br>
            <a:r>
              <a:rPr lang="en-US" sz="2000" dirty="0" smtClean="0"/>
              <a:t>Omgevingsloket</a:t>
            </a:r>
            <a:endParaRPr lang="nl-NL" sz="2000" dirty="0"/>
          </a:p>
        </p:txBody>
      </p:sp>
      <p:sp>
        <p:nvSpPr>
          <p:cNvPr id="4" name="Ondertitel 3"/>
          <p:cNvSpPr>
            <a:spLocks noGrp="1"/>
          </p:cNvSpPr>
          <p:nvPr>
            <p:ph type="subTitle" idx="1"/>
          </p:nvPr>
        </p:nvSpPr>
        <p:spPr/>
        <p:txBody>
          <a:bodyPr/>
          <a:lstStyle/>
          <a:p>
            <a:endParaRPr lang="nl-NL" dirty="0"/>
          </a:p>
        </p:txBody>
      </p:sp>
      <p:pic>
        <p:nvPicPr>
          <p:cNvPr id="43" name="Afbeelding 42"/>
          <p:cNvPicPr>
            <a:picLocks noChangeAspect="1"/>
          </p:cNvPicPr>
          <p:nvPr/>
        </p:nvPicPr>
        <p:blipFill>
          <a:blip r:embed="rId7"/>
          <a:stretch>
            <a:fillRect/>
          </a:stretch>
        </p:blipFill>
        <p:spPr>
          <a:xfrm>
            <a:off x="3788705" y="4320091"/>
            <a:ext cx="3230309" cy="2254932"/>
          </a:xfrm>
          <a:prstGeom prst="rect">
            <a:avLst/>
          </a:prstGeom>
        </p:spPr>
      </p:pic>
    </p:spTree>
    <p:extLst>
      <p:ext uri="{BB962C8B-B14F-4D97-AF65-F5344CB8AC3E}">
        <p14:creationId xmlns:p14="http://schemas.microsoft.com/office/powerpoint/2010/main" val="3244970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elpagina zonder foto">
  <a:themeElements>
    <a:clrScheme name="Aangepast 2">
      <a:dk1>
        <a:sysClr val="windowText" lastClr="000000"/>
      </a:dk1>
      <a:lt1>
        <a:sysClr val="window" lastClr="FFFFFF"/>
      </a:lt1>
      <a:dk2>
        <a:srgbClr val="F4BBD6"/>
      </a:dk2>
      <a:lt2>
        <a:srgbClr val="EEECE1"/>
      </a:lt2>
      <a:accent1>
        <a:srgbClr val="8FB73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5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16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6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7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1_Titelpagina zonder foto">
  <a:themeElements>
    <a:clrScheme name="Aangepast 2">
      <a:dk1>
        <a:sysClr val="windowText" lastClr="000000"/>
      </a:dk1>
      <a:lt1>
        <a:sysClr val="window" lastClr="FFFFFF"/>
      </a:lt1>
      <a:dk2>
        <a:srgbClr val="F4BBD6"/>
      </a:dk2>
      <a:lt2>
        <a:srgbClr val="EEECE1"/>
      </a:lt2>
      <a:accent1>
        <a:srgbClr val="8FB73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3_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8_Aangepast ontwer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0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0.xml><?xml version="1.0" encoding="utf-8"?>
<a:theme xmlns:a="http://schemas.openxmlformats.org/drawingml/2006/main" name="9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1.xml><?xml version="1.0" encoding="utf-8"?>
<a:theme xmlns:a="http://schemas.openxmlformats.org/drawingml/2006/main" name="1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1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3.xml><?xml version="1.0" encoding="utf-8"?>
<a:theme xmlns:a="http://schemas.openxmlformats.org/drawingml/2006/main" name="1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5.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6_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7_PBLQ">
  <a:themeElements>
    <a:clrScheme name="PBLQ">
      <a:dk1>
        <a:srgbClr val="072C47"/>
      </a:dk1>
      <a:lt1>
        <a:sysClr val="window" lastClr="FFFFFF"/>
      </a:lt1>
      <a:dk2>
        <a:srgbClr val="072C47"/>
      </a:dk2>
      <a:lt2>
        <a:srgbClr val="E7E6E6"/>
      </a:lt2>
      <a:accent1>
        <a:srgbClr val="B2C97D"/>
      </a:accent1>
      <a:accent2>
        <a:srgbClr val="83D2E3"/>
      </a:accent2>
      <a:accent3>
        <a:srgbClr val="FDAF18"/>
      </a:accent3>
      <a:accent4>
        <a:srgbClr val="CBDB2B"/>
      </a:accent4>
      <a:accent5>
        <a:srgbClr val="53B4AE"/>
      </a:accent5>
      <a:accent6>
        <a:srgbClr val="F58581"/>
      </a:accent6>
      <a:hlink>
        <a:srgbClr val="2F75FF"/>
      </a:hlink>
      <a:folHlink>
        <a:srgbClr val="954F72"/>
      </a:folHlink>
    </a:clrScheme>
    <a:fontScheme name="PBLQ">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BLQ PowerPoint [Alleen-lezen]" id="{EFDE2BA7-38FA-4AF9-A4AE-676EC9491976}" vid="{1329C895-91F9-4D3F-B2E2-2691CCE64F63}"/>
    </a:ext>
  </a:extLst>
</a:theme>
</file>

<file path=ppt/theme/theme5.xml><?xml version="1.0" encoding="utf-8"?>
<a:theme xmlns:a="http://schemas.openxmlformats.org/drawingml/2006/main" name="1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1_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4_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e884e19b-67f8-43c0-a42e-022881338946">0006-10-3224</_dlc_DocId>
    <_dlc_DocIdUrl xmlns="e884e19b-67f8-43c0-a42e-022881338946">
      <Url>https://www.samenwerkruimten.nl/teamsites/piow/dso/_layouts/15/DocIdRedir.aspx?ID=0006-10-3224</Url>
      <Description>0006-10-3224</Description>
    </_dlc_DocIdUrl>
    <Datum_x0020_document xmlns="8fad09c0-8ee5-4430-9dca-5fb6d4e23ab6" xsi:nil="true"/>
    <Document-id_x0020__x0028_linked_x0020_to_x0020_document_x0029_ xmlns="bdcb39d6-4cec-4ed5-89cb-ceb0d3f1b39e" xsi:nil="true"/>
    <Auteur xmlns="8fad09c0-8ee5-4430-9dca-5fb6d4e23ab6" xsi:nil="true"/>
    <Deelprogramma xmlns="8fad09c0-8ee5-4430-9dca-5fb6d4e23ab6" xsi:nil="true"/>
    <_Status xmlns="http://schemas.microsoft.com/sharepoint/v3/fields" xsi:nil="true"/>
    <Archiefwaardig_x0020_document xmlns="8fad09c0-8ee5-4430-9dca-5fb6d4e23ab6" xsi:nil="true"/>
    <Ratings xmlns="http://schemas.microsoft.com/sharepoint/v3" xsi:nil="true"/>
    <Vertrouwelijkheid xmlns="8fad09c0-8ee5-4430-9dca-5fb6d4e23ab6">Bedrijfsvertrouwelijk</Vertrouwelijkheid>
    <Documentsoort xmlns="8fad09c0-8ee5-4430-9dca-5fb6d4e23ab6" xsi:nil="true"/>
    <LikedBy xmlns="http://schemas.microsoft.com/sharepoint/v3">
      <UserInfo>
        <DisplayName/>
        <AccountId xsi:nil="true"/>
        <AccountType/>
      </UserInfo>
    </LikedBy>
    <Versie_x0020_nummer xmlns="8fad09c0-8ee5-4430-9dca-5fb6d4e23ab6" xsi:nil="true"/>
    <RatedBy xmlns="http://schemas.microsoft.com/sharepoint/v3">
      <UserInfo>
        <DisplayName/>
        <AccountId xsi:nil="true"/>
        <AccountType/>
      </UserInfo>
    </RatedBy>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EDA7101B7E59BD4BBC9589BC32D7EF86" ma:contentTypeVersion="18" ma:contentTypeDescription="Een nieuw document maken." ma:contentTypeScope="" ma:versionID="be79d7e0502254bbe528233f190258da">
  <xsd:schema xmlns:xsd="http://www.w3.org/2001/XMLSchema" xmlns:xs="http://www.w3.org/2001/XMLSchema" xmlns:p="http://schemas.microsoft.com/office/2006/metadata/properties" xmlns:ns1="http://schemas.microsoft.com/sharepoint/v3" xmlns:ns2="8fad09c0-8ee5-4430-9dca-5fb6d4e23ab6" xmlns:ns3="http://schemas.microsoft.com/sharepoint/v3/fields" xmlns:ns4="bdcb39d6-4cec-4ed5-89cb-ceb0d3f1b39e" xmlns:ns5="e884e19b-67f8-43c0-a42e-022881338946" targetNamespace="http://schemas.microsoft.com/office/2006/metadata/properties" ma:root="true" ma:fieldsID="c86ec2e62af878f0697c0d7828ef1a3b" ns1:_="" ns2:_="" ns3:_="" ns4:_="" ns5:_="">
    <xsd:import namespace="http://schemas.microsoft.com/sharepoint/v3"/>
    <xsd:import namespace="8fad09c0-8ee5-4430-9dca-5fb6d4e23ab6"/>
    <xsd:import namespace="http://schemas.microsoft.com/sharepoint/v3/fields"/>
    <xsd:import namespace="bdcb39d6-4cec-4ed5-89cb-ceb0d3f1b39e"/>
    <xsd:import namespace="e884e19b-67f8-43c0-a42e-022881338946"/>
    <xsd:element name="properties">
      <xsd:complexType>
        <xsd:sequence>
          <xsd:element name="documentManagement">
            <xsd:complexType>
              <xsd:all>
                <xsd:element ref="ns2:Datum_x0020_document" minOccurs="0"/>
                <xsd:element ref="ns3:_Status" minOccurs="0"/>
                <xsd:element ref="ns2:Documentsoort" minOccurs="0"/>
                <xsd:element ref="ns2:Archiefwaardig_x0020_document" minOccurs="0"/>
                <xsd:element ref="ns2:Vertrouwelijkheid" minOccurs="0"/>
                <xsd:element ref="ns2:Auteur" minOccurs="0"/>
                <xsd:element ref="ns2:Deelprogramma" minOccurs="0"/>
                <xsd:element ref="ns2:Versie_x0020_nummer" minOccurs="0"/>
                <xsd:element ref="ns4:Document-id_x0020__x0028_linked_x0020_to_x0020_document_x0029_" minOccurs="0"/>
                <xsd:element ref="ns5:_dlc_DocId" minOccurs="0"/>
                <xsd:element ref="ns5:_dlc_DocIdUrl" minOccurs="0"/>
                <xsd:element ref="ns5:_dlc_DocIdPersistId" minOccurs="0"/>
                <xsd:element ref="ns1:RatedBy" minOccurs="0"/>
                <xsd:element ref="ns1:Ratings"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atedBy" ma:index="16" nillable="true" ma:displayName="Beoordeeld door" ma:description="Gebruikers hebben het item beoordeeld."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7" nillable="true" ma:displayName="Gebruikersbeoordelingen" ma:description="Gebruikersbeoordelingen voor het item" ma:hidden="true" ma:internalName="Ratings">
      <xsd:simpleType>
        <xsd:restriction base="dms:Note"/>
      </xsd:simpleType>
    </xsd:element>
    <xsd:element name="LikedBy" ma:index="18" nillable="true" ma:displayName="Leuk gevonden door"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d09c0-8ee5-4430-9dca-5fb6d4e23ab6" elementFormDefault="qualified">
    <xsd:import namespace="http://schemas.microsoft.com/office/2006/documentManagement/types"/>
    <xsd:import namespace="http://schemas.microsoft.com/office/infopath/2007/PartnerControls"/>
    <xsd:element name="Datum_x0020_document" ma:index="2" nillable="true" ma:displayName="Datum document" ma:format="DateOnly" ma:internalName="Datum_x0020_document">
      <xsd:simpleType>
        <xsd:restriction base="dms:DateTime"/>
      </xsd:simpleType>
    </xsd:element>
    <xsd:element name="Documentsoort" ma:index="4" nillable="true" ma:displayName="Documentsoort" ma:description="Wat is het type document" ma:format="Dropdown" ma:indexed="true" ma:internalName="Documentsoort">
      <xsd:simpleType>
        <xsd:restriction base="dms:Choice">
          <xsd:enumeration value="Agenda"/>
          <xsd:enumeration value="Brief"/>
          <xsd:enumeration value="E-mail"/>
          <xsd:enumeration value="Format"/>
          <xsd:enumeration value="Formulier"/>
          <xsd:enumeration value="Inventarisatie"/>
          <xsd:enumeration value="Memo"/>
          <xsd:enumeration value="Nota"/>
          <xsd:enumeration value="Offerte"/>
          <xsd:enumeration value="Opdracht"/>
          <xsd:enumeration value="Overeenkomst"/>
          <xsd:enumeration value="Plan"/>
          <xsd:enumeration value="Planning"/>
          <xsd:enumeration value="Presentatie"/>
          <xsd:enumeration value="Raming"/>
          <xsd:enumeration value="Rapport"/>
          <xsd:enumeration value="Schema"/>
          <xsd:enumeration value="Verslag"/>
        </xsd:restriction>
      </xsd:simpleType>
    </xsd:element>
    <xsd:element name="Archiefwaardig_x0020_document" ma:index="5" nillable="true" ma:displayName="Archiefwaardig document" ma:description="Is het document archiefwaardig" ma:format="Dropdown" ma:indexed="true" ma:internalName="Archiefwaardig_x0020_document">
      <xsd:simpleType>
        <xsd:restriction base="dms:Choice">
          <xsd:enumeration value="Ja"/>
          <xsd:enumeration value="Nee"/>
        </xsd:restriction>
      </xsd:simpleType>
    </xsd:element>
    <xsd:element name="Vertrouwelijkheid" ma:index="6" nillable="true" ma:displayName="Vertrouwelijkheid" ma:default="Bedrijfsvertrouwelijk" ma:description="Hoe vertrouwelijk is een document" ma:format="Dropdown" ma:indexed="true" ma:internalName="Vertrouwelijkheid">
      <xsd:simpleType>
        <xsd:restriction base="dms:Choice">
          <xsd:enumeration value="RWS Informatie"/>
          <xsd:enumeration value="Bedrijfsvertrouwelijk"/>
          <xsd:enumeration value="Departementaal vertrouwelijk"/>
          <xsd:enumeration value="Persoonsvertrouwelijk"/>
        </xsd:restriction>
      </xsd:simpleType>
    </xsd:element>
    <xsd:element name="Auteur" ma:index="7" nillable="true" ma:displayName="Auteur" ma:internalName="Auteur">
      <xsd:simpleType>
        <xsd:restriction base="dms:Text">
          <xsd:maxLength value="255"/>
        </xsd:restriction>
      </xsd:simpleType>
    </xsd:element>
    <xsd:element name="Deelprogramma" ma:index="8" nillable="true" ma:displayName="Deelprogramma" ma:format="Dropdown" ma:internalName="Deelprogramma">
      <xsd:simpleType>
        <xsd:restriction base="dms:Choice">
          <xsd:enumeration value="DSO-Programmateam"/>
          <xsd:enumeration value="DSO-Architectenbureau"/>
          <xsd:enumeration value="DSO-PR01"/>
          <xsd:enumeration value="DSO-PR02"/>
          <xsd:enumeration value="DSO-PR04"/>
          <xsd:enumeration value="DSO-PR05"/>
          <xsd:enumeration value="DSO-PR06"/>
          <xsd:enumeration value="DSO-PR07"/>
          <xsd:enumeration value="DSO-PR08"/>
          <xsd:enumeration value="DSO-PR10"/>
          <xsd:enumeration value="DSO-PR11"/>
          <xsd:enumeration value="DSO-PR12"/>
          <xsd:enumeration value="DSO-PR13"/>
          <xsd:enumeration value="DSO-PR15"/>
          <xsd:enumeration value="DSO-PR16"/>
          <xsd:enumeration value="DSO-PR18"/>
          <xsd:enumeration value="DSO-PR19"/>
          <xsd:enumeration value="DSO-PR22"/>
          <xsd:enumeration value="DSO-PR23"/>
          <xsd:enumeration value="DSO-PR25"/>
          <xsd:enumeration value="DSO-PR26"/>
          <xsd:enumeration value="DSO-PR27"/>
          <xsd:enumeration value="DSO-PR28"/>
          <xsd:enumeration value="DSO-PR29"/>
          <xsd:enumeration value="DSO-PR30"/>
          <xsd:enumeration value="DSO-PR31"/>
          <xsd:enumeration value="IVO-Informatiepunt"/>
          <xsd:enumeration value="IVO-Programmateam"/>
          <xsd:enumeration value="IVO-Thema's, kerninstrumenten en verkenningen"/>
          <xsd:enumeration value="PB-Advisering"/>
          <xsd:enumeration value="PB-Beheersing"/>
          <xsd:enumeration value="PB-Communicatie/Omgeving"/>
        </xsd:restriction>
      </xsd:simpleType>
    </xsd:element>
    <xsd:element name="Versie_x0020_nummer" ma:index="9" nillable="true" ma:displayName="Versie nummer" ma:internalName="Versie_x0020_nummer">
      <xsd:simpleType>
        <xsd:restriction base="dms:Text">
          <xsd:maxLength value="4"/>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3" nillable="true" ma:displayName="Status" ma:format="Dropdown" ma:internalName="_Status">
      <xsd:simpleType>
        <xsd:restriction base="dms:Choice">
          <xsd:enumeration value="Concept"/>
          <xsd:enumeration value="Definitief"/>
          <xsd:enumeration value="Vastgesteld"/>
        </xsd:restriction>
      </xsd:simpleType>
    </xsd:element>
  </xsd:schema>
  <xsd:schema xmlns:xsd="http://www.w3.org/2001/XMLSchema" xmlns:xs="http://www.w3.org/2001/XMLSchema" xmlns:dms="http://schemas.microsoft.com/office/2006/documentManagement/types" xmlns:pc="http://schemas.microsoft.com/office/infopath/2007/PartnerControls" targetNamespace="bdcb39d6-4cec-4ed5-89cb-ceb0d3f1b39e" elementFormDefault="qualified">
    <xsd:import namespace="http://schemas.microsoft.com/office/2006/documentManagement/types"/>
    <xsd:import namespace="http://schemas.microsoft.com/office/infopath/2007/PartnerControls"/>
    <xsd:element name="Document-id_x0020__x0028_linked_x0020_to_x0020_document_x0029_" ma:index="10" nillable="true" ma:displayName="Document-id (linked to document)" ma:internalName="Document_x002d_id_x0020__x0028_linked_x0020_to_x0020_document_x0029_">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884e19b-67f8-43c0-a42e-022881338946" elementFormDefault="qualified">
    <xsd:import namespace="http://schemas.microsoft.com/office/2006/documentManagement/types"/>
    <xsd:import namespace="http://schemas.microsoft.com/office/infopath/2007/PartnerControls"/>
    <xsd:element name="_dlc_DocId" ma:index="13" nillable="true" ma:displayName="Waarde van de document-id" ma:description="De waarde van de document-id die aan dit item is toegewezen." ma:internalName="_dlc_DocId" ma:readOnly="true">
      <xsd:simpleType>
        <xsd:restriction base="dms:Text"/>
      </xsd:simpleType>
    </xsd:element>
    <xsd:element name="_dlc_DocIdUrl" ma:index="14" nillable="true" ma:displayName="Document-id" ma:description="Permanente koppeling naar dit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5"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9" ma:displayName="Inhoudstype"/>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ustomXsn xmlns="http://schemas.microsoft.com/office/2006/metadata/customXsn">
  <xsnLocation/>
  <cached>True</cached>
  <openByDefault>True</openByDefault>
  <xsnScope/>
</customXsn>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F44BB3-EDA7-4DFC-8A08-77013BD6718B}">
  <ds:schemaRefs>
    <ds:schemaRef ds:uri="http://schemas.microsoft.com/office/2006/metadata/properties"/>
    <ds:schemaRef ds:uri="bdcb39d6-4cec-4ed5-89cb-ceb0d3f1b39e"/>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e884e19b-67f8-43c0-a42e-022881338946"/>
    <ds:schemaRef ds:uri="http://schemas.microsoft.com/sharepoint/v3/fields"/>
    <ds:schemaRef ds:uri="http://schemas.microsoft.com/office/2006/documentManagement/types"/>
    <ds:schemaRef ds:uri="8fad09c0-8ee5-4430-9dca-5fb6d4e23ab6"/>
    <ds:schemaRef ds:uri="http://schemas.microsoft.com/sharepoint/v3"/>
    <ds:schemaRef ds:uri="http://www.w3.org/XML/1998/namespace"/>
  </ds:schemaRefs>
</ds:datastoreItem>
</file>

<file path=customXml/itemProps2.xml><?xml version="1.0" encoding="utf-8"?>
<ds:datastoreItem xmlns:ds="http://schemas.openxmlformats.org/officeDocument/2006/customXml" ds:itemID="{2363A2AC-B9FE-4CA3-970E-6C8D4B24C3F8}">
  <ds:schemaRefs>
    <ds:schemaRef ds:uri="http://schemas.microsoft.com/sharepoint/events"/>
  </ds:schemaRefs>
</ds:datastoreItem>
</file>

<file path=customXml/itemProps3.xml><?xml version="1.0" encoding="utf-8"?>
<ds:datastoreItem xmlns:ds="http://schemas.openxmlformats.org/officeDocument/2006/customXml" ds:itemID="{4320B40B-1D7F-43EC-BDF6-21D4AD99EA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fad09c0-8ee5-4430-9dca-5fb6d4e23ab6"/>
    <ds:schemaRef ds:uri="http://schemas.microsoft.com/sharepoint/v3/fields"/>
    <ds:schemaRef ds:uri="bdcb39d6-4cec-4ed5-89cb-ceb0d3f1b39e"/>
    <ds:schemaRef ds:uri="e884e19b-67f8-43c0-a42e-0228813389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EE25055-EB86-4965-87B0-A340E99C3952}">
  <ds:schemaRefs>
    <ds:schemaRef ds:uri="http://schemas.microsoft.com/office/2006/metadata/customXsn"/>
  </ds:schemaRefs>
</ds:datastoreItem>
</file>

<file path=customXml/itemProps5.xml><?xml version="1.0" encoding="utf-8"?>
<ds:datastoreItem xmlns:ds="http://schemas.openxmlformats.org/officeDocument/2006/customXml" ds:itemID="{FBC3AC64-0D7B-4F78-A1B6-1FFEFC37A0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2172</TotalTime>
  <Words>1913</Words>
  <Application>Microsoft Office PowerPoint</Application>
  <PresentationFormat>Diavoorstelling (4:3)</PresentationFormat>
  <Paragraphs>145</Paragraphs>
  <Slides>9</Slides>
  <Notes>9</Notes>
  <HiddenSlides>0</HiddenSlides>
  <MMClips>0</MMClips>
  <ScaleCrop>false</ScaleCrop>
  <HeadingPairs>
    <vt:vector size="6" baseType="variant">
      <vt:variant>
        <vt:lpstr>Gebruikte lettertypen</vt:lpstr>
      </vt:variant>
      <vt:variant>
        <vt:i4>6</vt:i4>
      </vt:variant>
      <vt:variant>
        <vt:lpstr>Thema</vt:lpstr>
      </vt:variant>
      <vt:variant>
        <vt:i4>23</vt:i4>
      </vt:variant>
      <vt:variant>
        <vt:lpstr>Diatitels</vt:lpstr>
      </vt:variant>
      <vt:variant>
        <vt:i4>9</vt:i4>
      </vt:variant>
    </vt:vector>
  </HeadingPairs>
  <TitlesOfParts>
    <vt:vector size="38" baseType="lpstr">
      <vt:lpstr>Arial</vt:lpstr>
      <vt:lpstr>Calibri</vt:lpstr>
      <vt:lpstr>Geneva</vt:lpstr>
      <vt:lpstr>Times New Roman</vt:lpstr>
      <vt:lpstr>Verdana</vt:lpstr>
      <vt:lpstr>Wingdings</vt:lpstr>
      <vt:lpstr>Aangepast ontwerp</vt:lpstr>
      <vt:lpstr>10_Aangepast ontwerp</vt:lpstr>
      <vt:lpstr>6_Volgdia</vt:lpstr>
      <vt:lpstr>17_PBLQ</vt:lpstr>
      <vt:lpstr>1_Aangepast ontwerp</vt:lpstr>
      <vt:lpstr>2_Aangepast ontwerp</vt:lpstr>
      <vt:lpstr>1_Volgdia</vt:lpstr>
      <vt:lpstr>3_Aangepast ontwerp</vt:lpstr>
      <vt:lpstr>4_Aangepast ontwerp</vt:lpstr>
      <vt:lpstr>Volgdia</vt:lpstr>
      <vt:lpstr>2_Volgdia</vt:lpstr>
      <vt:lpstr>Titelpagina zonder foto</vt:lpstr>
      <vt:lpstr>5_Aangepast ontwerp</vt:lpstr>
      <vt:lpstr>16_Aangepast ontwerp</vt:lpstr>
      <vt:lpstr>6_Aangepast ontwerp</vt:lpstr>
      <vt:lpstr>7_Aangepast ontwerp</vt:lpstr>
      <vt:lpstr>1_Titelpagina zonder foto</vt:lpstr>
      <vt:lpstr>3_Volgdia</vt:lpstr>
      <vt:lpstr>8_Aangepast ontwerp</vt:lpstr>
      <vt:lpstr>9_Aangepast ontwerp</vt:lpstr>
      <vt:lpstr>11_Aangepast ontwerp</vt:lpstr>
      <vt:lpstr>12_Aangepast ontwerp</vt:lpstr>
      <vt:lpstr>13_Aangepast ontwerp</vt:lpstr>
      <vt:lpstr>Demo Omgevingsloket  casus Dakraam plaatsen bèta versie oktober 2022</vt:lpstr>
      <vt:lpstr>Inleiding</vt:lpstr>
      <vt:lpstr>Omgevingsloket vervangt de huidige voorzieningen </vt:lpstr>
      <vt:lpstr>Het Omgevingsloket in het digitaal stelsel  </vt:lpstr>
      <vt:lpstr>Het Omgevingsloket in het digitaal stelsel </vt:lpstr>
      <vt:lpstr>Live demo – Vergunningcheck</vt:lpstr>
      <vt:lpstr>Gemeente Venlo: omgevingsvergunning</vt:lpstr>
      <vt:lpstr>Omgevingsdocumenten  in het Omgevingsloket</vt:lpstr>
      <vt:lpstr>Toepasbare regels in het  Omgevingsloket</vt:lpstr>
    </vt:vector>
  </TitlesOfParts>
  <Company>Kriskras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Fre Zwart</dc:creator>
  <cp:lastModifiedBy>Dijk, Sophie van (WVL)</cp:lastModifiedBy>
  <cp:revision>993</cp:revision>
  <cp:lastPrinted>2019-02-12T10:45:59Z</cp:lastPrinted>
  <dcterms:created xsi:type="dcterms:W3CDTF">2017-01-06T08:36:46Z</dcterms:created>
  <dcterms:modified xsi:type="dcterms:W3CDTF">2023-09-06T13:45:42Z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0x010100EDA7101B7E59BD4BBC9589BC32D7EF86</vt:lpwstr>
  </property>
  <property fmtid="{D5CDD505-2E9C-101B-9397-08002B2CF9AE}" pid="3" name="_dlc_DocIdItemGuid">
    <vt:lpwstr>7d093376-4f50-486c-9cfd-cd1ab971836b</vt:lpwstr>
  </property>
</Properties>
</file>