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5"/>
    <p:sldMasterId id="2147483804" r:id="rId6"/>
    <p:sldMasterId id="2147483648" r:id="rId7"/>
  </p:sldMasterIdLst>
  <p:notesMasterIdLst>
    <p:notesMasterId r:id="rId15"/>
  </p:notesMasterIdLst>
  <p:handoutMasterIdLst>
    <p:handoutMasterId r:id="rId16"/>
  </p:handoutMasterIdLst>
  <p:sldIdLst>
    <p:sldId id="1082" r:id="rId8"/>
    <p:sldId id="1077" r:id="rId9"/>
    <p:sldId id="1080" r:id="rId10"/>
    <p:sldId id="269" r:id="rId11"/>
    <p:sldId id="270" r:id="rId12"/>
    <p:sldId id="271" r:id="rId13"/>
    <p:sldId id="1081" r:id="rId14"/>
  </p:sldIdLst>
  <p:sldSz cx="9144000" cy="6858000" type="screen4x3"/>
  <p:notesSz cx="6805613" cy="99441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Geneva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Geneva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Geneva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Geneva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Geneva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Geneva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Geneva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Geneva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Geneva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7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870C"/>
    <a:srgbClr val="4E9625"/>
    <a:srgbClr val="D27110"/>
    <a:srgbClr val="046F96"/>
    <a:srgbClr val="FF6600"/>
    <a:srgbClr val="8FB7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61"/>
    <p:restoredTop sz="77791" autoAdjust="0"/>
  </p:normalViewPr>
  <p:slideViewPr>
    <p:cSldViewPr>
      <p:cViewPr varScale="1">
        <p:scale>
          <a:sx n="65" d="100"/>
          <a:sy n="65" d="100"/>
        </p:scale>
        <p:origin x="1459" y="43"/>
      </p:cViewPr>
      <p:guideLst>
        <p:guide orient="horz" pos="238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4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Geneva" charset="-128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E91B6F3-CFB3-4D49-96AD-77DCFD4FE18E}" type="datetime1">
              <a:rPr lang="nl-NL" altLang="nl-NL"/>
              <a:pPr/>
              <a:t>14-4-2025</a:t>
            </a:fld>
            <a:endParaRPr lang="nl-NL" alt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Geneva" charset="-128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2CE106B-EA20-404A-870E-597BB764BCEB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839965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fld id="{6613750B-EFFA-4E2D-A381-E5749A0A6B87}" type="datetime1">
              <a:rPr lang="nl-NL" altLang="nl-NL"/>
              <a:pPr/>
              <a:t>14-4-2025</a:t>
            </a:fld>
            <a:endParaRPr lang="nl-NL" alt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fld id="{32C0B003-40C8-452D-B615-5037B8EE7BF8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0245361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Geneva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754458-786F-EC9C-5302-88F500D39C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B3BB6162-155F-ECC6-7243-8DF2AA86D90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D5860309-605C-698A-876B-1395D6C661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241CC70-0F0D-DA0C-987A-C8E23E8B4E4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0B003-40C8-452D-B615-5037B8EE7BF8}" type="slidenum">
              <a:rPr lang="nl-NL" altLang="nl-NL" smtClean="0"/>
              <a:pPr/>
              <a:t>1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083385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0B003-40C8-452D-B615-5037B8EE7BF8}" type="slidenum">
              <a:rPr lang="nl-NL" altLang="nl-NL" smtClean="0"/>
              <a:pPr/>
              <a:t>2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0488473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C0B003-40C8-452D-B615-5037B8EE7BF8}" type="slidenum">
              <a:rPr lang="nl-NL" altLang="nl-NL" smtClean="0"/>
              <a:pPr/>
              <a:t>4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8576367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C0B003-40C8-452D-B615-5037B8EE7BF8}" type="slidenum">
              <a:rPr lang="nl-NL" altLang="nl-NL" smtClean="0"/>
              <a:pPr/>
              <a:t>5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77002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sopgave met 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5004000" y="2057400"/>
            <a:ext cx="3938388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nl-NL"/>
              <a:t>Klik om de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87227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elbalk laag, tekst, afbeelding, grafiek en over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2800" y="1263600"/>
            <a:ext cx="4129200" cy="522326"/>
          </a:xfrm>
        </p:spPr>
        <p:txBody>
          <a:bodyPr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352800" y="1814400"/>
            <a:ext cx="4129200" cy="43992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0" y="1066800"/>
            <a:ext cx="4572000" cy="5248274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nl-NL" dirty="0"/>
          </a:p>
        </p:txBody>
      </p:sp>
      <p:sp>
        <p:nvSpPr>
          <p:cNvPr id="5" name="shpVoettekst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Datum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9796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pagina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 txBox="1">
            <a:spLocks/>
          </p:cNvSpPr>
          <p:nvPr userDrawn="1"/>
        </p:nvSpPr>
        <p:spPr bwMode="auto">
          <a:xfrm>
            <a:off x="352425" y="1263650"/>
            <a:ext cx="4129088" cy="5222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r>
              <a:rPr lang="nl-NL" sz="2600" kern="0" spc="-60" dirty="0">
                <a:solidFill>
                  <a:srgbClr val="39870C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Klik om de stijl te bewerken</a:t>
            </a:r>
          </a:p>
        </p:txBody>
      </p:sp>
      <p:sp>
        <p:nvSpPr>
          <p:cNvPr id="8" name="shpTekst"/>
          <p:cNvSpPr>
            <a:spLocks noGrp="1"/>
          </p:cNvSpPr>
          <p:nvPr>
            <p:ph idx="1"/>
          </p:nvPr>
        </p:nvSpPr>
        <p:spPr bwMode="auto">
          <a:xfrm>
            <a:off x="4910138" y="1493838"/>
            <a:ext cx="3600450" cy="277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4" name="shpVoettekst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 algn="r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16615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afbeelding 8"/>
          <p:cNvSpPr>
            <a:spLocks noGrp="1"/>
          </p:cNvSpPr>
          <p:nvPr>
            <p:ph type="pic" sz="quarter" idx="13"/>
          </p:nvPr>
        </p:nvSpPr>
        <p:spPr>
          <a:xfrm>
            <a:off x="1444625" y="1168400"/>
            <a:ext cx="6244648" cy="4159250"/>
          </a:xfrm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45203" y="5384243"/>
            <a:ext cx="6244070" cy="519333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407B4-DD70-D045-8D0A-4EFC055441BF}" type="datetime3">
              <a:rPr lang="nl-NL" smtClean="0"/>
              <a:pPr/>
              <a:t>14/4/25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sz="quarter" idx="12"/>
          </p:nvPr>
        </p:nvSpPr>
        <p:spPr>
          <a:xfrm>
            <a:off x="1444625" y="5765367"/>
            <a:ext cx="6245225" cy="407987"/>
          </a:xfrm>
        </p:spPr>
        <p:txBody>
          <a:bodyPr>
            <a:noAutofit/>
          </a:bodyPr>
          <a:lstStyle>
            <a:lvl1pPr algn="l">
              <a:defRPr sz="1400">
                <a:solidFill>
                  <a:srgbClr val="000000"/>
                </a:solidFill>
              </a:defRPr>
            </a:lvl1pPr>
            <a:lvl2pPr algn="l">
              <a:defRPr sz="1400"/>
            </a:lvl2pPr>
            <a:lvl3pPr algn="l">
              <a:defRPr sz="1400"/>
            </a:lvl3pPr>
            <a:lvl4pPr algn="l">
              <a:defRPr sz="1400"/>
            </a:lvl4pPr>
            <a:lvl5pPr algn="l">
              <a:defRPr sz="1400"/>
            </a:lvl5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8632144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afbeelding 8"/>
          <p:cNvSpPr>
            <a:spLocks noGrp="1"/>
          </p:cNvSpPr>
          <p:nvPr>
            <p:ph type="pic" sz="quarter" idx="13"/>
          </p:nvPr>
        </p:nvSpPr>
        <p:spPr>
          <a:xfrm>
            <a:off x="1444625" y="1168400"/>
            <a:ext cx="6244648" cy="4159250"/>
          </a:xfrm>
        </p:spPr>
        <p:txBody>
          <a:bodyPr>
            <a:normAutofit/>
          </a:bodyPr>
          <a:lstStyle>
            <a:lvl1pPr>
              <a:defRPr sz="1400"/>
            </a:lvl1pPr>
          </a:lstStyle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45203" y="5384243"/>
            <a:ext cx="6244070" cy="519333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407B4-DD70-D045-8D0A-4EFC055441BF}" type="datetime3">
              <a:rPr lang="nl-NL" smtClean="0"/>
              <a:pPr/>
              <a:t>14/4/25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sz="quarter" idx="12"/>
          </p:nvPr>
        </p:nvSpPr>
        <p:spPr>
          <a:xfrm>
            <a:off x="1444625" y="5765367"/>
            <a:ext cx="6245225" cy="407987"/>
          </a:xfrm>
        </p:spPr>
        <p:txBody>
          <a:bodyPr>
            <a:noAutofit/>
          </a:bodyPr>
          <a:lstStyle>
            <a:lvl1pPr algn="l">
              <a:defRPr sz="1400">
                <a:solidFill>
                  <a:srgbClr val="000000"/>
                </a:solidFill>
              </a:defRPr>
            </a:lvl1pPr>
            <a:lvl2pPr algn="l">
              <a:defRPr sz="1400"/>
            </a:lvl2pPr>
            <a:lvl3pPr algn="l">
              <a:defRPr sz="1400"/>
            </a:lvl3pPr>
            <a:lvl4pPr algn="l">
              <a:defRPr sz="1400"/>
            </a:lvl4pPr>
            <a:lvl5pPr algn="l">
              <a:defRPr sz="1400"/>
            </a:lvl5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41036991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_Hoofdstuk alle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42912" y="1171764"/>
            <a:ext cx="8216179" cy="1235234"/>
          </a:xfrm>
        </p:spPr>
        <p:txBody>
          <a:bodyPr anchor="t"/>
          <a:lstStyle>
            <a:lvl1pPr algn="l">
              <a:defRPr b="1" baseline="0">
                <a:solidFill>
                  <a:srgbClr val="275937"/>
                </a:solidFill>
              </a:defRPr>
            </a:lvl1pPr>
          </a:lstStyle>
          <a:p>
            <a:r>
              <a:rPr lang="nl-NL" dirty="0"/>
              <a:t>&lt;hoofdstuk titel&gt;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42913" y="2413590"/>
            <a:ext cx="8216178" cy="1550153"/>
          </a:xfrm>
        </p:spPr>
        <p:txBody>
          <a:bodyPr>
            <a:normAutofit/>
          </a:bodyPr>
          <a:lstStyle>
            <a:lvl1pPr marL="285750" indent="-285750" algn="l">
              <a:buFont typeface="Arial"/>
              <a:buChar char="•"/>
              <a:defRPr sz="1800" baseline="0">
                <a:solidFill>
                  <a:srgbClr val="275937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&lt;inhoud hoofdstuk&gt;</a:t>
            </a:r>
          </a:p>
          <a:p>
            <a:endParaRPr lang="nl-NL" dirty="0"/>
          </a:p>
        </p:txBody>
      </p:sp>
      <p:pic>
        <p:nvPicPr>
          <p:cNvPr id="7" name="Afbeelding 6" descr="RO_RWS_Aan de slag met_pos_RGB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087" y="-1"/>
            <a:ext cx="3045648" cy="898525"/>
          </a:xfrm>
          <a:prstGeom prst="rect">
            <a:avLst/>
          </a:prstGeom>
        </p:spPr>
      </p:pic>
      <p:sp>
        <p:nvSpPr>
          <p:cNvPr id="10" name="Rechthoek 9"/>
          <p:cNvSpPr/>
          <p:nvPr userDrawn="1"/>
        </p:nvSpPr>
        <p:spPr>
          <a:xfrm>
            <a:off x="-6256" y="6499852"/>
            <a:ext cx="9156512" cy="3831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 userDrawn="1"/>
        </p:nvSpPr>
        <p:spPr>
          <a:xfrm>
            <a:off x="0" y="6513084"/>
            <a:ext cx="9144000" cy="358149"/>
          </a:xfrm>
          <a:prstGeom prst="rect">
            <a:avLst/>
          </a:prstGeom>
          <a:solidFill>
            <a:srgbClr val="39870C"/>
          </a:solidFill>
          <a:ln>
            <a:solidFill>
              <a:srgbClr val="39870C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ijdelijke aanduiding voor datum 8"/>
          <p:cNvSpPr>
            <a:spLocks noGrp="1"/>
          </p:cNvSpPr>
          <p:nvPr>
            <p:ph type="dt" sz="half" idx="2"/>
          </p:nvPr>
        </p:nvSpPr>
        <p:spPr>
          <a:xfrm>
            <a:off x="6668655" y="65061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fld id="{33B407B4-DD70-D045-8D0A-4EFC055441BF}" type="datetime3">
              <a:rPr lang="nl-NL" smtClean="0"/>
              <a:t>14/4/25</a:t>
            </a:fld>
            <a:endParaRPr lang="nl-NL" dirty="0"/>
          </a:p>
        </p:txBody>
      </p:sp>
      <p:sp>
        <p:nvSpPr>
          <p:cNvPr id="11" name="Tijdelijke aanduiding voor voettekst 10"/>
          <p:cNvSpPr>
            <a:spLocks noGrp="1"/>
          </p:cNvSpPr>
          <p:nvPr>
            <p:ph type="ftr" sz="quarter" idx="3"/>
          </p:nvPr>
        </p:nvSpPr>
        <p:spPr>
          <a:xfrm>
            <a:off x="457200" y="651308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87838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2800" y="1263600"/>
            <a:ext cx="8419642" cy="572400"/>
          </a:xfrm>
        </p:spPr>
        <p:txBody>
          <a:bodyPr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352800" y="1800000"/>
            <a:ext cx="4129200" cy="42732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83600" y="1800000"/>
            <a:ext cx="4129200" cy="42732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</p:txBody>
      </p:sp>
      <p:sp>
        <p:nvSpPr>
          <p:cNvPr id="5" name="shpVoettekst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Datum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2903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A9A7A-F078-8343-BD5C-79597AF34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6C412D-977D-FC41-ABED-50CFF9AE6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1FFFFB-C5F5-FD4D-90B2-A370C1BD4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19CA7B-49E9-B743-911C-1955B9493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96AD3-F104-0D4A-8F14-199F502B18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3005965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E4B90-5F3D-4E50-A2ED-FAC59CAA5D3F}" type="datetimeFigureOut">
              <a:rPr lang="nl-NL" smtClean="0"/>
              <a:t>14-4-2025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17D07-B448-4E2A-A2C2-18D84BEFB25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8281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_Hoofdstuk alle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42912" y="1171764"/>
            <a:ext cx="8216179" cy="1235234"/>
          </a:xfrm>
        </p:spPr>
        <p:txBody>
          <a:bodyPr anchor="t"/>
          <a:lstStyle>
            <a:lvl1pPr algn="l">
              <a:defRPr b="1" baseline="0">
                <a:solidFill>
                  <a:srgbClr val="275937"/>
                </a:solidFill>
              </a:defRPr>
            </a:lvl1pPr>
          </a:lstStyle>
          <a:p>
            <a:r>
              <a:rPr lang="nl-NL" dirty="0"/>
              <a:t>&lt;hoofdstuk titel&gt;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42913" y="2413590"/>
            <a:ext cx="8216178" cy="1550153"/>
          </a:xfrm>
        </p:spPr>
        <p:txBody>
          <a:bodyPr>
            <a:normAutofit/>
          </a:bodyPr>
          <a:lstStyle>
            <a:lvl1pPr marL="285750" indent="-285750" algn="l">
              <a:buFont typeface="Arial"/>
              <a:buChar char="•"/>
              <a:defRPr sz="1800" baseline="0">
                <a:solidFill>
                  <a:srgbClr val="275937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&lt;inhoud hoofdstuk&gt;</a:t>
            </a:r>
          </a:p>
          <a:p>
            <a:endParaRPr lang="nl-NL" dirty="0"/>
          </a:p>
        </p:txBody>
      </p:sp>
      <p:pic>
        <p:nvPicPr>
          <p:cNvPr id="7" name="Afbeelding 6" descr="RO_RWS_Aan de slag met_pos_RGB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087" y="-1"/>
            <a:ext cx="3045648" cy="898525"/>
          </a:xfrm>
          <a:prstGeom prst="rect">
            <a:avLst/>
          </a:prstGeom>
        </p:spPr>
      </p:pic>
      <p:sp>
        <p:nvSpPr>
          <p:cNvPr id="10" name="Rechthoek 9"/>
          <p:cNvSpPr/>
          <p:nvPr userDrawn="1"/>
        </p:nvSpPr>
        <p:spPr>
          <a:xfrm>
            <a:off x="-6256" y="6499852"/>
            <a:ext cx="9156512" cy="3831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 userDrawn="1"/>
        </p:nvSpPr>
        <p:spPr>
          <a:xfrm>
            <a:off x="0" y="6513084"/>
            <a:ext cx="9144000" cy="358149"/>
          </a:xfrm>
          <a:prstGeom prst="rect">
            <a:avLst/>
          </a:prstGeom>
          <a:solidFill>
            <a:srgbClr val="39870C"/>
          </a:solidFill>
          <a:ln>
            <a:solidFill>
              <a:srgbClr val="39870C"/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ijdelijke aanduiding voor datum 8"/>
          <p:cNvSpPr>
            <a:spLocks noGrp="1"/>
          </p:cNvSpPr>
          <p:nvPr>
            <p:ph type="dt" sz="half" idx="2"/>
          </p:nvPr>
        </p:nvSpPr>
        <p:spPr>
          <a:xfrm>
            <a:off x="6668655" y="65061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fld id="{33B407B4-DD70-D045-8D0A-4EFC055441BF}" type="datetime3">
              <a:rPr lang="nl-NL" smtClean="0"/>
              <a:t>14/4/25</a:t>
            </a:fld>
            <a:endParaRPr lang="nl-NL" dirty="0"/>
          </a:p>
        </p:txBody>
      </p:sp>
      <p:sp>
        <p:nvSpPr>
          <p:cNvPr id="11" name="Tijdelijke aanduiding voor voettekst 10"/>
          <p:cNvSpPr>
            <a:spLocks noGrp="1"/>
          </p:cNvSpPr>
          <p:nvPr>
            <p:ph type="ftr" sz="quarter" idx="3"/>
          </p:nvPr>
        </p:nvSpPr>
        <p:spPr>
          <a:xfrm>
            <a:off x="457200" y="651308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rgbClr val="FFFFFF"/>
                </a:solidFill>
                <a:latin typeface="Verdana"/>
                <a:cs typeface="Verdana"/>
              </a:defRPr>
            </a:lvl1pPr>
          </a:lstStyle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15381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sopgave met 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1600200" y="2514600"/>
            <a:ext cx="70866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nl-NL" dirty="0"/>
              <a:t>Klik om het opmaakprofiel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876691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</p:txBody>
      </p:sp>
      <p:sp>
        <p:nvSpPr>
          <p:cNvPr id="4" name="shpVoettekst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hpDatum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5023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2800" y="1263600"/>
            <a:ext cx="8419642" cy="572400"/>
          </a:xfrm>
        </p:spPr>
        <p:txBody>
          <a:bodyPr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352800" y="1800000"/>
            <a:ext cx="4129200" cy="42732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83600" y="1800000"/>
            <a:ext cx="4129200" cy="42732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</p:txBody>
      </p:sp>
      <p:sp>
        <p:nvSpPr>
          <p:cNvPr id="5" name="shpVoettekst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Datum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779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elbalk hoog, tekst, afbeelding, grafiek en over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2800" y="1263600"/>
            <a:ext cx="4129200" cy="864000"/>
          </a:xfrm>
        </p:spPr>
        <p:txBody>
          <a:bodyPr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352800" y="2178000"/>
            <a:ext cx="4129200" cy="4032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5600" y="1066800"/>
            <a:ext cx="4572000" cy="5260744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nl-NL" dirty="0"/>
          </a:p>
        </p:txBody>
      </p:sp>
      <p:sp>
        <p:nvSpPr>
          <p:cNvPr id="5" name="shpVoettekst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hpDatum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3732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11.xml"/><Relationship Id="rId10" Type="http://schemas.openxmlformats.org/officeDocument/2006/relationships/image" Target="../media/image7.png"/><Relationship Id="rId4" Type="http://schemas.openxmlformats.org/officeDocument/2006/relationships/slideLayout" Target="../slideLayouts/slideLayout10.xml"/><Relationship Id="rId9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>
            <a:spLocks noChangeArrowheads="1"/>
          </p:cNvSpPr>
          <p:nvPr/>
        </p:nvSpPr>
        <p:spPr bwMode="auto">
          <a:xfrm>
            <a:off x="0" y="0"/>
            <a:ext cx="4724400" cy="6858000"/>
          </a:xfrm>
          <a:prstGeom prst="rect">
            <a:avLst/>
          </a:prstGeom>
          <a:solidFill>
            <a:srgbClr val="BFBFBF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nl-NL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" name="Rechthoek 7"/>
          <p:cNvSpPr/>
          <p:nvPr/>
        </p:nvSpPr>
        <p:spPr>
          <a:xfrm>
            <a:off x="4572000" y="0"/>
            <a:ext cx="4572000" cy="6858000"/>
          </a:xfrm>
          <a:prstGeom prst="rect">
            <a:avLst/>
          </a:prstGeom>
          <a:solidFill>
            <a:srgbClr val="39870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sz="1800"/>
          </a:p>
        </p:txBody>
      </p:sp>
      <p:sp>
        <p:nvSpPr>
          <p:cNvPr id="1026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5003800" y="2057400"/>
            <a:ext cx="38862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/>
              <a:t>Klik om het opmaakprofiel te bewerken</a:t>
            </a:r>
          </a:p>
        </p:txBody>
      </p:sp>
      <p:sp>
        <p:nvSpPr>
          <p:cNvPr id="11" name="shpTitel"/>
          <p:cNvSpPr txBox="1">
            <a:spLocks noChangeArrowheads="1"/>
          </p:cNvSpPr>
          <p:nvPr/>
        </p:nvSpPr>
        <p:spPr bwMode="auto">
          <a:xfrm>
            <a:off x="304800" y="2057400"/>
            <a:ext cx="40386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r>
              <a:rPr lang="nl-NL" sz="3600" kern="0" spc="-60" dirty="0">
                <a:latin typeface="Verdana" pitchFamily="34" charset="0"/>
                <a:ea typeface="Verdana" pitchFamily="34" charset="0"/>
                <a:cs typeface="Verdana" pitchFamily="34" charset="0"/>
              </a:rPr>
              <a:t>Foto plaatsen</a:t>
            </a:r>
          </a:p>
        </p:txBody>
      </p:sp>
      <p:pic>
        <p:nvPicPr>
          <p:cNvPr id="1030" name="Afbeelding 6" descr="RO_RWS_Omgevingsloket_Aan de slag met_diap_RGB_500%_donkerder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457200"/>
            <a:ext cx="4270375" cy="125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33" r:id="rId2"/>
    <p:sldLayoutId id="2147483886" r:id="rId3"/>
    <p:sldLayoutId id="2147483891" r:id="rId4"/>
    <p:sldLayoutId id="2147483893" r:id="rId5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spc="-6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179388" indent="-179388" algn="l" rtl="0" eaLnBrk="1" fontAlgn="base" hangingPunct="1">
        <a:spcBef>
          <a:spcPct val="20000"/>
        </a:spcBef>
        <a:spcAft>
          <a:spcPct val="0"/>
        </a:spcAft>
        <a:buBlip>
          <a:blip r:embed="rId8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377825" indent="-250825" algn="l" rtl="0" eaLnBrk="1" fontAlgn="base" hangingPunct="1">
        <a:spcBef>
          <a:spcPct val="20000"/>
        </a:spcBef>
        <a:spcAft>
          <a:spcPct val="0"/>
        </a:spcAft>
        <a:buBlip>
          <a:blip r:embed="rId9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539750" indent="-142875" algn="l" rtl="0" eaLnBrk="1" fontAlgn="base" hangingPunct="1">
        <a:spcBef>
          <a:spcPct val="20000"/>
        </a:spcBef>
        <a:spcAft>
          <a:spcPct val="0"/>
        </a:spcAft>
        <a:buBlip>
          <a:blip r:embed="rId10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711200" indent="-176213" algn="l" rtl="0" eaLnBrk="1" fontAlgn="base" hangingPunct="1">
        <a:spcBef>
          <a:spcPct val="20000"/>
        </a:spcBef>
        <a:spcAft>
          <a:spcPct val="0"/>
        </a:spcAft>
        <a:defRPr lang="nl-NL" kern="1200" dirty="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9870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1600200" y="2514600"/>
            <a:ext cx="70866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/>
              <a:t>Klik om het opmaakprofiel te bewerken</a:t>
            </a:r>
          </a:p>
        </p:txBody>
      </p:sp>
      <p:pic>
        <p:nvPicPr>
          <p:cNvPr id="3075" name="Afbeelding 3" descr="RO_RWS_Omgevingsloket_Aan de slag met_diap_RGB_500%_donkerder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4800"/>
            <a:ext cx="5876925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spc="-6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179388" indent="-179388" algn="l" rtl="0" eaLnBrk="0" fontAlgn="base" hangingPunct="0">
        <a:spcBef>
          <a:spcPct val="20000"/>
        </a:spcBef>
        <a:spcAft>
          <a:spcPct val="0"/>
        </a:spcAft>
        <a:buBlip>
          <a:blip r:embed="rId4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377825" indent="-250825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539750" indent="-142875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711200" indent="-176213" algn="l" rtl="0" eaLnBrk="0" fontAlgn="base" hangingPunct="0">
        <a:spcBef>
          <a:spcPct val="20000"/>
        </a:spcBef>
        <a:spcAft>
          <a:spcPct val="0"/>
        </a:spcAft>
        <a:defRPr lang="nl-NL" kern="1200" dirty="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pKleurvlakOnder"/>
          <p:cNvSpPr/>
          <p:nvPr/>
        </p:nvSpPr>
        <p:spPr>
          <a:xfrm>
            <a:off x="0" y="6318250"/>
            <a:ext cx="9144000" cy="539750"/>
          </a:xfrm>
          <a:prstGeom prst="rect">
            <a:avLst/>
          </a:prstGeom>
          <a:solidFill>
            <a:srgbClr val="3987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/>
          </a:p>
        </p:txBody>
      </p:sp>
      <p:sp>
        <p:nvSpPr>
          <p:cNvPr id="5123" name="shpTekst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00225"/>
            <a:ext cx="8201025" cy="441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</p:txBody>
      </p:sp>
      <p:sp>
        <p:nvSpPr>
          <p:cNvPr id="1026" name="shpTitel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263650"/>
            <a:ext cx="8201025" cy="5715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dirty="0"/>
              <a:t>Klik om het opmaakprofiel te bewerken</a:t>
            </a:r>
          </a:p>
        </p:txBody>
      </p:sp>
      <p:sp>
        <p:nvSpPr>
          <p:cNvPr id="17" name="shpKleurvlakBoven"/>
          <p:cNvSpPr/>
          <p:nvPr/>
        </p:nvSpPr>
        <p:spPr>
          <a:xfrm>
            <a:off x="0" y="0"/>
            <a:ext cx="9144000" cy="1071563"/>
          </a:xfrm>
          <a:prstGeom prst="rect">
            <a:avLst/>
          </a:prstGeom>
          <a:solidFill>
            <a:srgbClr val="3987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800" dirty="0"/>
          </a:p>
        </p:txBody>
      </p:sp>
      <p:sp>
        <p:nvSpPr>
          <p:cNvPr id="11" name="shpVoettekst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75413"/>
            <a:ext cx="6324600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2" name="shpDatum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34200" y="64770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000" spc="-10" baseline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pic>
        <p:nvPicPr>
          <p:cNvPr id="5128" name="Afbeelding 8" descr="RO_RWS_Omgevingsloket_Aan de slag met_diap_RGB_500%_donkerder.pn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63" y="36513"/>
            <a:ext cx="3551237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48" r:id="rId6"/>
    <p:sldLayoutId id="2147483861" r:id="rId7"/>
    <p:sldLayoutId id="2147483895" r:id="rId8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spc="-60">
          <a:solidFill>
            <a:srgbClr val="39870C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39870C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39870C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39870C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39870C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179388" indent="-179388" algn="l" rtl="0" eaLnBrk="0" fontAlgn="base" hangingPunct="0">
        <a:spcBef>
          <a:spcPct val="20000"/>
        </a:spcBef>
        <a:spcAft>
          <a:spcPct val="0"/>
        </a:spcAft>
        <a:buBlip>
          <a:blip r:embed="rId11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377825" indent="-250825" algn="l" rtl="0" eaLnBrk="0" fontAlgn="base" hangingPunct="0">
        <a:spcBef>
          <a:spcPct val="20000"/>
        </a:spcBef>
        <a:spcAft>
          <a:spcPct val="0"/>
        </a:spcAft>
        <a:buBlip>
          <a:blip r:embed="rId12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539750" indent="-142875" algn="l" rtl="0" eaLnBrk="0" fontAlgn="base" hangingPunct="0">
        <a:spcBef>
          <a:spcPct val="20000"/>
        </a:spcBef>
        <a:spcAft>
          <a:spcPct val="0"/>
        </a:spcAft>
        <a:buBlip>
          <a:blip r:embed="rId13"/>
        </a:buBlip>
        <a:defRPr lang="nl-NL" kern="1200" dirty="0">
          <a:solidFill>
            <a:srgbClr val="000000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711200" indent="-176213" algn="l" rtl="0" eaLnBrk="0" fontAlgn="base" hangingPunct="0">
        <a:spcBef>
          <a:spcPct val="20000"/>
        </a:spcBef>
        <a:spcAft>
          <a:spcPct val="0"/>
        </a:spcAft>
        <a:defRPr lang="nl-NL" kern="1200" dirty="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55660A-D3CA-BAB2-5219-E0C9794EF2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>
            <a:extLst>
              <a:ext uri="{FF2B5EF4-FFF2-40B4-BE49-F238E27FC236}">
                <a16:creationId xmlns:a16="http://schemas.microsoft.com/office/drawing/2014/main" id="{B0AFB7DC-AA30-0719-0B8C-3E64881CF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Gebruikerstoepassingen - agenda</a:t>
            </a:r>
          </a:p>
        </p:txBody>
      </p:sp>
      <p:sp>
        <p:nvSpPr>
          <p:cNvPr id="12" name="Tijdelijke aanduiding voor inhoud 11">
            <a:extLst>
              <a:ext uri="{FF2B5EF4-FFF2-40B4-BE49-F238E27FC236}">
                <a16:creationId xmlns:a16="http://schemas.microsoft.com/office/drawing/2014/main" id="{C311248C-0538-E8F1-98C0-BF07700045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7544" y="1836000"/>
            <a:ext cx="8676456" cy="4273200"/>
          </a:xfrm>
        </p:spPr>
        <p:txBody>
          <a:bodyPr/>
          <a:lstStyle/>
          <a:p>
            <a:pPr marL="285750" indent="-285750">
              <a:buFontTx/>
              <a:buChar char="-"/>
            </a:pPr>
            <a:r>
              <a:rPr lang="nl-NL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Inhoud release Hasselt</a:t>
            </a:r>
          </a:p>
          <a:p>
            <a:pPr marL="285750" indent="-285750">
              <a:buFontTx/>
              <a:buChar char="-"/>
            </a:pPr>
            <a:r>
              <a:rPr lang="nl-NL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Selectie uit vragen bij IPLO</a:t>
            </a:r>
          </a:p>
          <a:p>
            <a:pPr marL="285750" indent="-285750">
              <a:buFontTx/>
              <a:buChar char="-"/>
            </a:pPr>
            <a:r>
              <a:rPr lang="nl-NL" sz="2000">
                <a:solidFill>
                  <a:schemeClr val="tx1">
                    <a:lumMod val="85000"/>
                    <a:lumOff val="15000"/>
                  </a:schemeClr>
                </a:solidFill>
              </a:rPr>
              <a:t>Vraag: Verzoeknotificatie uniek identificeerbaar maken</a:t>
            </a:r>
            <a:endParaRPr lang="nl-NL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85750" indent="-285750">
              <a:buFontTx/>
              <a:buChar char="-"/>
            </a:pPr>
            <a:r>
              <a:rPr lang="nl-NL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RWS langs de velden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/>
            <a:endParaRPr lang="nl-NL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3DCD277-9FBC-1968-59AE-55AAA6E1FD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15D8659-EF97-5C2E-FFEA-537B449350C1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2165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Software ontwikkelingen</a:t>
            </a:r>
          </a:p>
        </p:txBody>
      </p:sp>
      <p:sp>
        <p:nvSpPr>
          <p:cNvPr id="12" name="Tijdelijke aanduiding voor inhoud 11"/>
          <p:cNvSpPr>
            <a:spLocks noGrp="1"/>
          </p:cNvSpPr>
          <p:nvPr>
            <p:ph sz="half" idx="1"/>
          </p:nvPr>
        </p:nvSpPr>
        <p:spPr>
          <a:xfrm>
            <a:off x="467544" y="1836000"/>
            <a:ext cx="8676456" cy="4273200"/>
          </a:xfrm>
        </p:spPr>
        <p:txBody>
          <a:bodyPr/>
          <a:lstStyle/>
          <a:p>
            <a:pPr marL="0" indent="0"/>
            <a:r>
              <a:rPr lang="nl-NL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Release Hasselt </a:t>
            </a:r>
            <a:r>
              <a:rPr lang="nl-N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(16 april)</a:t>
            </a:r>
            <a:endParaRPr lang="nl-NL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Projectrollenadministratie, met vraag voor wie je het project doet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Bug: </a:t>
            </a:r>
            <a:r>
              <a:rPr lang="nl-NL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regexmelding</a:t>
            </a:r>
            <a:r>
              <a:rPr lang="nl-N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bij aanvullen ‘idee’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Bug: Bestand onleesbaar naar toevoegen in Aanvragen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Bug: checkboxen werken in specifiek </a:t>
            </a:r>
            <a:r>
              <a:rPr lang="nl-NL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MoM</a:t>
            </a:r>
            <a:r>
              <a:rPr lang="nl-N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scenario niet na opslaan en openen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/>
            <a:endParaRPr lang="nl-NL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4792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IPLO meldingen – Gebruikerstoepassingen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1000" y="1800225"/>
            <a:ext cx="8727504" cy="4414838"/>
          </a:xfrm>
        </p:spPr>
        <p:txBody>
          <a:bodyPr/>
          <a:lstStyle/>
          <a:p>
            <a:pPr marL="0" indent="0"/>
            <a:r>
              <a:rPr lang="nl-NL" dirty="0"/>
              <a:t>Gebruikerstoepassingen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Geen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leveranciersoverleg</a:t>
            </a:r>
            <a:r>
              <a:rPr lang="en-US" dirty="0"/>
              <a:t> </a:t>
            </a:r>
            <a:r>
              <a:rPr lang="en-US" dirty="0" err="1"/>
              <a:t>relevante</a:t>
            </a:r>
            <a:r>
              <a:rPr lang="en-US" dirty="0"/>
              <a:t> </a:t>
            </a:r>
            <a:r>
              <a:rPr lang="en-US" dirty="0" err="1"/>
              <a:t>vragen</a:t>
            </a:r>
            <a:endParaRPr lang="en-US" dirty="0">
              <a:solidFill>
                <a:srgbClr val="39870C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4E9625"/>
              </a:solidFill>
            </a:endParaRPr>
          </a:p>
          <a:p>
            <a:pPr marL="0" indent="0"/>
            <a:r>
              <a:rPr lang="nl-NL" dirty="0"/>
              <a:t>Verzoekencomponent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tx1"/>
                </a:solidFill>
              </a:rPr>
              <a:t>Vraag gemeente: hoe kunnen we een verzoek doorsturen als wij niet het bevoegd gezag zijn? </a:t>
            </a:r>
            <a:r>
              <a:rPr lang="nl-NL" dirty="0">
                <a:solidFill>
                  <a:srgbClr val="39870C"/>
                </a:solidFill>
              </a:rPr>
              <a:t>Moet via VTH-systeem. </a:t>
            </a:r>
            <a:r>
              <a:rPr lang="nl-NL" dirty="0">
                <a:solidFill>
                  <a:schemeClr val="tx1"/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tx1"/>
                </a:solidFill>
              </a:rPr>
              <a:t>Komt er voor STAM v6 een nieuwe versie van Verzoek Afhandelen (v4)? </a:t>
            </a:r>
            <a:r>
              <a:rPr lang="nl-NL" dirty="0">
                <a:solidFill>
                  <a:srgbClr val="39870C"/>
                </a:solidFill>
              </a:rPr>
              <a:t>Nee, v3 zal straks ook STAM v6 gaan ondersteunen, naast STAM v5.</a:t>
            </a:r>
          </a:p>
          <a:p>
            <a:pPr marL="0" indent="0"/>
            <a:r>
              <a:rPr lang="nl-NL" dirty="0">
                <a:solidFill>
                  <a:srgbClr val="4E9625"/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nl-NL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4E9625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endParaRPr lang="nl-NL" dirty="0">
              <a:solidFill>
                <a:srgbClr val="39870C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nl-NL" dirty="0">
              <a:solidFill>
                <a:srgbClr val="39870C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nl-NL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  <a:p>
            <a:pPr marL="0" indent="0"/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  <a:p>
            <a:pPr marL="0" indent="0"/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6472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6A6C583-068F-0845-9C52-88091A7665F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57200" y="6513084"/>
            <a:ext cx="4482790" cy="365125"/>
          </a:xfrm>
        </p:spPr>
        <p:txBody>
          <a:bodyPr/>
          <a:lstStyle/>
          <a:p>
            <a:pPr>
              <a:defRPr/>
            </a:pPr>
            <a:r>
              <a:rPr lang="nl-NL" dirty="0"/>
              <a:t>Tactisch leveranciersoverleg -- gebruikerstoepassingen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66DF6C4-4D07-AE4B-81BB-1518011E0252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&lt;datum&gt;</a:t>
            </a:r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7CAF9E62-8C35-2CE1-B148-016D18CD5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601" y="1263601"/>
            <a:ext cx="8582888" cy="594472"/>
          </a:xfrm>
        </p:spPr>
        <p:txBody>
          <a:bodyPr>
            <a:normAutofit/>
          </a:bodyPr>
          <a:lstStyle/>
          <a:p>
            <a:r>
              <a:rPr lang="nl-NL" dirty="0"/>
              <a:t>Verzoeknotificatie uniek identificeerbaar</a:t>
            </a:r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CABE7E18-F971-34F6-1CCD-0390ABF292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300" y="1822160"/>
            <a:ext cx="8691700" cy="4199128"/>
          </a:xfrm>
        </p:spPr>
        <p:txBody>
          <a:bodyPr>
            <a:normAutofit/>
          </a:bodyPr>
          <a:lstStyle/>
          <a:p>
            <a:r>
              <a:rPr lang="nl-NL" sz="2000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Probleem: Verzoeknotificatie met </a:t>
            </a:r>
            <a:r>
              <a:rPr lang="nl-NL" sz="2000" i="1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identieke</a:t>
            </a:r>
            <a:r>
              <a:rPr lang="nl-NL" sz="2000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inhoud meer dan één keer verstuurd. </a:t>
            </a:r>
          </a:p>
          <a:p>
            <a:pPr marL="654050" lvl="4" indent="-285750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Door een wijziging aan de kant van de ontvanger (behandeldienst verwijderd en later weer toegevoegd) </a:t>
            </a:r>
          </a:p>
          <a:p>
            <a:pPr marL="654050" lvl="4" indent="-285750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tx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nl-NL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oor een (handmatige) </a:t>
            </a:r>
            <a:r>
              <a:rPr lang="nl-NL" dirty="0" err="1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herverzending</a:t>
            </a:r>
            <a:r>
              <a:rPr lang="nl-NL" dirty="0">
                <a:solidFill>
                  <a:schemeClr val="tx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door het DSO. Het is niet altijd duidelijk of de ontvanger een nieuwe zaak moet starten of niet.</a:t>
            </a:r>
          </a:p>
          <a:p>
            <a:endParaRPr lang="nl-NL" sz="2000" dirty="0">
              <a:solidFill>
                <a:schemeClr val="tx1"/>
              </a:solidFill>
              <a:latin typeface="+mn-lt"/>
              <a:cs typeface="Times New Roman" panose="02020603050405020304" pitchFamily="18" charset="0"/>
            </a:endParaRPr>
          </a:p>
          <a:p>
            <a:r>
              <a:rPr lang="nl-NL" sz="200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Oplossing: unieke identificatie in verzoeknotificatie</a:t>
            </a:r>
          </a:p>
          <a:p>
            <a:pPr marL="654050" lvl="4" indent="-285750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tx1"/>
                </a:solidFill>
                <a:effectLst/>
                <a:latin typeface="+mn-lt"/>
              </a:rPr>
              <a:t>Gebruik van het XML-element </a:t>
            </a:r>
            <a:r>
              <a:rPr lang="nl-NL" dirty="0">
                <a:solidFill>
                  <a:schemeClr val="tx1"/>
                </a:solidFill>
                <a:effectLst/>
                <a:latin typeface="+mn-lt"/>
                <a:cs typeface="Courier New" panose="02070309020205020404" pitchFamily="49" charset="0"/>
              </a:rPr>
              <a:t>referentienummer</a:t>
            </a:r>
            <a:r>
              <a:rPr lang="nl-NL" dirty="0">
                <a:solidFill>
                  <a:schemeClr val="tx1"/>
                </a:solidFill>
                <a:effectLst/>
                <a:latin typeface="+mn-lt"/>
              </a:rPr>
              <a:t> in de stuurgegevens van de verzoeknotificatie. Dit zal worden gevuld met een </a:t>
            </a:r>
            <a:r>
              <a:rPr lang="nl-NL" dirty="0" err="1">
                <a:solidFill>
                  <a:schemeClr val="tx1"/>
                </a:solidFill>
                <a:effectLst/>
                <a:latin typeface="+mn-lt"/>
              </a:rPr>
              <a:t>uuid</a:t>
            </a:r>
            <a:r>
              <a:rPr lang="nl-NL" dirty="0">
                <a:solidFill>
                  <a:schemeClr val="tx1"/>
                </a:solidFill>
                <a:effectLst/>
                <a:latin typeface="+mn-lt"/>
              </a:rPr>
              <a:t>.</a:t>
            </a:r>
          </a:p>
          <a:p>
            <a:pPr marL="654050" lvl="4" indent="-285750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tx1"/>
                </a:solidFill>
                <a:latin typeface="+mn-lt"/>
              </a:rPr>
              <a:t>Géén STAM-wijziging nodig.</a:t>
            </a:r>
            <a:endParaRPr lang="nl-NL" dirty="0">
              <a:solidFill>
                <a:schemeClr val="tx1"/>
              </a:solidFill>
              <a:effectLst/>
              <a:latin typeface="+mn-lt"/>
            </a:endParaRPr>
          </a:p>
          <a:p>
            <a:pPr marL="342900" lvl="0" indent="-342900">
              <a:buFont typeface="Symbol" pitchFamily="2" charset="2"/>
              <a:buChar char=""/>
            </a:pPr>
            <a:endParaRPr lang="nl-NL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671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C65D90-1051-8944-C87C-948C4397D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Oude situatie</a:t>
            </a:r>
          </a:p>
        </p:txBody>
      </p:sp>
      <p:pic>
        <p:nvPicPr>
          <p:cNvPr id="8" name="Tijdelijke aanduiding voor inhoud 7" descr="Afbeelding met tekst, schermopname, Lettertype&#10;&#10;Door AI gegenereerde inhoud is mogelijk onjuist.">
            <a:extLst>
              <a:ext uri="{FF2B5EF4-FFF2-40B4-BE49-F238E27FC236}">
                <a16:creationId xmlns:a16="http://schemas.microsoft.com/office/drawing/2014/main" id="{28B6E51F-2052-0895-12EA-D874885CB9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75360" y="1709305"/>
            <a:ext cx="8793280" cy="4781186"/>
          </a:xfrm>
        </p:spPr>
      </p:pic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2DE9817-BC64-C6AB-5A0C-9E4032695366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&lt;datum&gt;</a:t>
            </a:r>
          </a:p>
        </p:txBody>
      </p:sp>
      <p:sp>
        <p:nvSpPr>
          <p:cNvPr id="6" name="Tijdelijke aanduiding voor voettekst 3">
            <a:extLst>
              <a:ext uri="{FF2B5EF4-FFF2-40B4-BE49-F238E27FC236}">
                <a16:creationId xmlns:a16="http://schemas.microsoft.com/office/drawing/2014/main" id="{E509549A-D64D-97B8-D3C5-B13412797B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57200" y="6513084"/>
            <a:ext cx="4482790" cy="365125"/>
          </a:xfrm>
        </p:spPr>
        <p:txBody>
          <a:bodyPr/>
          <a:lstStyle/>
          <a:p>
            <a:pPr>
              <a:defRPr/>
            </a:pPr>
            <a:r>
              <a:rPr lang="nl-NL" dirty="0"/>
              <a:t>Tactisch leveranciersoverleg -- gebruikerstoepassingen</a:t>
            </a:r>
          </a:p>
        </p:txBody>
      </p:sp>
    </p:spTree>
    <p:extLst>
      <p:ext uri="{BB962C8B-B14F-4D97-AF65-F5344CB8AC3E}">
        <p14:creationId xmlns:p14="http://schemas.microsoft.com/office/powerpoint/2010/main" val="1632999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8462E0-8001-2444-4881-7EC1D07F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Nieuwe situatie (voorstel)</a:t>
            </a:r>
          </a:p>
        </p:txBody>
      </p:sp>
      <p:pic>
        <p:nvPicPr>
          <p:cNvPr id="8" name="Tijdelijke aanduiding voor inhoud 7" descr="Afbeelding met tekst, schermopname, Lettertype&#10;&#10;Door AI gegenereerde inhoud is mogelijk onjuist.">
            <a:extLst>
              <a:ext uri="{FF2B5EF4-FFF2-40B4-BE49-F238E27FC236}">
                <a16:creationId xmlns:a16="http://schemas.microsoft.com/office/drawing/2014/main" id="{E63C6A6A-4874-2D2B-178C-2D96D003CB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3932" y="1733550"/>
            <a:ext cx="8805476" cy="4742396"/>
          </a:xfrm>
        </p:spPr>
      </p:pic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B63D778-7E4D-FE48-8F26-7BA0AAC35B4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&lt;datum&gt;</a:t>
            </a:r>
          </a:p>
        </p:txBody>
      </p:sp>
      <p:sp>
        <p:nvSpPr>
          <p:cNvPr id="6" name="Tijdelijke aanduiding voor voettekst 3">
            <a:extLst>
              <a:ext uri="{FF2B5EF4-FFF2-40B4-BE49-F238E27FC236}">
                <a16:creationId xmlns:a16="http://schemas.microsoft.com/office/drawing/2014/main" id="{C564F183-4F14-C19C-5518-4B6263DD5C4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57200" y="6513084"/>
            <a:ext cx="4482790" cy="365125"/>
          </a:xfrm>
        </p:spPr>
        <p:txBody>
          <a:bodyPr/>
          <a:lstStyle/>
          <a:p>
            <a:pPr>
              <a:defRPr/>
            </a:pPr>
            <a:r>
              <a:rPr lang="nl-NL" dirty="0"/>
              <a:t>Tactisch leveranciersoverleg -- gebruikerstoepassingen</a:t>
            </a:r>
          </a:p>
        </p:txBody>
      </p:sp>
    </p:spTree>
    <p:extLst>
      <p:ext uri="{BB962C8B-B14F-4D97-AF65-F5344CB8AC3E}">
        <p14:creationId xmlns:p14="http://schemas.microsoft.com/office/powerpoint/2010/main" val="461827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665817-E2A1-EAF1-E9F5-B59A0E0228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205386-3078-2DE0-FF7A-0EE0CF7A5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Reminder – RWS on tour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7DA44A1-BBB5-39DF-6E0F-27747D35C1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800225"/>
            <a:ext cx="8727504" cy="4414838"/>
          </a:xfrm>
        </p:spPr>
        <p:txBody>
          <a:bodyPr/>
          <a:lstStyle/>
          <a:p>
            <a:pPr marL="0" indent="0"/>
            <a:r>
              <a:rPr lang="nl-NL" sz="2000" dirty="0">
                <a:solidFill>
                  <a:schemeClr val="tx1"/>
                </a:solidFill>
              </a:rPr>
              <a:t>1 afspraak geweest</a:t>
            </a:r>
          </a:p>
          <a:p>
            <a:pPr marL="0" indent="0"/>
            <a:r>
              <a:rPr lang="nl-NL" sz="2000" dirty="0">
                <a:solidFill>
                  <a:schemeClr val="tx1"/>
                </a:solidFill>
              </a:rPr>
              <a:t>2 afspraken gepland</a:t>
            </a:r>
          </a:p>
          <a:p>
            <a:pPr marL="0" indent="0"/>
            <a:endParaRPr lang="nl-NL" sz="2000" dirty="0">
              <a:solidFill>
                <a:schemeClr val="tx1"/>
              </a:solidFill>
            </a:endParaRPr>
          </a:p>
          <a:p>
            <a:pPr marL="0" indent="0"/>
            <a:r>
              <a:rPr lang="nl-NL" sz="2000" dirty="0">
                <a:solidFill>
                  <a:schemeClr val="tx1"/>
                </a:solidFill>
              </a:rPr>
              <a:t>We komen nog altijd graag bij jullie langs op een </a:t>
            </a:r>
            <a:r>
              <a:rPr lang="nl-NL" sz="2000" u="sng" dirty="0">
                <a:solidFill>
                  <a:srgbClr val="4E9625"/>
                </a:solidFill>
              </a:rPr>
              <a:t>maandag</a:t>
            </a:r>
          </a:p>
          <a:p>
            <a:pPr marL="0" indent="0"/>
            <a:endParaRPr lang="nl-NL" sz="2000" u="sng" dirty="0">
              <a:solidFill>
                <a:srgbClr val="4E9625"/>
              </a:solidFill>
            </a:endParaRPr>
          </a:p>
          <a:p>
            <a:pPr marL="0" indent="0"/>
            <a:r>
              <a:rPr lang="nl-NL" sz="2000" dirty="0">
                <a:solidFill>
                  <a:schemeClr val="tx1"/>
                </a:solidFill>
              </a:rPr>
              <a:t>Voorstel voor een datum mag naar:</a:t>
            </a:r>
          </a:p>
          <a:p>
            <a:pPr marL="0" indent="0"/>
            <a:r>
              <a:rPr lang="nl-NL" sz="2000" dirty="0">
                <a:solidFill>
                  <a:srgbClr val="39870C"/>
                </a:solidFill>
              </a:rPr>
              <a:t>DSO-Gebruikerstoepassingen@rws.nl</a:t>
            </a:r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4E9625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endParaRPr lang="nl-NL" dirty="0">
              <a:solidFill>
                <a:srgbClr val="39870C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nl-NL" dirty="0">
              <a:solidFill>
                <a:srgbClr val="39870C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nl-NL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  <a:p>
            <a:pPr marL="0" indent="0"/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  <a:p>
            <a:pPr marL="0" indent="0"/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88B1EFC-58A4-4C4B-292D-CBB367558F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AE35334-7A47-8415-74B2-87893511B4B2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8905928"/>
      </p:ext>
    </p:extLst>
  </p:cSld>
  <p:clrMapOvr>
    <a:masterClrMapping/>
  </p:clrMapOvr>
</p:sld>
</file>

<file path=ppt/theme/theme1.xml><?xml version="1.0" encoding="utf-8"?>
<a:theme xmlns:a="http://schemas.openxmlformats.org/drawingml/2006/main" name="Aan de slag met de Omgevingswet_template">
  <a:themeElements>
    <a:clrScheme name="Kleurenschema Groen">
      <a:dk1>
        <a:sysClr val="windowText" lastClr="000000"/>
      </a:dk1>
      <a:lt1>
        <a:sysClr val="window" lastClr="FFFFFF"/>
      </a:lt1>
      <a:dk2>
        <a:srgbClr val="F4BBD6"/>
      </a:dk2>
      <a:lt2>
        <a:srgbClr val="EEECE1"/>
      </a:lt2>
      <a:accent1>
        <a:srgbClr val="4E9625"/>
      </a:accent1>
      <a:accent2>
        <a:srgbClr val="6ED9AD"/>
      </a:accent2>
      <a:accent3>
        <a:srgbClr val="046F96"/>
      </a:accent3>
      <a:accent4>
        <a:srgbClr val="9ACCD4"/>
      </a:accent4>
      <a:accent5>
        <a:srgbClr val="ED8FBB"/>
      </a:accent5>
      <a:accent6>
        <a:srgbClr val="900079"/>
      </a:accent6>
      <a:hlink>
        <a:srgbClr val="0000FF"/>
      </a:hlink>
      <a:folHlink>
        <a:srgbClr val="800080"/>
      </a:folHlink>
    </a:clrScheme>
    <a:fontScheme name="Standaardontwerp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elpagina zonder foto">
  <a:themeElements>
    <a:clrScheme name="Aangepast 2">
      <a:dk1>
        <a:sysClr val="windowText" lastClr="000000"/>
      </a:dk1>
      <a:lt1>
        <a:sysClr val="window" lastClr="FFFFFF"/>
      </a:lt1>
      <a:dk2>
        <a:srgbClr val="F4BBD6"/>
      </a:dk2>
      <a:lt2>
        <a:srgbClr val="EEECE1"/>
      </a:lt2>
      <a:accent1>
        <a:srgbClr val="8FB73C"/>
      </a:accent1>
      <a:accent2>
        <a:srgbClr val="6ED9AD"/>
      </a:accent2>
      <a:accent3>
        <a:srgbClr val="046F96"/>
      </a:accent3>
      <a:accent4>
        <a:srgbClr val="9ACCD4"/>
      </a:accent4>
      <a:accent5>
        <a:srgbClr val="ED8FBB"/>
      </a:accent5>
      <a:accent6>
        <a:srgbClr val="900079"/>
      </a:accent6>
      <a:hlink>
        <a:srgbClr val="0000FF"/>
      </a:hlink>
      <a:folHlink>
        <a:srgbClr val="800080"/>
      </a:folHlink>
    </a:clrScheme>
    <a:fontScheme name="Standaardontwerp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Volgdia">
  <a:themeElements>
    <a:clrScheme name="Aangepast 3">
      <a:dk1>
        <a:sysClr val="windowText" lastClr="000000"/>
      </a:dk1>
      <a:lt1>
        <a:sysClr val="window" lastClr="FFFFFF"/>
      </a:lt1>
      <a:dk2>
        <a:srgbClr val="F4BBD6"/>
      </a:dk2>
      <a:lt2>
        <a:srgbClr val="EEECE1"/>
      </a:lt2>
      <a:accent1>
        <a:srgbClr val="39870C"/>
      </a:accent1>
      <a:accent2>
        <a:srgbClr val="6ED9AD"/>
      </a:accent2>
      <a:accent3>
        <a:srgbClr val="046F96"/>
      </a:accent3>
      <a:accent4>
        <a:srgbClr val="9ACCD4"/>
      </a:accent4>
      <a:accent5>
        <a:srgbClr val="ED8FBB"/>
      </a:accent5>
      <a:accent6>
        <a:srgbClr val="900079"/>
      </a:accent6>
      <a:hlink>
        <a:srgbClr val="0000FF"/>
      </a:hlink>
      <a:folHlink>
        <a:srgbClr val="800080"/>
      </a:folHlink>
    </a:clrScheme>
    <a:fontScheme name="Standaardontwerp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B2C52FF76B34499BEFB059C9EF74D7" ma:contentTypeVersion="10" ma:contentTypeDescription="Een nieuw document maken." ma:contentTypeScope="" ma:versionID="0c08e4c9394ffdd8b54b0933071ed0b0">
  <xsd:schema xmlns:xsd="http://www.w3.org/2001/XMLSchema" xmlns:xs="http://www.w3.org/2001/XMLSchema" xmlns:p="http://schemas.microsoft.com/office/2006/metadata/properties" xmlns:ns2="68019975-363f-4a6f-97d7-c8b7be6847ae" xmlns:ns3="http://schemas.microsoft.com/sharepoint/v3/fields" targetNamespace="http://schemas.microsoft.com/office/2006/metadata/properties" ma:root="true" ma:fieldsID="403f8694ec7af7ba4c1f2b8c410ea9bf" ns2:_="" ns3:_="">
    <xsd:import namespace="68019975-363f-4a6f-97d7-c8b7be6847ae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Toelichting" minOccurs="0"/>
                <xsd:element ref="ns3:_Status" minOccurs="0"/>
                <xsd:element ref="ns2:Documentsoort" minOccurs="0"/>
                <xsd:element ref="ns2:Archiefwaardig_x0020_document" minOccurs="0"/>
                <xsd:element ref="ns2:Geadresseerde" minOccurs="0"/>
                <xsd:element ref="ns2:Datum_x0020_document" minOccurs="0"/>
                <xsd:element ref="ns2:Deelprogramma" minOccurs="0"/>
                <xsd:element ref="ns2:Eigenaarschap" minOccurs="0"/>
                <xsd:element ref="ns2:_dlc_DocId" minOccurs="0"/>
                <xsd:element ref="ns2:_dlc_DocIdUrl" minOccurs="0"/>
                <xsd:element ref="ns2:_dlc_DocIdPersistId" minOccurs="0"/>
                <xsd:element ref="ns2:Versie_x0020_n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019975-363f-4a6f-97d7-c8b7be6847ae" elementFormDefault="qualified">
    <xsd:import namespace="http://schemas.microsoft.com/office/2006/documentManagement/types"/>
    <xsd:import namespace="http://schemas.microsoft.com/office/infopath/2007/PartnerControls"/>
    <xsd:element name="Toelichting" ma:index="2" nillable="true" ma:displayName="Toelichting" ma:internalName="Toelichting">
      <xsd:simpleType>
        <xsd:restriction base="dms:Note">
          <xsd:maxLength value="255"/>
        </xsd:restriction>
      </xsd:simpleType>
    </xsd:element>
    <xsd:element name="Documentsoort" ma:index="4" nillable="true" ma:displayName="Documentsoort" ma:format="Dropdown" ma:internalName="Documentsoort">
      <xsd:simpleType>
        <xsd:restriction base="dms:Choice">
          <xsd:enumeration value=""/>
          <xsd:enumeration value="Agenda"/>
          <xsd:enumeration value="Brief"/>
          <xsd:enumeration value="Format"/>
          <xsd:enumeration value="Formulier"/>
          <xsd:enumeration value="Inventarisatie"/>
          <xsd:enumeration value="Memo"/>
          <xsd:enumeration value="Nota"/>
          <xsd:enumeration value="Offerte"/>
          <xsd:enumeration value="Opdracht"/>
          <xsd:enumeration value="Overeenkomst"/>
          <xsd:enumeration value="Plan"/>
          <xsd:enumeration value="Planning"/>
          <xsd:enumeration value="Presentatie"/>
          <xsd:enumeration value="Raming"/>
          <xsd:enumeration value="Rapport"/>
          <xsd:enumeration value="Schema"/>
          <xsd:enumeration value="Verslag"/>
        </xsd:restriction>
      </xsd:simpleType>
    </xsd:element>
    <xsd:element name="Archiefwaardig_x0020_document" ma:index="5" nillable="true" ma:displayName="Archiefwaardig document" ma:format="Dropdown" ma:internalName="Archiefwaardig_x0020_document">
      <xsd:simpleType>
        <xsd:restriction base="dms:Choice">
          <xsd:enumeration value="Ja"/>
          <xsd:enumeration value="Nee"/>
        </xsd:restriction>
      </xsd:simpleType>
    </xsd:element>
    <xsd:element name="Geadresseerde" ma:index="7" nillable="true" ma:displayName="Geadresseerde" ma:internalName="Geadresseerde">
      <xsd:simpleType>
        <xsd:restriction base="dms:Text">
          <xsd:maxLength value="100"/>
        </xsd:restriction>
      </xsd:simpleType>
    </xsd:element>
    <xsd:element name="Datum_x0020_document" ma:index="8" nillable="true" ma:displayName="Datum document" ma:format="DateOnly" ma:internalName="Datum_x0020_document">
      <xsd:simpleType>
        <xsd:restriction base="dms:DateTime"/>
      </xsd:simpleType>
    </xsd:element>
    <xsd:element name="Deelprogramma" ma:index="9" nillable="true" ma:displayName="Deelprogramma" ma:default="DSO" ma:format="Dropdown" ma:internalName="Deelprogramma">
      <xsd:simpleType>
        <xsd:restriction base="dms:Choice">
          <xsd:enumeration value="Programmabureau"/>
          <xsd:enumeration value="DSO"/>
          <xsd:enumeration value="Invoering"/>
        </xsd:restriction>
      </xsd:simpleType>
    </xsd:element>
    <xsd:element name="Eigenaarschap" ma:index="10" nillable="true" ma:displayName="Eigenaarschap" ma:format="Dropdown" ma:internalName="Eigenaarschap">
      <xsd:simpleType>
        <xsd:restriction base="dms:Choice">
          <xsd:enumeration value="Beheersing"/>
          <xsd:enumeration value="Communicatie/Omgeving"/>
          <xsd:enumeration value="Advisering"/>
          <xsd:enumeration value="Programmateam Invoering"/>
          <xsd:enumeration value="Project Informatiepunt"/>
          <xsd:enumeration value="Project Invoeringsondersteuning"/>
          <xsd:enumeration value="Programmateam DSO"/>
          <xsd:enumeration value="Architectenbureau"/>
          <xsd:enumeration value="PR01"/>
          <xsd:enumeration value="PR02"/>
          <xsd:enumeration value="PR04"/>
          <xsd:enumeration value="PR05"/>
          <xsd:enumeration value="PR06"/>
          <xsd:enumeration value="PR07"/>
          <xsd:enumeration value="PR08"/>
          <xsd:enumeration value="PR09"/>
          <xsd:enumeration value="PR10"/>
          <xsd:enumeration value="PR11"/>
          <xsd:enumeration value="PR12"/>
          <xsd:enumeration value="PR13"/>
          <xsd:enumeration value="PR15"/>
          <xsd:enumeration value="PR16"/>
          <xsd:enumeration value="PR18"/>
          <xsd:enumeration value="PR19"/>
          <xsd:enumeration value="PR22"/>
          <xsd:enumeration value="PR23"/>
          <xsd:enumeration value="PR25"/>
          <xsd:enumeration value="PR26"/>
          <xsd:enumeration value="PR27"/>
          <xsd:enumeration value="PR28"/>
          <xsd:enumeration value="PR29"/>
          <xsd:enumeration value="PR30"/>
          <xsd:enumeration value="PR31"/>
        </xsd:restriction>
      </xsd:simpleType>
    </xsd:element>
    <xsd:element name="_dlc_DocId" ma:index="17" nillable="true" ma:displayName="Waarde van de document-id" ma:description="De waarde van de document-id die aan dit item is toegewezen." ma:internalName="_dlc_DocId" ma:readOnly="true">
      <xsd:simpleType>
        <xsd:restriction base="dms:Text"/>
      </xsd:simpleType>
    </xsd:element>
    <xsd:element name="_dlc_DocIdUrl" ma:index="18" nillable="true" ma:displayName="Document-id" ma:description="Permanente koppeling naar dit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9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Versie_x0020_nr" ma:index="20" nillable="true" ma:displayName="Versie nr" ma:internalName="Versie_x0020_nr">
      <xsd:simpleType>
        <xsd:restriction base="dms:Text">
          <xsd:maxLength value="4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3" nillable="true" ma:displayName="Status" ma:format="Dropdown" ma:internalName="_Status">
      <xsd:simpleType>
        <xsd:restriction base="dms:Choice">
          <xsd:enumeration value="Concept"/>
          <xsd:enumeration value="Definitief"/>
          <xsd:enumeration value="Vastgestel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6" ma:displayName="Auteur"/>
        <xsd:element ref="dcterms:created" minOccurs="0" maxOccurs="1"/>
        <xsd:element ref="dc:identifier" minOccurs="0" maxOccurs="1"/>
        <xsd:element name="contentType" minOccurs="0" maxOccurs="1" type="xsd:string" ma:index="13" ma:displayName="Inhoudstype"/>
        <xsd:element ref="dc:title" minOccurs="0" maxOccurs="1" ma:index="1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elprogramma xmlns="68019975-363f-4a6f-97d7-c8b7be6847ae">DSO</Deelprogramma>
    <Eigenaarschap xmlns="68019975-363f-4a6f-97d7-c8b7be6847ae">Programmateam DSO</Eigenaarschap>
    <_Status xmlns="http://schemas.microsoft.com/sharepoint/v3/fields" xsi:nil="true"/>
    <Datum_x0020_document xmlns="68019975-363f-4a6f-97d7-c8b7be6847ae" xsi:nil="true"/>
    <Documentsoort xmlns="68019975-363f-4a6f-97d7-c8b7be6847ae" xsi:nil="true"/>
    <Archiefwaardig_x0020_document xmlns="68019975-363f-4a6f-97d7-c8b7be6847ae" xsi:nil="true"/>
    <Toelichting xmlns="68019975-363f-4a6f-97d7-c8b7be6847ae" xsi:nil="true"/>
    <Geadresseerde xmlns="68019975-363f-4a6f-97d7-c8b7be6847ae" xsi:nil="true"/>
    <_dlc_DocId xmlns="68019975-363f-4a6f-97d7-c8b7be6847ae">0003-9-1621</_dlc_DocId>
    <_dlc_DocIdUrl xmlns="68019975-363f-4a6f-97d7-c8b7be6847ae">
      <Url>https://www.samenwerkruimten.nl/teamsites/aandeslagmetdso/_layouts/15/DocIdRedir.aspx?ID=0003-9-1621</Url>
      <Description>0003-9-1621</Description>
    </_dlc_DocIdUrl>
    <Versie_x0020_nr xmlns="68019975-363f-4a6f-97d7-c8b7be6847ae" xsi:nil="true"/>
  </documentManagement>
</p:properties>
</file>

<file path=customXml/itemProps1.xml><?xml version="1.0" encoding="utf-8"?>
<ds:datastoreItem xmlns:ds="http://schemas.openxmlformats.org/officeDocument/2006/customXml" ds:itemID="{F16ED05D-3E72-420D-ACEE-B86DED928F7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12D03A8-59C2-48F7-80F1-2D498EFA04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8019975-363f-4a6f-97d7-c8b7be6847ae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8D69C5-09E9-4C30-81E3-44F8FFB86CB7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C42B73A8-D2CC-4BA7-A9B4-AEC3C08775EB}">
  <ds:schemaRefs>
    <ds:schemaRef ds:uri="http://schemas.microsoft.com/office/2006/documentManagement/types"/>
    <ds:schemaRef ds:uri="http://purl.org/dc/terms/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purl.org/dc/elements/1.1/"/>
    <ds:schemaRef ds:uri="http://www.w3.org/XML/1998/namespace"/>
    <ds:schemaRef ds:uri="68019975-363f-4a6f-97d7-c8b7be6847ae"/>
    <ds:schemaRef ds:uri="http://schemas.openxmlformats.org/package/2006/metadata/core-properties"/>
    <ds:schemaRef ds:uri="http://schemas.microsoft.com/sharepoint/v3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Aan de slag met de Omgevingswet_template</Template>
  <TotalTime>72071</TotalTime>
  <Words>284</Words>
  <Application>Microsoft Office PowerPoint</Application>
  <PresentationFormat>Diavoorstelling (4:3)</PresentationFormat>
  <Paragraphs>86</Paragraphs>
  <Slides>7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3</vt:i4>
      </vt:variant>
      <vt:variant>
        <vt:lpstr>Diatitels</vt:lpstr>
      </vt:variant>
      <vt:variant>
        <vt:i4>7</vt:i4>
      </vt:variant>
    </vt:vector>
  </HeadingPairs>
  <TitlesOfParts>
    <vt:vector size="14" baseType="lpstr">
      <vt:lpstr>Arial</vt:lpstr>
      <vt:lpstr>Calibri</vt:lpstr>
      <vt:lpstr>Symbol</vt:lpstr>
      <vt:lpstr>Verdana</vt:lpstr>
      <vt:lpstr>Aan de slag met de Omgevingswet_template</vt:lpstr>
      <vt:lpstr>Titelpagina zonder foto</vt:lpstr>
      <vt:lpstr>Volgdia</vt:lpstr>
      <vt:lpstr>Gebruikerstoepassingen - agenda</vt:lpstr>
      <vt:lpstr>Software ontwikkelingen</vt:lpstr>
      <vt:lpstr>IPLO meldingen – Gebruikerstoepassingen</vt:lpstr>
      <vt:lpstr>Verzoeknotificatie uniek identificeerbaar</vt:lpstr>
      <vt:lpstr>Oude situatie</vt:lpstr>
      <vt:lpstr>Nieuwe situatie (voorstel)</vt:lpstr>
      <vt:lpstr>Reminder – RWS on tour</vt:lpstr>
    </vt:vector>
  </TitlesOfParts>
  <Company>Rijkswaterstaat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rick.bleeker@rws.nl</dc:creator>
  <cp:lastModifiedBy>Bleeker, Rick (RWS WVL)</cp:lastModifiedBy>
  <cp:revision>758</cp:revision>
  <cp:lastPrinted>2017-09-08T13:48:22Z</cp:lastPrinted>
  <dcterms:created xsi:type="dcterms:W3CDTF">2015-11-23T09:48:32Z</dcterms:created>
  <dcterms:modified xsi:type="dcterms:W3CDTF">2025-04-14T13:12:52Z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0x010100E1B2C52FF76B34499BEFB059C9EF74D7</vt:lpwstr>
  </property>
  <property fmtid="{D5CDD505-2E9C-101B-9397-08002B2CF9AE}" pid="3" name="_dlc_DocIdItemGuid">
    <vt:lpwstr>92e4c554-5cc2-4d57-a240-65e02fe2c25d</vt:lpwstr>
  </property>
</Properties>
</file>